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sldIdLst>
    <p:sldId id="256" r:id="rId2"/>
    <p:sldId id="260" r:id="rId3"/>
    <p:sldId id="261" r:id="rId4"/>
    <p:sldId id="262" r:id="rId5"/>
    <p:sldId id="263" r:id="rId6"/>
    <p:sldId id="266" r:id="rId7"/>
    <p:sldId id="267" r:id="rId8"/>
    <p:sldId id="264" r:id="rId9"/>
    <p:sldId id="265" r:id="rId1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2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3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ok, Denise" userId="3c6fc163-b53e-4058-b876-e8b114f8fd90" providerId="ADAL" clId="{C2FFF0B3-6C36-44A6-9B19-FE3C01879AD6}"/>
    <pc:docChg chg="undo redo custSel addSld delSld modSld sldOrd">
      <pc:chgData name="Cook, Denise" userId="3c6fc163-b53e-4058-b876-e8b114f8fd90" providerId="ADAL" clId="{C2FFF0B3-6C36-44A6-9B19-FE3C01879AD6}" dt="2024-11-04T20:36:26.446" v="1565"/>
      <pc:docMkLst>
        <pc:docMk/>
      </pc:docMkLst>
      <pc:sldChg chg="modSp mod">
        <pc:chgData name="Cook, Denise" userId="3c6fc163-b53e-4058-b876-e8b114f8fd90" providerId="ADAL" clId="{C2FFF0B3-6C36-44A6-9B19-FE3C01879AD6}" dt="2024-10-23T20:04:59.185" v="7" actId="1076"/>
        <pc:sldMkLst>
          <pc:docMk/>
          <pc:sldMk cId="1346015759" sldId="256"/>
        </pc:sldMkLst>
        <pc:spChg chg="mod">
          <ac:chgData name="Cook, Denise" userId="3c6fc163-b53e-4058-b876-e8b114f8fd90" providerId="ADAL" clId="{C2FFF0B3-6C36-44A6-9B19-FE3C01879AD6}" dt="2024-10-23T20:04:42.031" v="6" actId="1076"/>
          <ac:spMkLst>
            <pc:docMk/>
            <pc:sldMk cId="1346015759" sldId="256"/>
            <ac:spMk id="3" creationId="{FFB6EDBC-8960-4E2A-8FCB-6CF963B61047}"/>
          </ac:spMkLst>
        </pc:spChg>
        <pc:picChg chg="mod">
          <ac:chgData name="Cook, Denise" userId="3c6fc163-b53e-4058-b876-e8b114f8fd90" providerId="ADAL" clId="{C2FFF0B3-6C36-44A6-9B19-FE3C01879AD6}" dt="2024-10-23T20:02:07.007" v="3" actId="1076"/>
          <ac:picMkLst>
            <pc:docMk/>
            <pc:sldMk cId="1346015759" sldId="256"/>
            <ac:picMk id="4" creationId="{5EA918B5-DB77-4D3C-9EEE-2DC8F99F46F7}"/>
          </ac:picMkLst>
        </pc:picChg>
        <pc:picChg chg="mod">
          <ac:chgData name="Cook, Denise" userId="3c6fc163-b53e-4058-b876-e8b114f8fd90" providerId="ADAL" clId="{C2FFF0B3-6C36-44A6-9B19-FE3C01879AD6}" dt="2024-10-23T20:04:59.185" v="7" actId="1076"/>
          <ac:picMkLst>
            <pc:docMk/>
            <pc:sldMk cId="1346015759" sldId="256"/>
            <ac:picMk id="5" creationId="{B57708A8-12F0-4F78-89DA-490B93D03B25}"/>
          </ac:picMkLst>
        </pc:picChg>
      </pc:sldChg>
      <pc:sldChg chg="del">
        <pc:chgData name="Cook, Denise" userId="3c6fc163-b53e-4058-b876-e8b114f8fd90" providerId="ADAL" clId="{C2FFF0B3-6C36-44A6-9B19-FE3C01879AD6}" dt="2024-10-23T21:07:01.044" v="1176" actId="2696"/>
        <pc:sldMkLst>
          <pc:docMk/>
          <pc:sldMk cId="537855783" sldId="257"/>
        </pc:sldMkLst>
      </pc:sldChg>
      <pc:sldChg chg="modSp del mod">
        <pc:chgData name="Cook, Denise" userId="3c6fc163-b53e-4058-b876-e8b114f8fd90" providerId="ADAL" clId="{C2FFF0B3-6C36-44A6-9B19-FE3C01879AD6}" dt="2024-10-23T21:06:55.914" v="1175" actId="2696"/>
        <pc:sldMkLst>
          <pc:docMk/>
          <pc:sldMk cId="2585070289" sldId="258"/>
        </pc:sldMkLst>
        <pc:spChg chg="mod">
          <ac:chgData name="Cook, Denise" userId="3c6fc163-b53e-4058-b876-e8b114f8fd90" providerId="ADAL" clId="{C2FFF0B3-6C36-44A6-9B19-FE3C01879AD6}" dt="2024-10-23T19:59:54.582" v="0" actId="27636"/>
          <ac:spMkLst>
            <pc:docMk/>
            <pc:sldMk cId="2585070289" sldId="258"/>
            <ac:spMk id="3" creationId="{047F54F9-81D3-46A7-AC66-3942810328A0}"/>
          </ac:spMkLst>
        </pc:spChg>
      </pc:sldChg>
      <pc:sldChg chg="modSp del mod">
        <pc:chgData name="Cook, Denise" userId="3c6fc163-b53e-4058-b876-e8b114f8fd90" providerId="ADAL" clId="{C2FFF0B3-6C36-44A6-9B19-FE3C01879AD6}" dt="2024-10-23T21:06:47.084" v="1174" actId="2696"/>
        <pc:sldMkLst>
          <pc:docMk/>
          <pc:sldMk cId="1513542022" sldId="259"/>
        </pc:sldMkLst>
        <pc:spChg chg="mod">
          <ac:chgData name="Cook, Denise" userId="3c6fc163-b53e-4058-b876-e8b114f8fd90" providerId="ADAL" clId="{C2FFF0B3-6C36-44A6-9B19-FE3C01879AD6}" dt="2024-10-23T19:59:54.596" v="1" actId="27636"/>
          <ac:spMkLst>
            <pc:docMk/>
            <pc:sldMk cId="1513542022" sldId="259"/>
            <ac:spMk id="3" creationId="{F5C15D34-3B54-476A-8CC9-83BEB0B94FB7}"/>
          </ac:spMkLst>
        </pc:spChg>
      </pc:sldChg>
      <pc:sldChg chg="addSp delSp modSp add mod">
        <pc:chgData name="Cook, Denise" userId="3c6fc163-b53e-4058-b876-e8b114f8fd90" providerId="ADAL" clId="{C2FFF0B3-6C36-44A6-9B19-FE3C01879AD6}" dt="2024-10-28T15:18:53.153" v="1308" actId="1076"/>
        <pc:sldMkLst>
          <pc:docMk/>
          <pc:sldMk cId="2671661967" sldId="260"/>
        </pc:sldMkLst>
        <pc:spChg chg="mod">
          <ac:chgData name="Cook, Denise" userId="3c6fc163-b53e-4058-b876-e8b114f8fd90" providerId="ADAL" clId="{C2FFF0B3-6C36-44A6-9B19-FE3C01879AD6}" dt="2024-10-28T15:18:53.153" v="1308" actId="1076"/>
          <ac:spMkLst>
            <pc:docMk/>
            <pc:sldMk cId="2671661967" sldId="260"/>
            <ac:spMk id="2" creationId="{66A9D691-C544-4CCE-842B-27BF6270C5CA}"/>
          </ac:spMkLst>
        </pc:spChg>
        <pc:spChg chg="del">
          <ac:chgData name="Cook, Denise" userId="3c6fc163-b53e-4058-b876-e8b114f8fd90" providerId="ADAL" clId="{C2FFF0B3-6C36-44A6-9B19-FE3C01879AD6}" dt="2024-10-23T20:06:16.181" v="86" actId="478"/>
          <ac:spMkLst>
            <pc:docMk/>
            <pc:sldMk cId="2671661967" sldId="260"/>
            <ac:spMk id="3" creationId="{FFB6EDBC-8960-4E2A-8FCB-6CF963B61047}"/>
          </ac:spMkLst>
        </pc:spChg>
        <pc:spChg chg="add mod">
          <ac:chgData name="Cook, Denise" userId="3c6fc163-b53e-4058-b876-e8b114f8fd90" providerId="ADAL" clId="{C2FFF0B3-6C36-44A6-9B19-FE3C01879AD6}" dt="2024-10-23T20:06:16.181" v="86" actId="478"/>
          <ac:spMkLst>
            <pc:docMk/>
            <pc:sldMk cId="2671661967" sldId="260"/>
            <ac:spMk id="8" creationId="{BC89974A-81AA-75B0-8FFD-B02DF7853AD5}"/>
          </ac:spMkLst>
        </pc:spChg>
        <pc:picChg chg="del">
          <ac:chgData name="Cook, Denise" userId="3c6fc163-b53e-4058-b876-e8b114f8fd90" providerId="ADAL" clId="{C2FFF0B3-6C36-44A6-9B19-FE3C01879AD6}" dt="2024-10-23T20:05:15.810" v="9" actId="478"/>
          <ac:picMkLst>
            <pc:docMk/>
            <pc:sldMk cId="2671661967" sldId="260"/>
            <ac:picMk id="4" creationId="{5EA918B5-DB77-4D3C-9EEE-2DC8F99F46F7}"/>
          </ac:picMkLst>
        </pc:picChg>
      </pc:sldChg>
      <pc:sldChg chg="modSp add del mod">
        <pc:chgData name="Cook, Denise" userId="3c6fc163-b53e-4058-b876-e8b114f8fd90" providerId="ADAL" clId="{C2FFF0B3-6C36-44A6-9B19-FE3C01879AD6}" dt="2024-10-23T20:42:39.860" v="816" actId="1076"/>
        <pc:sldMkLst>
          <pc:docMk/>
          <pc:sldMk cId="952182397" sldId="261"/>
        </pc:sldMkLst>
        <pc:spChg chg="mod">
          <ac:chgData name="Cook, Denise" userId="3c6fc163-b53e-4058-b876-e8b114f8fd90" providerId="ADAL" clId="{C2FFF0B3-6C36-44A6-9B19-FE3C01879AD6}" dt="2024-10-23T20:42:39.860" v="816" actId="1076"/>
          <ac:spMkLst>
            <pc:docMk/>
            <pc:sldMk cId="952182397" sldId="261"/>
            <ac:spMk id="2" creationId="{66A9D691-C544-4CCE-842B-27BF6270C5CA}"/>
          </ac:spMkLst>
        </pc:spChg>
      </pc:sldChg>
      <pc:sldChg chg="addSp delSp modSp add mod">
        <pc:chgData name="Cook, Denise" userId="3c6fc163-b53e-4058-b876-e8b114f8fd90" providerId="ADAL" clId="{C2FFF0B3-6C36-44A6-9B19-FE3C01879AD6}" dt="2024-10-29T15:44:06.466" v="1472" actId="1076"/>
        <pc:sldMkLst>
          <pc:docMk/>
          <pc:sldMk cId="4196642351" sldId="262"/>
        </pc:sldMkLst>
        <pc:spChg chg="add del mod">
          <ac:chgData name="Cook, Denise" userId="3c6fc163-b53e-4058-b876-e8b114f8fd90" providerId="ADAL" clId="{C2FFF0B3-6C36-44A6-9B19-FE3C01879AD6}" dt="2024-10-23T20:39:30.088" v="780" actId="5793"/>
          <ac:spMkLst>
            <pc:docMk/>
            <pc:sldMk cId="4196642351" sldId="262"/>
            <ac:spMk id="2" creationId="{66A9D691-C544-4CCE-842B-27BF6270C5CA}"/>
          </ac:spMkLst>
        </pc:spChg>
        <pc:spChg chg="add del mod">
          <ac:chgData name="Cook, Denise" userId="3c6fc163-b53e-4058-b876-e8b114f8fd90" providerId="ADAL" clId="{C2FFF0B3-6C36-44A6-9B19-FE3C01879AD6}" dt="2024-10-23T20:29:55.168" v="532" actId="478"/>
          <ac:spMkLst>
            <pc:docMk/>
            <pc:sldMk cId="4196642351" sldId="262"/>
            <ac:spMk id="3" creationId="{5A7BB957-F7CA-5FB5-395A-83E6CB1FEDF4}"/>
          </ac:spMkLst>
        </pc:spChg>
        <pc:spChg chg="add mod">
          <ac:chgData name="Cook, Denise" userId="3c6fc163-b53e-4058-b876-e8b114f8fd90" providerId="ADAL" clId="{C2FFF0B3-6C36-44A6-9B19-FE3C01879AD6}" dt="2024-10-29T15:40:06.724" v="1471" actId="1076"/>
          <ac:spMkLst>
            <pc:docMk/>
            <pc:sldMk cId="4196642351" sldId="262"/>
            <ac:spMk id="4" creationId="{8442A53B-1A1D-4154-1B04-E715DDA4953A}"/>
          </ac:spMkLst>
        </pc:spChg>
        <pc:spChg chg="mod">
          <ac:chgData name="Cook, Denise" userId="3c6fc163-b53e-4058-b876-e8b114f8fd90" providerId="ADAL" clId="{C2FFF0B3-6C36-44A6-9B19-FE3C01879AD6}" dt="2024-10-29T15:39:23.109" v="1466" actId="1076"/>
          <ac:spMkLst>
            <pc:docMk/>
            <pc:sldMk cId="4196642351" sldId="262"/>
            <ac:spMk id="8" creationId="{BC89974A-81AA-75B0-8FFD-B02DF7853AD5}"/>
          </ac:spMkLst>
        </pc:spChg>
        <pc:spChg chg="add del mod">
          <ac:chgData name="Cook, Denise" userId="3c6fc163-b53e-4058-b876-e8b114f8fd90" providerId="ADAL" clId="{C2FFF0B3-6C36-44A6-9B19-FE3C01879AD6}" dt="2024-10-23T20:37:32.892" v="718" actId="21"/>
          <ac:spMkLst>
            <pc:docMk/>
            <pc:sldMk cId="4196642351" sldId="262"/>
            <ac:spMk id="9" creationId="{1456827B-EE47-CB78-E54B-21F4B0C7069F}"/>
          </ac:spMkLst>
        </pc:spChg>
        <pc:spChg chg="add mod">
          <ac:chgData name="Cook, Denise" userId="3c6fc163-b53e-4058-b876-e8b114f8fd90" providerId="ADAL" clId="{C2FFF0B3-6C36-44A6-9B19-FE3C01879AD6}" dt="2024-10-29T15:44:06.466" v="1472" actId="1076"/>
          <ac:spMkLst>
            <pc:docMk/>
            <pc:sldMk cId="4196642351" sldId="262"/>
            <ac:spMk id="10" creationId="{9E5072BF-E2DA-E84B-0FB0-E63FDE96708E}"/>
          </ac:spMkLst>
        </pc:spChg>
      </pc:sldChg>
      <pc:sldChg chg="addSp modSp add mod ord">
        <pc:chgData name="Cook, Denise" userId="3c6fc163-b53e-4058-b876-e8b114f8fd90" providerId="ADAL" clId="{C2FFF0B3-6C36-44A6-9B19-FE3C01879AD6}" dt="2024-10-28T15:21:36.602" v="1360" actId="20577"/>
        <pc:sldMkLst>
          <pc:docMk/>
          <pc:sldMk cId="2033261419" sldId="263"/>
        </pc:sldMkLst>
        <pc:spChg chg="mod">
          <ac:chgData name="Cook, Denise" userId="3c6fc163-b53e-4058-b876-e8b114f8fd90" providerId="ADAL" clId="{C2FFF0B3-6C36-44A6-9B19-FE3C01879AD6}" dt="2024-10-23T20:51:29.606" v="1092" actId="1076"/>
          <ac:spMkLst>
            <pc:docMk/>
            <pc:sldMk cId="2033261419" sldId="263"/>
            <ac:spMk id="2" creationId="{66A9D691-C544-4CCE-842B-27BF6270C5CA}"/>
          </ac:spMkLst>
        </pc:spChg>
        <pc:spChg chg="add mod">
          <ac:chgData name="Cook, Denise" userId="3c6fc163-b53e-4058-b876-e8b114f8fd90" providerId="ADAL" clId="{C2FFF0B3-6C36-44A6-9B19-FE3C01879AD6}" dt="2024-10-28T15:21:36.602" v="1360" actId="20577"/>
          <ac:spMkLst>
            <pc:docMk/>
            <pc:sldMk cId="2033261419" sldId="263"/>
            <ac:spMk id="3" creationId="{9B7C3FF9-CE8B-D9E0-3137-DF945C0EAD8A}"/>
          </ac:spMkLst>
        </pc:spChg>
        <pc:spChg chg="mod">
          <ac:chgData name="Cook, Denise" userId="3c6fc163-b53e-4058-b876-e8b114f8fd90" providerId="ADAL" clId="{C2FFF0B3-6C36-44A6-9B19-FE3C01879AD6}" dt="2024-10-23T20:47:23.669" v="998" actId="1076"/>
          <ac:spMkLst>
            <pc:docMk/>
            <pc:sldMk cId="2033261419" sldId="263"/>
            <ac:spMk id="8" creationId="{BC89974A-81AA-75B0-8FFD-B02DF7853AD5}"/>
          </ac:spMkLst>
        </pc:spChg>
      </pc:sldChg>
      <pc:sldChg chg="addSp delSp modSp add mod ord">
        <pc:chgData name="Cook, Denise" userId="3c6fc163-b53e-4058-b876-e8b114f8fd90" providerId="ADAL" clId="{C2FFF0B3-6C36-44A6-9B19-FE3C01879AD6}" dt="2024-11-04T20:31:31.461" v="1561"/>
        <pc:sldMkLst>
          <pc:docMk/>
          <pc:sldMk cId="2160946321" sldId="264"/>
        </pc:sldMkLst>
        <pc:spChg chg="mod">
          <ac:chgData name="Cook, Denise" userId="3c6fc163-b53e-4058-b876-e8b114f8fd90" providerId="ADAL" clId="{C2FFF0B3-6C36-44A6-9B19-FE3C01879AD6}" dt="2024-10-23T21:01:53.186" v="1160" actId="1076"/>
          <ac:spMkLst>
            <pc:docMk/>
            <pc:sldMk cId="2160946321" sldId="264"/>
            <ac:spMk id="2" creationId="{66A9D691-C544-4CCE-842B-27BF6270C5CA}"/>
          </ac:spMkLst>
        </pc:spChg>
        <pc:spChg chg="del mod">
          <ac:chgData name="Cook, Denise" userId="3c6fc163-b53e-4058-b876-e8b114f8fd90" providerId="ADAL" clId="{C2FFF0B3-6C36-44A6-9B19-FE3C01879AD6}" dt="2024-10-23T21:00:43.434" v="1106"/>
          <ac:spMkLst>
            <pc:docMk/>
            <pc:sldMk cId="2160946321" sldId="264"/>
            <ac:spMk id="3" creationId="{9B7C3FF9-CE8B-D9E0-3137-DF945C0EAD8A}"/>
          </ac:spMkLst>
        </pc:spChg>
        <pc:spChg chg="add mod">
          <ac:chgData name="Cook, Denise" userId="3c6fc163-b53e-4058-b876-e8b114f8fd90" providerId="ADAL" clId="{C2FFF0B3-6C36-44A6-9B19-FE3C01879AD6}" dt="2024-10-23T21:02:12.255" v="1163" actId="14100"/>
          <ac:spMkLst>
            <pc:docMk/>
            <pc:sldMk cId="2160946321" sldId="264"/>
            <ac:spMk id="7" creationId="{A4F09297-CDB4-05C5-E9A6-55ACD85C2C94}"/>
          </ac:spMkLst>
        </pc:spChg>
        <pc:spChg chg="del">
          <ac:chgData name="Cook, Denise" userId="3c6fc163-b53e-4058-b876-e8b114f8fd90" providerId="ADAL" clId="{C2FFF0B3-6C36-44A6-9B19-FE3C01879AD6}" dt="2024-10-23T21:00:43.432" v="1104" actId="478"/>
          <ac:spMkLst>
            <pc:docMk/>
            <pc:sldMk cId="2160946321" sldId="264"/>
            <ac:spMk id="8" creationId="{BC89974A-81AA-75B0-8FFD-B02DF7853AD5}"/>
          </ac:spMkLst>
        </pc:spChg>
        <pc:picChg chg="mod">
          <ac:chgData name="Cook, Denise" userId="3c6fc163-b53e-4058-b876-e8b114f8fd90" providerId="ADAL" clId="{C2FFF0B3-6C36-44A6-9B19-FE3C01879AD6}" dt="2024-10-23T21:02:07.592" v="1162" actId="1076"/>
          <ac:picMkLst>
            <pc:docMk/>
            <pc:sldMk cId="2160946321" sldId="264"/>
            <ac:picMk id="5" creationId="{B57708A8-12F0-4F78-89DA-490B93D03B25}"/>
          </ac:picMkLst>
        </pc:picChg>
        <pc:picChg chg="add mod">
          <ac:chgData name="Cook, Denise" userId="3c6fc163-b53e-4058-b876-e8b114f8fd90" providerId="ADAL" clId="{C2FFF0B3-6C36-44A6-9B19-FE3C01879AD6}" dt="2024-10-23T21:05:52.522" v="1170" actId="14100"/>
          <ac:picMkLst>
            <pc:docMk/>
            <pc:sldMk cId="2160946321" sldId="264"/>
            <ac:picMk id="10" creationId="{25CB1C61-8A11-0EBE-738C-494EBC05FE63}"/>
          </ac:picMkLst>
        </pc:picChg>
      </pc:sldChg>
      <pc:sldChg chg="addSp delSp modSp add mod ord">
        <pc:chgData name="Cook, Denise" userId="3c6fc163-b53e-4058-b876-e8b114f8fd90" providerId="ADAL" clId="{C2FFF0B3-6C36-44A6-9B19-FE3C01879AD6}" dt="2024-10-23T21:09:45.060" v="1221"/>
        <pc:sldMkLst>
          <pc:docMk/>
          <pc:sldMk cId="2134789304" sldId="265"/>
        </pc:sldMkLst>
        <pc:spChg chg="mod">
          <ac:chgData name="Cook, Denise" userId="3c6fc163-b53e-4058-b876-e8b114f8fd90" providerId="ADAL" clId="{C2FFF0B3-6C36-44A6-9B19-FE3C01879AD6}" dt="2024-10-23T21:09:26.571" v="1215" actId="1076"/>
          <ac:spMkLst>
            <pc:docMk/>
            <pc:sldMk cId="2134789304" sldId="265"/>
            <ac:spMk id="4" creationId="{8442A53B-1A1D-4154-1B04-E715DDA4953A}"/>
          </ac:spMkLst>
        </pc:spChg>
        <pc:spChg chg="mod">
          <ac:chgData name="Cook, Denise" userId="3c6fc163-b53e-4058-b876-e8b114f8fd90" providerId="ADAL" clId="{C2FFF0B3-6C36-44A6-9B19-FE3C01879AD6}" dt="2024-10-23T21:09:43.050" v="1219" actId="1076"/>
          <ac:spMkLst>
            <pc:docMk/>
            <pc:sldMk cId="2134789304" sldId="265"/>
            <ac:spMk id="8" creationId="{BC89974A-81AA-75B0-8FFD-B02DF7853AD5}"/>
          </ac:spMkLst>
        </pc:spChg>
        <pc:spChg chg="del mod">
          <ac:chgData name="Cook, Denise" userId="3c6fc163-b53e-4058-b876-e8b114f8fd90" providerId="ADAL" clId="{C2FFF0B3-6C36-44A6-9B19-FE3C01879AD6}" dt="2024-10-23T21:09:45.060" v="1221"/>
          <ac:spMkLst>
            <pc:docMk/>
            <pc:sldMk cId="2134789304" sldId="265"/>
            <ac:spMk id="10" creationId="{9E5072BF-E2DA-E84B-0FB0-E63FDE96708E}"/>
          </ac:spMkLst>
        </pc:spChg>
        <pc:picChg chg="add mod">
          <ac:chgData name="Cook, Denise" userId="3c6fc163-b53e-4058-b876-e8b114f8fd90" providerId="ADAL" clId="{C2FFF0B3-6C36-44A6-9B19-FE3C01879AD6}" dt="2024-10-23T21:09:37.258" v="1218" actId="14100"/>
          <ac:picMkLst>
            <pc:docMk/>
            <pc:sldMk cId="2134789304" sldId="265"/>
            <ac:picMk id="7" creationId="{643590B9-0CE6-E9C2-B61A-590A68F311FE}"/>
          </ac:picMkLst>
        </pc:picChg>
      </pc:sldChg>
      <pc:sldChg chg="addSp delSp modSp add mod ord">
        <pc:chgData name="Cook, Denise" userId="3c6fc163-b53e-4058-b876-e8b114f8fd90" providerId="ADAL" clId="{C2FFF0B3-6C36-44A6-9B19-FE3C01879AD6}" dt="2024-11-04T20:31:01.519" v="1557"/>
        <pc:sldMkLst>
          <pc:docMk/>
          <pc:sldMk cId="13835659" sldId="266"/>
        </pc:sldMkLst>
        <pc:spChg chg="mod">
          <ac:chgData name="Cook, Denise" userId="3c6fc163-b53e-4058-b876-e8b114f8fd90" providerId="ADAL" clId="{C2FFF0B3-6C36-44A6-9B19-FE3C01879AD6}" dt="2024-10-28T16:09:55.327" v="1438" actId="1076"/>
          <ac:spMkLst>
            <pc:docMk/>
            <pc:sldMk cId="13835659" sldId="266"/>
            <ac:spMk id="2" creationId="{66A9D691-C544-4CCE-842B-27BF6270C5CA}"/>
          </ac:spMkLst>
        </pc:spChg>
        <pc:spChg chg="mod">
          <ac:chgData name="Cook, Denise" userId="3c6fc163-b53e-4058-b876-e8b114f8fd90" providerId="ADAL" clId="{C2FFF0B3-6C36-44A6-9B19-FE3C01879AD6}" dt="2024-10-28T16:10:09.301" v="1440" actId="1076"/>
          <ac:spMkLst>
            <pc:docMk/>
            <pc:sldMk cId="13835659" sldId="266"/>
            <ac:spMk id="7" creationId="{A4F09297-CDB4-05C5-E9A6-55ACD85C2C94}"/>
          </ac:spMkLst>
        </pc:spChg>
        <pc:graphicFrameChg chg="add del mod modGraphic">
          <ac:chgData name="Cook, Denise" userId="3c6fc163-b53e-4058-b876-e8b114f8fd90" providerId="ADAL" clId="{C2FFF0B3-6C36-44A6-9B19-FE3C01879AD6}" dt="2024-10-28T16:10:35.537" v="1441" actId="478"/>
          <ac:graphicFrameMkLst>
            <pc:docMk/>
            <pc:sldMk cId="13835659" sldId="266"/>
            <ac:graphicFrameMk id="8" creationId="{55A53836-1F3D-B77A-14FD-3C53A6CA29B0}"/>
          </ac:graphicFrameMkLst>
        </pc:graphicFrameChg>
        <pc:graphicFrameChg chg="add mod modGraphic">
          <ac:chgData name="Cook, Denise" userId="3c6fc163-b53e-4058-b876-e8b114f8fd90" providerId="ADAL" clId="{C2FFF0B3-6C36-44A6-9B19-FE3C01879AD6}" dt="2024-11-04T20:26:46.567" v="1555" actId="1076"/>
          <ac:graphicFrameMkLst>
            <pc:docMk/>
            <pc:sldMk cId="13835659" sldId="266"/>
            <ac:graphicFrameMk id="9" creationId="{88CB39CF-7E3A-B666-2C1F-3EEF3B8045BB}"/>
          </ac:graphicFrameMkLst>
        </pc:graphicFrameChg>
        <pc:picChg chg="add del mod">
          <ac:chgData name="Cook, Denise" userId="3c6fc163-b53e-4058-b876-e8b114f8fd90" providerId="ADAL" clId="{C2FFF0B3-6C36-44A6-9B19-FE3C01879AD6}" dt="2024-10-28T16:06:57.287" v="1366" actId="478"/>
          <ac:picMkLst>
            <pc:docMk/>
            <pc:sldMk cId="13835659" sldId="266"/>
            <ac:picMk id="4" creationId="{66BF2A8D-A0F1-AEC9-3F3A-232CFA4C7994}"/>
          </ac:picMkLst>
        </pc:picChg>
        <pc:picChg chg="del">
          <ac:chgData name="Cook, Denise" userId="3c6fc163-b53e-4058-b876-e8b114f8fd90" providerId="ADAL" clId="{C2FFF0B3-6C36-44A6-9B19-FE3C01879AD6}" dt="2024-10-28T16:04:44.076" v="1362" actId="478"/>
          <ac:picMkLst>
            <pc:docMk/>
            <pc:sldMk cId="13835659" sldId="266"/>
            <ac:picMk id="10" creationId="{25CB1C61-8A11-0EBE-738C-494EBC05FE63}"/>
          </ac:picMkLst>
        </pc:picChg>
      </pc:sldChg>
      <pc:sldChg chg="addSp delSp modSp add mod ord">
        <pc:chgData name="Cook, Denise" userId="3c6fc163-b53e-4058-b876-e8b114f8fd90" providerId="ADAL" clId="{C2FFF0B3-6C36-44A6-9B19-FE3C01879AD6}" dt="2024-11-04T20:36:26.446" v="1565"/>
        <pc:sldMkLst>
          <pc:docMk/>
          <pc:sldMk cId="3931967372" sldId="267"/>
        </pc:sldMkLst>
        <pc:spChg chg="mod">
          <ac:chgData name="Cook, Denise" userId="3c6fc163-b53e-4058-b876-e8b114f8fd90" providerId="ADAL" clId="{C2FFF0B3-6C36-44A6-9B19-FE3C01879AD6}" dt="2024-10-31T16:45:16.699" v="1554" actId="20577"/>
          <ac:spMkLst>
            <pc:docMk/>
            <pc:sldMk cId="3931967372" sldId="267"/>
            <ac:spMk id="2" creationId="{66A9D691-C544-4CCE-842B-27BF6270C5CA}"/>
          </ac:spMkLst>
        </pc:spChg>
        <pc:picChg chg="add del mod">
          <ac:chgData name="Cook, Denise" userId="3c6fc163-b53e-4058-b876-e8b114f8fd90" providerId="ADAL" clId="{C2FFF0B3-6C36-44A6-9B19-FE3C01879AD6}" dt="2024-10-31T16:19:45.074" v="1481" actId="478"/>
          <ac:picMkLst>
            <pc:docMk/>
            <pc:sldMk cId="3931967372" sldId="267"/>
            <ac:picMk id="4" creationId="{EB0329E3-E85A-5D5A-4705-E136CBC9AC05}"/>
          </ac:picMkLst>
        </pc:picChg>
        <pc:picChg chg="add del mod">
          <ac:chgData name="Cook, Denise" userId="3c6fc163-b53e-4058-b876-e8b114f8fd90" providerId="ADAL" clId="{C2FFF0B3-6C36-44A6-9B19-FE3C01879AD6}" dt="2024-10-31T16:27:26.614" v="1485" actId="478"/>
          <ac:picMkLst>
            <pc:docMk/>
            <pc:sldMk cId="3931967372" sldId="267"/>
            <ac:picMk id="9" creationId="{F326FD44-7372-9C0D-C6E8-BEB3AE91A5F1}"/>
          </ac:picMkLst>
        </pc:picChg>
        <pc:picChg chg="del">
          <ac:chgData name="Cook, Denise" userId="3c6fc163-b53e-4058-b876-e8b114f8fd90" providerId="ADAL" clId="{C2FFF0B3-6C36-44A6-9B19-FE3C01879AD6}" dt="2024-10-31T16:18:30.297" v="1478" actId="478"/>
          <ac:picMkLst>
            <pc:docMk/>
            <pc:sldMk cId="3931967372" sldId="267"/>
            <ac:picMk id="10" creationId="{25CB1C61-8A11-0EBE-738C-494EBC05FE63}"/>
          </ac:picMkLst>
        </pc:picChg>
        <pc:picChg chg="add mod">
          <ac:chgData name="Cook, Denise" userId="3c6fc163-b53e-4058-b876-e8b114f8fd90" providerId="ADAL" clId="{C2FFF0B3-6C36-44A6-9B19-FE3C01879AD6}" dt="2024-10-31T16:45:14.047" v="1552" actId="1076"/>
          <ac:picMkLst>
            <pc:docMk/>
            <pc:sldMk cId="3931967372" sldId="267"/>
            <ac:picMk id="12" creationId="{7939FE59-D629-75BD-DC53-2954B951045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BC4C3-1D7C-4432-923F-E257B511AB07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7BAC6-8C62-47C3-8303-2137DB3E7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7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2F34-0231-4BEA-A6D3-8B66E8424B70}" type="datetime1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F94A-2B39-480B-B8FF-C06AD7898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8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8C90-4BD8-4D70-98DB-CBC056DE1353}" type="datetime1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F94A-2B39-480B-B8FF-C06AD7898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81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0A756-7B3F-4236-B883-1472F0A67D58}" type="datetime1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F94A-2B39-480B-B8FF-C06AD7898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11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7ACA-58B7-48A0-94EE-575A78548025}" type="datetime1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F94A-2B39-480B-B8FF-C06AD7898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1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A1A2-A20F-45DB-81D5-60B216D74FBD}" type="datetime1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F94A-2B39-480B-B8FF-C06AD7898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61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6321-B832-4541-B5AD-CF9108CC584A}" type="datetime1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F94A-2B39-480B-B8FF-C06AD7898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62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51022-3497-4F46-9704-5C739150C63E}" type="datetime1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F94A-2B39-480B-B8FF-C06AD7898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94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3BB5-6C7C-4530-BE73-AB816AC19AD2}" type="datetime1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F94A-2B39-480B-B8FF-C06AD7898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10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A9DF-0464-49C6-8386-5E877BA4FCC7}" type="datetime1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F94A-2B39-480B-B8FF-C06AD7898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3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7706-0536-49EC-925C-F20221B5CC62}" type="datetime1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6A0F94A-2B39-480B-B8FF-C06AD7898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2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069F-3850-4F3C-BFB0-907D810B1FB9}" type="datetime1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F94A-2B39-480B-B8FF-C06AD7898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2D1F9-995C-4517-9CE6-2AC1A54A7EC8}" type="datetime1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F94A-2B39-480B-B8FF-C06AD7898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2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2769-E46A-419C-88BD-A06F35A1457E}" type="datetime1">
              <a:rPr lang="en-US" smtClean="0"/>
              <a:t>11/4/2024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F94A-2B39-480B-B8FF-C06AD7898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25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2FAC-BB2A-4EAF-A97C-D95C5C0AC7AC}" type="datetime1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F94A-2B39-480B-B8FF-C06AD7898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74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3123-AE25-4806-86E6-DCC56E5E5FE6}" type="datetime1">
              <a:rPr lang="en-US" smtClean="0"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F94A-2B39-480B-B8FF-C06AD7898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7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A3DB-C727-454E-9F72-1E71C4EA9227}" type="datetime1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F94A-2B39-480B-B8FF-C06AD7898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8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D974A-9A13-4D53-A049-50EB941C71BC}" type="datetime1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F94A-2B39-480B-B8FF-C06AD7898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72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731D86-1719-4BDD-A3D4-0C5D83761D5D}" type="datetime1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A0F94A-2B39-480B-B8FF-C06AD7898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1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ublicdomainpictures.net/en/view-image.php?image=316575&amp;picture=line-drawing-of-a-pondering-woma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:\work files\Ross\logos\STATEOUTLINEheavy.png">
            <a:extLst>
              <a:ext uri="{FF2B5EF4-FFF2-40B4-BE49-F238E27FC236}">
                <a16:creationId xmlns:a16="http://schemas.microsoft.com/office/drawing/2014/main" id="{5EA918B5-DB77-4D3C-9EEE-2DC8F99F46F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402138"/>
            <a:ext cx="8829675" cy="4455795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A9D691-C544-4CCE-842B-27BF6270C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0565" y="1171522"/>
            <a:ext cx="8687435" cy="108559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Gill Sans Nova" panose="020F0502020204030204" pitchFamily="34" charset="0"/>
              </a:rPr>
              <a:t>Montana Co-funding Process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B6EDBC-8960-4E2A-8FCB-6CF963B61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8038" y="3072382"/>
            <a:ext cx="6228080" cy="97028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ill Sans Nova" panose="020B0602020104020203" pitchFamily="34" charset="0"/>
              </a:rPr>
              <a:t>Anna Miller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7708A8-12F0-4F78-89DA-490B93D03B25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5550" y="3770384"/>
            <a:ext cx="1174115" cy="116903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2F2B4B-DAE8-CEF3-86CB-91644B90ACEB}"/>
              </a:ext>
            </a:extLst>
          </p:cNvPr>
          <p:cNvSpPr txBox="1"/>
          <p:nvPr/>
        </p:nvSpPr>
        <p:spPr>
          <a:xfrm>
            <a:off x="9629775" y="5800725"/>
            <a:ext cx="2171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Nova" panose="020B0602020104020203" pitchFamily="34" charset="0"/>
              </a:rPr>
              <a:t>November 2024</a:t>
            </a:r>
          </a:p>
        </p:txBody>
      </p:sp>
    </p:spTree>
    <p:extLst>
      <p:ext uri="{BB962C8B-B14F-4D97-AF65-F5344CB8AC3E}">
        <p14:creationId xmlns:p14="http://schemas.microsoft.com/office/powerpoint/2010/main" val="1346015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9D691-C544-4CCE-842B-27BF6270C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5550" y="396893"/>
            <a:ext cx="9007472" cy="295756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latin typeface="Gill Sans Nova" panose="020F0502020204030204" pitchFamily="34" charset="0"/>
              </a:rPr>
              <a:t>1. Plan – Preliminary Engineering Report (PER).</a:t>
            </a:r>
            <a:br>
              <a:rPr lang="en-US" sz="4000" dirty="0">
                <a:latin typeface="Gill Sans Nova" panose="020F0502020204030204" pitchFamily="34" charset="0"/>
              </a:rPr>
            </a:br>
            <a:r>
              <a:rPr lang="en-US" sz="4000" dirty="0">
                <a:latin typeface="Gill Sans Nova" panose="020F0502020204030204" pitchFamily="34" charset="0"/>
              </a:rPr>
              <a:t>2. Process – Who are the funders?</a:t>
            </a:r>
            <a:br>
              <a:rPr lang="en-US" sz="4000" dirty="0">
                <a:latin typeface="Gill Sans Nova" panose="020F0502020204030204" pitchFamily="34" charset="0"/>
              </a:rPr>
            </a:br>
            <a:r>
              <a:rPr lang="en-US" sz="4000" dirty="0">
                <a:latin typeface="Gill Sans Nova" panose="020F0502020204030204" pitchFamily="34" charset="0"/>
              </a:rPr>
              <a:t>3. Implementation – Who does what?</a:t>
            </a:r>
            <a:br>
              <a:rPr lang="en-US" sz="4000" dirty="0">
                <a:latin typeface="Gill Sans Nova" panose="020F0502020204030204" pitchFamily="34" charset="0"/>
              </a:rPr>
            </a:br>
            <a:r>
              <a:rPr lang="en-US" sz="4000" dirty="0">
                <a:latin typeface="Gill Sans Nova" panose="020F0502020204030204" pitchFamily="34" charset="0"/>
              </a:rPr>
              <a:t>4. Conclusion – Construction to project finish.</a:t>
            </a:r>
            <a:br>
              <a:rPr lang="en-US" sz="4000" dirty="0">
                <a:latin typeface="Gill Sans Nova" panose="020F0502020204030204" pitchFamily="34" charset="0"/>
              </a:rPr>
            </a:br>
            <a:r>
              <a:rPr lang="en-US" sz="4000" dirty="0">
                <a:latin typeface="Gill Sans Nova" panose="020F0502020204030204" pitchFamily="34" charset="0"/>
              </a:rPr>
              <a:t>5. Final paperwork.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7708A8-12F0-4F78-89DA-490B93D03B25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550" y="3770384"/>
            <a:ext cx="1174115" cy="116903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2F2B4B-DAE8-CEF3-86CB-91644B90ACEB}"/>
              </a:ext>
            </a:extLst>
          </p:cNvPr>
          <p:cNvSpPr txBox="1"/>
          <p:nvPr/>
        </p:nvSpPr>
        <p:spPr>
          <a:xfrm>
            <a:off x="9629775" y="5800725"/>
            <a:ext cx="2171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Nova" panose="020B0602020104020203" pitchFamily="34" charset="0"/>
              </a:rPr>
              <a:t>November 2024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BC89974A-81AA-75B0-8FFD-B02DF7853A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61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9D691-C544-4CCE-842B-27BF6270C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9665" y="1656805"/>
            <a:ext cx="7327903" cy="2861622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4400" dirty="0">
                <a:latin typeface="Gill Sans Nova" panose="020F0502020204030204" pitchFamily="34" charset="0"/>
              </a:rPr>
              <a:t>Plan</a:t>
            </a:r>
            <a:br>
              <a:rPr lang="en-US" sz="4000" dirty="0">
                <a:latin typeface="Gill Sans Nova" panose="020F0502020204030204" pitchFamily="34" charset="0"/>
              </a:rPr>
            </a:br>
            <a:r>
              <a:rPr lang="en-US" sz="4000" dirty="0">
                <a:latin typeface="Gill Sans Nova" panose="020F0502020204030204" pitchFamily="34" charset="0"/>
              </a:rPr>
              <a:t>	- Preliminary Engineering Report</a:t>
            </a:r>
            <a:br>
              <a:rPr lang="en-US" sz="4000" dirty="0">
                <a:latin typeface="Gill Sans Nova" panose="020F0502020204030204" pitchFamily="34" charset="0"/>
              </a:rPr>
            </a:br>
            <a:r>
              <a:rPr lang="en-US" sz="4000" dirty="0">
                <a:latin typeface="Gill Sans Nova" panose="020F0502020204030204" pitchFamily="34" charset="0"/>
              </a:rPr>
              <a:t>	- Alternatives</a:t>
            </a:r>
            <a:br>
              <a:rPr lang="en-US" sz="4000" dirty="0">
                <a:latin typeface="Gill Sans Nova" panose="020F0502020204030204" pitchFamily="34" charset="0"/>
              </a:rPr>
            </a:br>
            <a:r>
              <a:rPr lang="en-US" sz="4000" dirty="0">
                <a:latin typeface="Gill Sans Nova" panose="020F0502020204030204" pitchFamily="34" charset="0"/>
              </a:rPr>
              <a:t>	- Cost</a:t>
            </a:r>
            <a:br>
              <a:rPr lang="en-US" sz="4000" dirty="0">
                <a:latin typeface="Gill Sans Nova" panose="020F0502020204030204" pitchFamily="34" charset="0"/>
              </a:rPr>
            </a:br>
            <a:r>
              <a:rPr lang="en-US" sz="4000" dirty="0">
                <a:latin typeface="Gill Sans Nova" panose="020F0502020204030204" pitchFamily="34" charset="0"/>
              </a:rPr>
              <a:t>	- Solving the problem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7708A8-12F0-4F78-89DA-490B93D03B25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550" y="3770384"/>
            <a:ext cx="1174115" cy="116903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2F2B4B-DAE8-CEF3-86CB-91644B90ACEB}"/>
              </a:ext>
            </a:extLst>
          </p:cNvPr>
          <p:cNvSpPr txBox="1"/>
          <p:nvPr/>
        </p:nvSpPr>
        <p:spPr>
          <a:xfrm>
            <a:off x="9629775" y="5800725"/>
            <a:ext cx="2171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Nova" panose="020B0602020104020203" pitchFamily="34" charset="0"/>
              </a:rPr>
              <a:t>November 2024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BC89974A-81AA-75B0-8FFD-B02DF7853A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82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9D691-C544-4CCE-842B-27BF6270C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9063" y="4500562"/>
            <a:ext cx="6772275" cy="742951"/>
          </a:xfrm>
        </p:spPr>
        <p:txBody>
          <a:bodyPr>
            <a:normAutofit fontScale="90000"/>
          </a:bodyPr>
          <a:lstStyle/>
          <a:p>
            <a:pPr algn="l"/>
            <a:br>
              <a:rPr lang="en-US" sz="3600" dirty="0">
                <a:latin typeface="Gill Sans Nova" panose="020F0502020204030204" pitchFamily="34" charset="0"/>
              </a:rPr>
            </a:br>
            <a:br>
              <a:rPr lang="en-US" sz="3600" dirty="0">
                <a:latin typeface="Gill Sans Nova" panose="020F0502020204030204" pitchFamily="34" charset="0"/>
              </a:rPr>
            </a:br>
            <a:r>
              <a:rPr lang="en-US" sz="3600" dirty="0">
                <a:latin typeface="Gill Sans Nova" panose="020F0502020204030204" pitchFamily="34" charset="0"/>
              </a:rPr>
              <a:t> </a:t>
            </a:r>
            <a:endParaRPr lang="en-US" sz="4000" dirty="0">
              <a:latin typeface="Gill Sans Nova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7708A8-12F0-4F78-89DA-490B93D03B25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550" y="3770384"/>
            <a:ext cx="1174115" cy="116903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2F2B4B-DAE8-CEF3-86CB-91644B90ACEB}"/>
              </a:ext>
            </a:extLst>
          </p:cNvPr>
          <p:cNvSpPr txBox="1"/>
          <p:nvPr/>
        </p:nvSpPr>
        <p:spPr>
          <a:xfrm>
            <a:off x="9629775" y="5800725"/>
            <a:ext cx="2171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Nova" panose="020B0602020104020203" pitchFamily="34" charset="0"/>
              </a:rPr>
              <a:t>November 2024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BC89974A-81AA-75B0-8FFD-B02DF7853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5550" y="344318"/>
            <a:ext cx="2699811" cy="93209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Gill Sans Nova" panose="020B0602020104020203" pitchFamily="34" charset="0"/>
              </a:rPr>
              <a:t>Process: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42A53B-1A1D-4154-1B04-E715DDA4953A}"/>
              </a:ext>
            </a:extLst>
          </p:cNvPr>
          <p:cNvSpPr txBox="1"/>
          <p:nvPr/>
        </p:nvSpPr>
        <p:spPr>
          <a:xfrm>
            <a:off x="4515008" y="997804"/>
            <a:ext cx="68294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600" dirty="0">
                <a:latin typeface="Gill Sans Nova" panose="020B0602020104020203" pitchFamily="34" charset="0"/>
              </a:rPr>
              <a:t> Who does what?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600" dirty="0">
                <a:latin typeface="Gill Sans Nova" panose="020B0602020104020203" pitchFamily="34" charset="0"/>
              </a:rPr>
              <a:t> Who are the funding partners?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ill Sans Nova" panose="020B0602020104020203" pitchFamily="34" charset="0"/>
              </a:rPr>
              <a:t>What do they need?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ill Sans Nova" panose="020B0602020104020203" pitchFamily="34" charset="0"/>
              </a:rPr>
              <a:t>Are there efficiencies?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600" dirty="0">
              <a:latin typeface="Gill Sans Nova" panose="020B0602020104020203" pitchFamily="34" charset="0"/>
            </a:endParaRPr>
          </a:p>
          <a:p>
            <a:pPr lvl="1"/>
            <a:endParaRPr lang="en-US" sz="3600" dirty="0">
              <a:latin typeface="Gill Sans Nova" panose="020B06020201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5072BF-E2DA-E84B-0FB0-E63FDE96708E}"/>
              </a:ext>
            </a:extLst>
          </p:cNvPr>
          <p:cNvSpPr txBox="1"/>
          <p:nvPr/>
        </p:nvSpPr>
        <p:spPr>
          <a:xfrm>
            <a:off x="4515008" y="4354901"/>
            <a:ext cx="7788752" cy="1673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600" dirty="0">
                <a:latin typeface="Gill Sans Nova" panose="020B0602020104020203" pitchFamily="34" charset="0"/>
              </a:rPr>
              <a:t>Communication – checking progress</a:t>
            </a:r>
          </a:p>
          <a:p>
            <a:pPr marL="571500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600" dirty="0">
                <a:latin typeface="Gill Sans Nova" panose="020B0602020104020203" pitchFamily="34" charset="0"/>
              </a:rPr>
              <a:t>Timeline </a:t>
            </a:r>
          </a:p>
        </p:txBody>
      </p:sp>
    </p:spTree>
    <p:extLst>
      <p:ext uri="{BB962C8B-B14F-4D97-AF65-F5344CB8AC3E}">
        <p14:creationId xmlns:p14="http://schemas.microsoft.com/office/powerpoint/2010/main" val="4196642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9D691-C544-4CCE-842B-27BF6270C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7372" y="718721"/>
            <a:ext cx="6229350" cy="1843087"/>
          </a:xfrm>
        </p:spPr>
        <p:txBody>
          <a:bodyPr>
            <a:normAutofit fontScale="90000"/>
          </a:bodyPr>
          <a:lstStyle/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dirty="0">
                <a:latin typeface="Gill Sans Nova" panose="020F0502020204030204" pitchFamily="34" charset="0"/>
              </a:rPr>
              <a:t>Environmental Documents</a:t>
            </a:r>
            <a:br>
              <a:rPr lang="en-US" sz="4000" dirty="0">
                <a:latin typeface="Gill Sans Nova" panose="020F0502020204030204" pitchFamily="34" charset="0"/>
              </a:rPr>
            </a:br>
            <a:endParaRPr lang="en-US" sz="4000" dirty="0">
              <a:latin typeface="Gill Sans Nova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7708A8-12F0-4F78-89DA-490B93D03B25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550" y="3770384"/>
            <a:ext cx="1174115" cy="116903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2F2B4B-DAE8-CEF3-86CB-91644B90ACEB}"/>
              </a:ext>
            </a:extLst>
          </p:cNvPr>
          <p:cNvSpPr txBox="1"/>
          <p:nvPr/>
        </p:nvSpPr>
        <p:spPr>
          <a:xfrm>
            <a:off x="9629775" y="5800725"/>
            <a:ext cx="2171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Nova" panose="020B0602020104020203" pitchFamily="34" charset="0"/>
              </a:rPr>
              <a:t>November 2024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BC89974A-81AA-75B0-8FFD-B02DF7853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9937" y="142874"/>
            <a:ext cx="4202110" cy="92286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Gill Sans Nova" panose="020B0602020104020203" pitchFamily="34" charset="0"/>
              </a:rPr>
              <a:t>Implementation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7C3FF9-CE8B-D9E0-3137-DF945C0EAD8A}"/>
              </a:ext>
            </a:extLst>
          </p:cNvPr>
          <p:cNvSpPr txBox="1"/>
          <p:nvPr/>
        </p:nvSpPr>
        <p:spPr>
          <a:xfrm>
            <a:off x="4397372" y="1720840"/>
            <a:ext cx="7624763" cy="4166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dirty="0">
                <a:latin typeface="Gill Sans Nova" panose="020B0602020104020203" pitchFamily="34" charset="0"/>
              </a:rPr>
              <a:t>Rates and Charges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dirty="0">
                <a:latin typeface="Gill Sans Nova" panose="020B0602020104020203" pitchFamily="34" charset="0"/>
              </a:rPr>
              <a:t>Procurement Documentation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dirty="0">
                <a:latin typeface="Gill Sans Nova" panose="020B0602020104020203" pitchFamily="34" charset="0"/>
              </a:rPr>
              <a:t>Lead times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dirty="0">
                <a:latin typeface="Gill Sans Nova" panose="020B0602020104020203" pitchFamily="34" charset="0"/>
              </a:rPr>
              <a:t>Track expenses for all funders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dirty="0">
                <a:latin typeface="Gill Sans Nova" panose="020B0602020104020203" pitchFamily="34" charset="0"/>
              </a:rPr>
              <a:t>Report</a:t>
            </a:r>
          </a:p>
        </p:txBody>
      </p:sp>
    </p:spTree>
    <p:extLst>
      <p:ext uri="{BB962C8B-B14F-4D97-AF65-F5344CB8AC3E}">
        <p14:creationId xmlns:p14="http://schemas.microsoft.com/office/powerpoint/2010/main" val="2033261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9D691-C544-4CCE-842B-27BF6270C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0425" y="57151"/>
            <a:ext cx="6229350" cy="54727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latin typeface="Gill Sans Nova" panose="020F0502020204030204" pitchFamily="34" charset="0"/>
              </a:rPr>
              <a:t>Drinking Water Systems SRF FY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7708A8-12F0-4F78-89DA-490B93D03B25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978" y="4800967"/>
            <a:ext cx="1174115" cy="116903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2F2B4B-DAE8-CEF3-86CB-91644B90ACEB}"/>
              </a:ext>
            </a:extLst>
          </p:cNvPr>
          <p:cNvSpPr txBox="1"/>
          <p:nvPr/>
        </p:nvSpPr>
        <p:spPr>
          <a:xfrm>
            <a:off x="9629775" y="5800725"/>
            <a:ext cx="2171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Nova" panose="020B0602020104020203" pitchFamily="34" charset="0"/>
              </a:rPr>
              <a:t>November 2024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4F09297-CDB4-05C5-E9A6-55ACD85C2C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4433" y="515521"/>
            <a:ext cx="9231309" cy="4967704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8CB39CF-7E3A-B666-2C1F-3EEF3B8045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636136"/>
              </p:ext>
            </p:extLst>
          </p:nvPr>
        </p:nvGraphicFramePr>
        <p:xfrm>
          <a:off x="2444434" y="674269"/>
          <a:ext cx="9231308" cy="49677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3348">
                  <a:extLst>
                    <a:ext uri="{9D8B030D-6E8A-4147-A177-3AD203B41FA5}">
                      <a16:colId xmlns:a16="http://schemas.microsoft.com/office/drawing/2014/main" val="409684244"/>
                    </a:ext>
                  </a:extLst>
                </a:gridCol>
                <a:gridCol w="1115940">
                  <a:extLst>
                    <a:ext uri="{9D8B030D-6E8A-4147-A177-3AD203B41FA5}">
                      <a16:colId xmlns:a16="http://schemas.microsoft.com/office/drawing/2014/main" val="1077778763"/>
                    </a:ext>
                  </a:extLst>
                </a:gridCol>
                <a:gridCol w="520772">
                  <a:extLst>
                    <a:ext uri="{9D8B030D-6E8A-4147-A177-3AD203B41FA5}">
                      <a16:colId xmlns:a16="http://schemas.microsoft.com/office/drawing/2014/main" val="223398369"/>
                    </a:ext>
                  </a:extLst>
                </a:gridCol>
                <a:gridCol w="378180">
                  <a:extLst>
                    <a:ext uri="{9D8B030D-6E8A-4147-A177-3AD203B41FA5}">
                      <a16:colId xmlns:a16="http://schemas.microsoft.com/office/drawing/2014/main" val="176458504"/>
                    </a:ext>
                  </a:extLst>
                </a:gridCol>
                <a:gridCol w="433977">
                  <a:extLst>
                    <a:ext uri="{9D8B030D-6E8A-4147-A177-3AD203B41FA5}">
                      <a16:colId xmlns:a16="http://schemas.microsoft.com/office/drawing/2014/main" val="3982908113"/>
                    </a:ext>
                  </a:extLst>
                </a:gridCol>
                <a:gridCol w="433977">
                  <a:extLst>
                    <a:ext uri="{9D8B030D-6E8A-4147-A177-3AD203B41FA5}">
                      <a16:colId xmlns:a16="http://schemas.microsoft.com/office/drawing/2014/main" val="430755852"/>
                    </a:ext>
                  </a:extLst>
                </a:gridCol>
                <a:gridCol w="390578">
                  <a:extLst>
                    <a:ext uri="{9D8B030D-6E8A-4147-A177-3AD203B41FA5}">
                      <a16:colId xmlns:a16="http://schemas.microsoft.com/office/drawing/2014/main" val="1483290899"/>
                    </a:ext>
                  </a:extLst>
                </a:gridCol>
                <a:gridCol w="477375">
                  <a:extLst>
                    <a:ext uri="{9D8B030D-6E8A-4147-A177-3AD203B41FA5}">
                      <a16:colId xmlns:a16="http://schemas.microsoft.com/office/drawing/2014/main" val="2583428174"/>
                    </a:ext>
                  </a:extLst>
                </a:gridCol>
                <a:gridCol w="464975">
                  <a:extLst>
                    <a:ext uri="{9D8B030D-6E8A-4147-A177-3AD203B41FA5}">
                      <a16:colId xmlns:a16="http://schemas.microsoft.com/office/drawing/2014/main" val="3302943185"/>
                    </a:ext>
                  </a:extLst>
                </a:gridCol>
                <a:gridCol w="464975">
                  <a:extLst>
                    <a:ext uri="{9D8B030D-6E8A-4147-A177-3AD203B41FA5}">
                      <a16:colId xmlns:a16="http://schemas.microsoft.com/office/drawing/2014/main" val="2861597924"/>
                    </a:ext>
                  </a:extLst>
                </a:gridCol>
                <a:gridCol w="477375">
                  <a:extLst>
                    <a:ext uri="{9D8B030D-6E8A-4147-A177-3AD203B41FA5}">
                      <a16:colId xmlns:a16="http://schemas.microsoft.com/office/drawing/2014/main" val="1247701787"/>
                    </a:ext>
                  </a:extLst>
                </a:gridCol>
                <a:gridCol w="378180">
                  <a:extLst>
                    <a:ext uri="{9D8B030D-6E8A-4147-A177-3AD203B41FA5}">
                      <a16:colId xmlns:a16="http://schemas.microsoft.com/office/drawing/2014/main" val="3309988821"/>
                    </a:ext>
                  </a:extLst>
                </a:gridCol>
                <a:gridCol w="378180">
                  <a:extLst>
                    <a:ext uri="{9D8B030D-6E8A-4147-A177-3AD203B41FA5}">
                      <a16:colId xmlns:a16="http://schemas.microsoft.com/office/drawing/2014/main" val="3795230504"/>
                    </a:ext>
                  </a:extLst>
                </a:gridCol>
                <a:gridCol w="433977">
                  <a:extLst>
                    <a:ext uri="{9D8B030D-6E8A-4147-A177-3AD203B41FA5}">
                      <a16:colId xmlns:a16="http://schemas.microsoft.com/office/drawing/2014/main" val="2033119536"/>
                    </a:ext>
                  </a:extLst>
                </a:gridCol>
                <a:gridCol w="477375">
                  <a:extLst>
                    <a:ext uri="{9D8B030D-6E8A-4147-A177-3AD203B41FA5}">
                      <a16:colId xmlns:a16="http://schemas.microsoft.com/office/drawing/2014/main" val="3977485798"/>
                    </a:ext>
                  </a:extLst>
                </a:gridCol>
                <a:gridCol w="433977">
                  <a:extLst>
                    <a:ext uri="{9D8B030D-6E8A-4147-A177-3AD203B41FA5}">
                      <a16:colId xmlns:a16="http://schemas.microsoft.com/office/drawing/2014/main" val="2991458645"/>
                    </a:ext>
                  </a:extLst>
                </a:gridCol>
                <a:gridCol w="477375">
                  <a:extLst>
                    <a:ext uri="{9D8B030D-6E8A-4147-A177-3AD203B41FA5}">
                      <a16:colId xmlns:a16="http://schemas.microsoft.com/office/drawing/2014/main" val="3848072447"/>
                    </a:ext>
                  </a:extLst>
                </a:gridCol>
                <a:gridCol w="520772">
                  <a:extLst>
                    <a:ext uri="{9D8B030D-6E8A-4147-A177-3AD203B41FA5}">
                      <a16:colId xmlns:a16="http://schemas.microsoft.com/office/drawing/2014/main" val="649697427"/>
                    </a:ext>
                  </a:extLst>
                </a:gridCol>
              </a:tblGrid>
              <a:tr h="4923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PROJECT SPONSOR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WATER PROJECT</a:t>
                      </a:r>
                      <a:br>
                        <a:rPr lang="en-US" sz="500" u="none" strike="noStrike" dirty="0">
                          <a:effectLst/>
                        </a:rPr>
                      </a:br>
                      <a:r>
                        <a:rPr lang="en-US" sz="500" u="none" strike="noStrike" dirty="0">
                          <a:effectLst/>
                        </a:rPr>
                        <a:t>DESCRIPTION</a:t>
                      </a:r>
                      <a:endParaRPr lang="en-US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TOTAL PROJECT COST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RRGL STATE GRANT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MCEP STATE GRANT  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TREASURE STATE REGIONAL WATER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CDBG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DWSRF LOAN A FORGIVEN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DWSRF LOAN B REGULAR 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WIIN GRANT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DWSRF LOAN BAN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DWSRF EC LOAN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RURAL DEV  GRANT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RURAL DEV LOAN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US BOR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FEDERAL ARMY CORP WRDA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ARPA MAG COMP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COMMUNITY FUNDS LOCAL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extLst>
                  <a:ext uri="{0D108BD9-81ED-4DB2-BD59-A6C34878D82A}">
                    <a16:rowId xmlns:a16="http://schemas.microsoft.com/office/drawing/2014/main" val="1315161794"/>
                  </a:ext>
                </a:extLst>
              </a:tr>
              <a:tr h="12636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Basin WSD A&amp;B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Line Replacement and Meters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1,231,000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             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                 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          724,500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         241,500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             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                 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          263,825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                1,175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extLst>
                  <a:ext uri="{0D108BD9-81ED-4DB2-BD59-A6C34878D82A}">
                    <a16:rowId xmlns:a16="http://schemas.microsoft.com/office/drawing/2014/main" val="3022820892"/>
                  </a:ext>
                </a:extLst>
              </a:tr>
              <a:tr h="12636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Broadview A&amp;B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Tank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3,523,000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          750,000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         773,000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      2,000,000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extLst>
                  <a:ext uri="{0D108BD9-81ED-4DB2-BD59-A6C34878D82A}">
                    <a16:rowId xmlns:a16="http://schemas.microsoft.com/office/drawing/2014/main" val="1608120397"/>
                  </a:ext>
                </a:extLst>
              </a:tr>
              <a:tr h="24645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Central MT RWA PH 2B BAN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Installation from Harlowton to Roundup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14,823,465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          500,000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     14,323,465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                     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extLst>
                  <a:ext uri="{0D108BD9-81ED-4DB2-BD59-A6C34878D82A}">
                    <a16:rowId xmlns:a16="http://schemas.microsoft.com/office/drawing/2014/main" val="2794979718"/>
                  </a:ext>
                </a:extLst>
              </a:tr>
              <a:tr h="25490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Central MT RWA PH 2C BAN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Installation from Harlowton to Roundup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75,052,865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     1,000,000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       6,710,000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     67,322,865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              20,000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extLst>
                  <a:ext uri="{0D108BD9-81ED-4DB2-BD59-A6C34878D82A}">
                    <a16:rowId xmlns:a16="http://schemas.microsoft.com/office/drawing/2014/main" val="2106298182"/>
                  </a:ext>
                </a:extLst>
              </a:tr>
              <a:tr h="12636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Choteau, City of A&amp;B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New Well &amp; Pump Station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6,128,775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     125,000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        625,000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          660,000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         220,000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     642,000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     2,000,000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       1,121,757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            735,018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extLst>
                  <a:ext uri="{0D108BD9-81ED-4DB2-BD59-A6C34878D82A}">
                    <a16:rowId xmlns:a16="http://schemas.microsoft.com/office/drawing/2014/main" val="1666810584"/>
                  </a:ext>
                </a:extLst>
              </a:tr>
              <a:tr h="135080">
                <a:tc>
                  <a:txBody>
                    <a:bodyPr/>
                    <a:lstStyle/>
                    <a:p>
                      <a:pPr algn="l" fontAlgn="b"/>
                      <a:r>
                        <a:rPr lang="pl-PL" sz="500" u="none" strike="noStrike">
                          <a:effectLst/>
                        </a:rPr>
                        <a:t>Coram W&amp;SD  A&amp;B</a:t>
                      </a:r>
                      <a:endParaRPr lang="pl-PL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Tank and Main Extension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2,154,675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500,000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750,000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795,000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   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72,450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37,225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extLst>
                  <a:ext uri="{0D108BD9-81ED-4DB2-BD59-A6C34878D82A}">
                    <a16:rowId xmlns:a16="http://schemas.microsoft.com/office/drawing/2014/main" val="2983769740"/>
                  </a:ext>
                </a:extLst>
              </a:tr>
              <a:tr h="12636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Cut Bank, City of A&amp;B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Water Storage Tank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4,876,907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          540,000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         750,000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       3,586,907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extLst>
                  <a:ext uri="{0D108BD9-81ED-4DB2-BD59-A6C34878D82A}">
                    <a16:rowId xmlns:a16="http://schemas.microsoft.com/office/drawing/2014/main" val="3206594810"/>
                  </a:ext>
                </a:extLst>
              </a:tr>
              <a:tr h="13508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Dawson County Forest Park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Water Storage Tank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3,209,444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1,210,000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1,999,444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extLst>
                  <a:ext uri="{0D108BD9-81ED-4DB2-BD59-A6C34878D82A}">
                    <a16:rowId xmlns:a16="http://schemas.microsoft.com/office/drawing/2014/main" val="3781337885"/>
                  </a:ext>
                </a:extLst>
              </a:tr>
              <a:tr h="13508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Elder Grove School District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Water Cistern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577,000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577,000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extLst>
                  <a:ext uri="{0D108BD9-81ED-4DB2-BD59-A6C34878D82A}">
                    <a16:rowId xmlns:a16="http://schemas.microsoft.com/office/drawing/2014/main" val="891820679"/>
                  </a:ext>
                </a:extLst>
              </a:tr>
              <a:tr h="13508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Fairview, Town of   A&amp;B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Water Line Replacement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2,933,287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750,000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675,000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1,182,256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326,031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extLst>
                  <a:ext uri="{0D108BD9-81ED-4DB2-BD59-A6C34878D82A}">
                    <a16:rowId xmlns:a16="http://schemas.microsoft.com/office/drawing/2014/main" val="1353281070"/>
                  </a:ext>
                </a:extLst>
              </a:tr>
              <a:tr h="13508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Fort Benton, City of  A&amp;B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Tank and Distribution Main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4,172,748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125,000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625,000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750,000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1,918,000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559,748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195,000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extLst>
                  <a:ext uri="{0D108BD9-81ED-4DB2-BD59-A6C34878D82A}">
                    <a16:rowId xmlns:a16="http://schemas.microsoft.com/office/drawing/2014/main" val="2338847130"/>
                  </a:ext>
                </a:extLst>
              </a:tr>
              <a:tr h="13508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Glendive, City of  A&amp;B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Boring under River, RR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3,537,280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750,000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745,000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1,252,750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789,530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extLst>
                  <a:ext uri="{0D108BD9-81ED-4DB2-BD59-A6C34878D82A}">
                    <a16:rowId xmlns:a16="http://schemas.microsoft.com/office/drawing/2014/main" val="2644430166"/>
                  </a:ext>
                </a:extLst>
              </a:tr>
              <a:tr h="13508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Glendive, City of  A&amp;B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Line Replacements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4,168,899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750,000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1,112,000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1,358,763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948,136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extLst>
                  <a:ext uri="{0D108BD9-81ED-4DB2-BD59-A6C34878D82A}">
                    <a16:rowId xmlns:a16="http://schemas.microsoft.com/office/drawing/2014/main" val="773295150"/>
                  </a:ext>
                </a:extLst>
              </a:tr>
              <a:tr h="13508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Grass Range, Town of A&amp;B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Water Storage Tank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301,000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226,000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75,000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extLst>
                  <a:ext uri="{0D108BD9-81ED-4DB2-BD59-A6C34878D82A}">
                    <a16:rowId xmlns:a16="http://schemas.microsoft.com/office/drawing/2014/main" val="383532417"/>
                  </a:ext>
                </a:extLst>
              </a:tr>
              <a:tr h="13508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Harlowton, City of A&amp;B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Distribution Lines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2,774,000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125,000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625,000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600,000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337,000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337,000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750,000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extLst>
                  <a:ext uri="{0D108BD9-81ED-4DB2-BD59-A6C34878D82A}">
                    <a16:rowId xmlns:a16="http://schemas.microsoft.com/office/drawing/2014/main" val="1474576793"/>
                  </a:ext>
                </a:extLst>
              </a:tr>
              <a:tr h="13508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Kalispell, City of  A&amp;B&amp;C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Upper Zone Well &amp; Tank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21,895,333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1,000,000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18,854,000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  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2,041,333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extLst>
                  <a:ext uri="{0D108BD9-81ED-4DB2-BD59-A6C34878D82A}">
                    <a16:rowId xmlns:a16="http://schemas.microsoft.com/office/drawing/2014/main" val="1038456302"/>
                  </a:ext>
                </a:extLst>
              </a:tr>
              <a:tr h="27015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Missoula A, City LR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East Beckwith Line Replacement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1,190,000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1,190,000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extLst>
                  <a:ext uri="{0D108BD9-81ED-4DB2-BD59-A6C34878D82A}">
                    <a16:rowId xmlns:a16="http://schemas.microsoft.com/office/drawing/2014/main" val="2072476600"/>
                  </a:ext>
                </a:extLst>
              </a:tr>
              <a:tr h="13508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Missoula B, City LR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West Pine Line Replacement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993,000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993,000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extLst>
                  <a:ext uri="{0D108BD9-81ED-4DB2-BD59-A6C34878D82A}">
                    <a16:rowId xmlns:a16="http://schemas.microsoft.com/office/drawing/2014/main" val="680921223"/>
                  </a:ext>
                </a:extLst>
              </a:tr>
              <a:tr h="27015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Missoula C, City LR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Monroe-Jackson Line Replacement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1,173,000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1,173,000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extLst>
                  <a:ext uri="{0D108BD9-81ED-4DB2-BD59-A6C34878D82A}">
                    <a16:rowId xmlns:a16="http://schemas.microsoft.com/office/drawing/2014/main" val="445082607"/>
                  </a:ext>
                </a:extLst>
              </a:tr>
              <a:tr h="13508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Missoula D, City LR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Edith St Line Replacement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1,148,000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1,148,000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extLst>
                  <a:ext uri="{0D108BD9-81ED-4DB2-BD59-A6C34878D82A}">
                    <a16:rowId xmlns:a16="http://schemas.microsoft.com/office/drawing/2014/main" val="2751302244"/>
                  </a:ext>
                </a:extLst>
              </a:tr>
              <a:tr h="27015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Missoula E, City LR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4th St Line Replacement Phase 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1,280,000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1,280,000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extLst>
                  <a:ext uri="{0D108BD9-81ED-4DB2-BD59-A6C34878D82A}">
                    <a16:rowId xmlns:a16="http://schemas.microsoft.com/office/drawing/2014/main" val="1371556147"/>
                  </a:ext>
                </a:extLst>
              </a:tr>
              <a:tr h="13508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Ponderilla Hills WSD C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Transmission Line Replacement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83,000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83,000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  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   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extLst>
                  <a:ext uri="{0D108BD9-81ED-4DB2-BD59-A6C34878D82A}">
                    <a16:rowId xmlns:a16="http://schemas.microsoft.com/office/drawing/2014/main" val="3180227745"/>
                  </a:ext>
                </a:extLst>
              </a:tr>
              <a:tr h="13508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Sidney, City of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Line Replacements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3,798,057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2,180,000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1,462,300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155,757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extLst>
                  <a:ext uri="{0D108BD9-81ED-4DB2-BD59-A6C34878D82A}">
                    <a16:rowId xmlns:a16="http://schemas.microsoft.com/office/drawing/2014/main" val="1448736854"/>
                  </a:ext>
                </a:extLst>
              </a:tr>
              <a:tr h="13508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     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extLst>
                  <a:ext uri="{0D108BD9-81ED-4DB2-BD59-A6C34878D82A}">
                    <a16:rowId xmlns:a16="http://schemas.microsoft.com/office/drawing/2014/main" val="4174590713"/>
                  </a:ext>
                </a:extLst>
              </a:tr>
              <a:tr h="12636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extLst>
                  <a:ext uri="{0D108BD9-81ED-4DB2-BD59-A6C34878D82A}">
                    <a16:rowId xmlns:a16="http://schemas.microsoft.com/office/drawing/2014/main" val="3072985864"/>
                  </a:ext>
                </a:extLst>
              </a:tr>
              <a:tr h="126364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$  161,024,735 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$  375,000 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$  2,375,000 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$  1,000,000 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$  600,000 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$    8,070,500 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$ 35,669,500 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$   2,000,000 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$    7,210,000 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$  577,000 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$  642,000 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$  2,000,000 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$  81,646,330 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$     750,000 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$  12,860,200 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$      5,249,205 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extLst>
                  <a:ext uri="{0D108BD9-81ED-4DB2-BD59-A6C34878D82A}">
                    <a16:rowId xmlns:a16="http://schemas.microsoft.com/office/drawing/2014/main" val="8472015"/>
                  </a:ext>
                </a:extLst>
              </a:tr>
              <a:tr h="126364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extLst>
                  <a:ext uri="{0D108BD9-81ED-4DB2-BD59-A6C34878D82A}">
                    <a16:rowId xmlns:a16="http://schemas.microsoft.com/office/drawing/2014/main" val="4212172662"/>
                  </a:ext>
                </a:extLst>
              </a:tr>
              <a:tr h="126364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$  53,527,000 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SRF TOTAL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extLst>
                  <a:ext uri="{0D108BD9-81ED-4DB2-BD59-A6C34878D82A}">
                    <a16:rowId xmlns:a16="http://schemas.microsoft.com/office/drawing/2014/main" val="3401789997"/>
                  </a:ext>
                </a:extLst>
              </a:tr>
              <a:tr h="126364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" marR="2743" marT="2743" marB="0" anchor="b"/>
                </a:tc>
                <a:extLst>
                  <a:ext uri="{0D108BD9-81ED-4DB2-BD59-A6C34878D82A}">
                    <a16:rowId xmlns:a16="http://schemas.microsoft.com/office/drawing/2014/main" val="3179355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5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9D691-C544-4CCE-842B-27BF6270C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2607" y="200026"/>
            <a:ext cx="6229350" cy="54727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latin typeface="Gill Sans Nova" panose="020F0502020204030204" pitchFamily="34" charset="0"/>
              </a:rPr>
              <a:t>Alberton Water System improvements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7708A8-12F0-4F78-89DA-490B93D03B25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978" y="4800967"/>
            <a:ext cx="1174115" cy="116903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2F2B4B-DAE8-CEF3-86CB-91644B90ACEB}"/>
              </a:ext>
            </a:extLst>
          </p:cNvPr>
          <p:cNvSpPr txBox="1"/>
          <p:nvPr/>
        </p:nvSpPr>
        <p:spPr>
          <a:xfrm>
            <a:off x="9629775" y="5800725"/>
            <a:ext cx="2171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Nova" panose="020B0602020104020203" pitchFamily="34" charset="0"/>
              </a:rPr>
              <a:t>November 2024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4F09297-CDB4-05C5-E9A6-55ACD85C2C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1713" y="718721"/>
            <a:ext cx="9231309" cy="496770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Picture 11" descr="Table&#10;&#10;Description automatically generated">
            <a:extLst>
              <a:ext uri="{FF2B5EF4-FFF2-40B4-BE49-F238E27FC236}">
                <a16:creationId xmlns:a16="http://schemas.microsoft.com/office/drawing/2014/main" id="{7939FE59-D629-75BD-DC53-2954B9510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61" y="747296"/>
            <a:ext cx="9593336" cy="434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967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9D691-C544-4CCE-842B-27BF6270C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2607" y="200026"/>
            <a:ext cx="6229350" cy="54727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latin typeface="Gill Sans Nova" panose="020F0502020204030204" pitchFamily="34" charset="0"/>
              </a:rPr>
              <a:t>Alberton Water System improvements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7708A8-12F0-4F78-89DA-490B93D03B25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978" y="4800967"/>
            <a:ext cx="1174115" cy="116903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2F2B4B-DAE8-CEF3-86CB-91644B90ACEB}"/>
              </a:ext>
            </a:extLst>
          </p:cNvPr>
          <p:cNvSpPr txBox="1"/>
          <p:nvPr/>
        </p:nvSpPr>
        <p:spPr>
          <a:xfrm>
            <a:off x="9629775" y="5800725"/>
            <a:ext cx="2171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Nova" panose="020B0602020104020203" pitchFamily="34" charset="0"/>
              </a:rPr>
              <a:t>November 2024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4F09297-CDB4-05C5-E9A6-55ACD85C2C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1713" y="718721"/>
            <a:ext cx="9231309" cy="496770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CB1C61-8A11-0EBE-738C-494EBC05F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436" y="789088"/>
            <a:ext cx="8125177" cy="495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46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9D691-C544-4CCE-842B-27BF6270C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9063" y="4500562"/>
            <a:ext cx="6772275" cy="742951"/>
          </a:xfrm>
        </p:spPr>
        <p:txBody>
          <a:bodyPr>
            <a:normAutofit fontScale="90000"/>
          </a:bodyPr>
          <a:lstStyle/>
          <a:p>
            <a:pPr algn="l"/>
            <a:br>
              <a:rPr lang="en-US" sz="3600" dirty="0">
                <a:latin typeface="Gill Sans Nova" panose="020F0502020204030204" pitchFamily="34" charset="0"/>
              </a:rPr>
            </a:br>
            <a:br>
              <a:rPr lang="en-US" sz="3600" dirty="0">
                <a:latin typeface="Gill Sans Nova" panose="020F0502020204030204" pitchFamily="34" charset="0"/>
              </a:rPr>
            </a:br>
            <a:r>
              <a:rPr lang="en-US" sz="3600" dirty="0">
                <a:latin typeface="Gill Sans Nova" panose="020F0502020204030204" pitchFamily="34" charset="0"/>
              </a:rPr>
              <a:t> </a:t>
            </a:r>
            <a:endParaRPr lang="en-US" sz="4000" dirty="0">
              <a:latin typeface="Gill Sans Nova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7708A8-12F0-4F78-89DA-490B93D03B25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550" y="3770384"/>
            <a:ext cx="1174115" cy="116903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2F2B4B-DAE8-CEF3-86CB-91644B90ACEB}"/>
              </a:ext>
            </a:extLst>
          </p:cNvPr>
          <p:cNvSpPr txBox="1"/>
          <p:nvPr/>
        </p:nvSpPr>
        <p:spPr>
          <a:xfrm>
            <a:off x="9629775" y="5800725"/>
            <a:ext cx="2171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Nova" panose="020B0602020104020203" pitchFamily="34" charset="0"/>
              </a:rPr>
              <a:t>November 2024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BC89974A-81AA-75B0-8FFD-B02DF7853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5070" y="4800967"/>
            <a:ext cx="4059768" cy="116903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Gill Sans Nova" panose="020B0602020104020203" pitchFamily="34" charset="0"/>
              </a:rPr>
              <a:t>Any Questions?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42A53B-1A1D-4154-1B04-E715DDA4953A}"/>
              </a:ext>
            </a:extLst>
          </p:cNvPr>
          <p:cNvSpPr txBox="1"/>
          <p:nvPr/>
        </p:nvSpPr>
        <p:spPr>
          <a:xfrm>
            <a:off x="3283902" y="181977"/>
            <a:ext cx="6829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3600" dirty="0">
              <a:latin typeface="Gill Sans Nova" panose="020B0602020104020203" pitchFamily="34" charset="0"/>
            </a:endParaRPr>
          </a:p>
          <a:p>
            <a:pPr lvl="1"/>
            <a:endParaRPr lang="en-US" sz="3600" dirty="0">
              <a:latin typeface="Gill Sans Nova" panose="020B0602020104020203" pitchFamily="34" charset="0"/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43590B9-0CE6-E9C2-B61A-590A68F311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133851" y="714376"/>
            <a:ext cx="5628114" cy="378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893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8302</TotalTime>
  <Words>991</Words>
  <Application>Microsoft Office PowerPoint</Application>
  <PresentationFormat>Widescreen</PresentationFormat>
  <Paragraphs>519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Aptos</vt:lpstr>
      <vt:lpstr>Arial</vt:lpstr>
      <vt:lpstr>Calibri</vt:lpstr>
      <vt:lpstr>Corbel</vt:lpstr>
      <vt:lpstr>Courier New</vt:lpstr>
      <vt:lpstr>Gill Sans Nova</vt:lpstr>
      <vt:lpstr>Times New Roman</vt:lpstr>
      <vt:lpstr>Wingdings</vt:lpstr>
      <vt:lpstr>Parallax</vt:lpstr>
      <vt:lpstr>Montana Co-funding Process</vt:lpstr>
      <vt:lpstr>1. Plan – Preliminary Engineering Report (PER). 2. Process – Who are the funders? 3. Implementation – Who does what? 4. Conclusion – Construction to project finish. 5. Final paperwork.</vt:lpstr>
      <vt:lpstr>Plan  - Preliminary Engineering Report  - Alternatives  - Cost  - Solving the problem</vt:lpstr>
      <vt:lpstr>   </vt:lpstr>
      <vt:lpstr>Environmental Documents </vt:lpstr>
      <vt:lpstr>Drinking Water Systems SRF FY 2024</vt:lpstr>
      <vt:lpstr>Alberton Water System improvements</vt:lpstr>
      <vt:lpstr>Alberton Water System improvements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Montana Communication with Small Borrowers</dc:title>
  <dc:creator>Cook, Denise</dc:creator>
  <cp:lastModifiedBy>Cook, Denise</cp:lastModifiedBy>
  <cp:revision>13</cp:revision>
  <cp:lastPrinted>2024-11-04T20:31:58Z</cp:lastPrinted>
  <dcterms:created xsi:type="dcterms:W3CDTF">2018-09-28T18:17:46Z</dcterms:created>
  <dcterms:modified xsi:type="dcterms:W3CDTF">2024-11-04T20:36:44Z</dcterms:modified>
</cp:coreProperties>
</file>