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4D68DA-D9D8-42C6-B1B7-66949F0AB13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2A5DEDB-DC6D-4775-B2DC-CF0BDB897AA5}">
      <dgm:prSet/>
      <dgm:spPr/>
      <dgm:t>
        <a:bodyPr/>
        <a:lstStyle/>
        <a:p>
          <a:r>
            <a:rPr lang="en-US"/>
            <a:t>Timing</a:t>
          </a:r>
        </a:p>
      </dgm:t>
    </dgm:pt>
    <dgm:pt modelId="{1D1CE1A4-3EC9-47F6-AE15-33F3207B91DA}" type="parTrans" cxnId="{25F78E7E-E3E9-43E0-9311-3E9EA13BCE1F}">
      <dgm:prSet/>
      <dgm:spPr/>
      <dgm:t>
        <a:bodyPr/>
        <a:lstStyle/>
        <a:p>
          <a:endParaRPr lang="en-US"/>
        </a:p>
      </dgm:t>
    </dgm:pt>
    <dgm:pt modelId="{8894E3B9-167A-4043-9D14-1190797725E0}" type="sibTrans" cxnId="{25F78E7E-E3E9-43E0-9311-3E9EA13BCE1F}">
      <dgm:prSet/>
      <dgm:spPr/>
      <dgm:t>
        <a:bodyPr/>
        <a:lstStyle/>
        <a:p>
          <a:endParaRPr lang="en-US"/>
        </a:p>
      </dgm:t>
    </dgm:pt>
    <dgm:pt modelId="{2740F4D5-69CA-4468-8380-6236C3A1B0D3}">
      <dgm:prSet/>
      <dgm:spPr/>
      <dgm:t>
        <a:bodyPr/>
        <a:lstStyle/>
        <a:p>
          <a:r>
            <a:rPr lang="en-US"/>
            <a:t>Size</a:t>
          </a:r>
        </a:p>
      </dgm:t>
    </dgm:pt>
    <dgm:pt modelId="{04C614DB-7BE6-4BFA-B52D-3F3C3C892AB7}" type="parTrans" cxnId="{52276A19-6166-4A19-84E2-32EDFBF4B5B8}">
      <dgm:prSet/>
      <dgm:spPr/>
      <dgm:t>
        <a:bodyPr/>
        <a:lstStyle/>
        <a:p>
          <a:endParaRPr lang="en-US"/>
        </a:p>
      </dgm:t>
    </dgm:pt>
    <dgm:pt modelId="{35CF8E0B-FE11-4DDF-A969-62754681BB50}" type="sibTrans" cxnId="{52276A19-6166-4A19-84E2-32EDFBF4B5B8}">
      <dgm:prSet/>
      <dgm:spPr/>
      <dgm:t>
        <a:bodyPr/>
        <a:lstStyle/>
        <a:p>
          <a:endParaRPr lang="en-US"/>
        </a:p>
      </dgm:t>
    </dgm:pt>
    <dgm:pt modelId="{81357769-F027-4822-B62F-64A603B410D5}">
      <dgm:prSet/>
      <dgm:spPr/>
      <dgm:t>
        <a:bodyPr/>
        <a:lstStyle/>
        <a:p>
          <a:r>
            <a:rPr lang="en-US"/>
            <a:t>Type of project/Impact on project</a:t>
          </a:r>
        </a:p>
      </dgm:t>
    </dgm:pt>
    <dgm:pt modelId="{6FF897E8-61CF-4D14-B667-26C252B2FBB8}" type="parTrans" cxnId="{2A746E18-CF3D-461D-BCCA-FA2C17C386CF}">
      <dgm:prSet/>
      <dgm:spPr/>
      <dgm:t>
        <a:bodyPr/>
        <a:lstStyle/>
        <a:p>
          <a:endParaRPr lang="en-US"/>
        </a:p>
      </dgm:t>
    </dgm:pt>
    <dgm:pt modelId="{630087E1-514F-482F-B54B-29F8E2D15635}" type="sibTrans" cxnId="{2A746E18-CF3D-461D-BCCA-FA2C17C386CF}">
      <dgm:prSet/>
      <dgm:spPr/>
      <dgm:t>
        <a:bodyPr/>
        <a:lstStyle/>
        <a:p>
          <a:endParaRPr lang="en-US"/>
        </a:p>
      </dgm:t>
    </dgm:pt>
    <dgm:pt modelId="{002F80FC-090A-4847-970D-2543CA67D432}">
      <dgm:prSet/>
      <dgm:spPr/>
      <dgm:t>
        <a:bodyPr/>
        <a:lstStyle/>
        <a:p>
          <a:r>
            <a:rPr lang="en-US"/>
            <a:t>Multiple candidates</a:t>
          </a:r>
        </a:p>
      </dgm:t>
    </dgm:pt>
    <dgm:pt modelId="{4534CF51-8CD9-4302-80A9-65D4547B2B4F}" type="parTrans" cxnId="{27D707C7-65BD-4ED1-8114-8DB9B079DD33}">
      <dgm:prSet/>
      <dgm:spPr/>
      <dgm:t>
        <a:bodyPr/>
        <a:lstStyle/>
        <a:p>
          <a:endParaRPr lang="en-US"/>
        </a:p>
      </dgm:t>
    </dgm:pt>
    <dgm:pt modelId="{5FB8504A-C320-48F4-B22C-D491CDFAB72C}" type="sibTrans" cxnId="{27D707C7-65BD-4ED1-8114-8DB9B079DD33}">
      <dgm:prSet/>
      <dgm:spPr/>
      <dgm:t>
        <a:bodyPr/>
        <a:lstStyle/>
        <a:p>
          <a:endParaRPr lang="en-US"/>
        </a:p>
      </dgm:t>
    </dgm:pt>
    <dgm:pt modelId="{D2A5899D-580F-46BF-9D65-D81E8D23B5AE}">
      <dgm:prSet/>
      <dgm:spPr/>
      <dgm:t>
        <a:bodyPr/>
        <a:lstStyle/>
        <a:p>
          <a:r>
            <a:rPr lang="en-US"/>
            <a:t>Capacity of borrower and professional team</a:t>
          </a:r>
        </a:p>
      </dgm:t>
    </dgm:pt>
    <dgm:pt modelId="{CFCF70D8-C11E-4D4F-AC20-AE311749B5F7}" type="parTrans" cxnId="{103CAADB-AC8E-4A1F-B5E3-5D2589FC677E}">
      <dgm:prSet/>
      <dgm:spPr/>
      <dgm:t>
        <a:bodyPr/>
        <a:lstStyle/>
        <a:p>
          <a:endParaRPr lang="en-US"/>
        </a:p>
      </dgm:t>
    </dgm:pt>
    <dgm:pt modelId="{B5744064-A0CA-480C-8367-DF6D8D32AD18}" type="sibTrans" cxnId="{103CAADB-AC8E-4A1F-B5E3-5D2589FC677E}">
      <dgm:prSet/>
      <dgm:spPr/>
      <dgm:t>
        <a:bodyPr/>
        <a:lstStyle/>
        <a:p>
          <a:endParaRPr lang="en-US"/>
        </a:p>
      </dgm:t>
    </dgm:pt>
    <dgm:pt modelId="{F5B5F752-CD8B-4491-9C24-0E6DC9C2F9F0}" type="pres">
      <dgm:prSet presAssocID="{CE4D68DA-D9D8-42C6-B1B7-66949F0AB137}" presName="vert0" presStyleCnt="0">
        <dgm:presLayoutVars>
          <dgm:dir/>
          <dgm:animOne val="branch"/>
          <dgm:animLvl val="lvl"/>
        </dgm:presLayoutVars>
      </dgm:prSet>
      <dgm:spPr/>
    </dgm:pt>
    <dgm:pt modelId="{AEC833CF-95A4-4056-AA87-2BEF257811B4}" type="pres">
      <dgm:prSet presAssocID="{32A5DEDB-DC6D-4775-B2DC-CF0BDB897AA5}" presName="thickLine" presStyleLbl="alignNode1" presStyleIdx="0" presStyleCnt="5"/>
      <dgm:spPr/>
    </dgm:pt>
    <dgm:pt modelId="{8CDB5E05-8E42-47C1-BD06-67FD26B23DE5}" type="pres">
      <dgm:prSet presAssocID="{32A5DEDB-DC6D-4775-B2DC-CF0BDB897AA5}" presName="horz1" presStyleCnt="0"/>
      <dgm:spPr/>
    </dgm:pt>
    <dgm:pt modelId="{29EBCACC-AAAA-4355-A0D4-46804B47879F}" type="pres">
      <dgm:prSet presAssocID="{32A5DEDB-DC6D-4775-B2DC-CF0BDB897AA5}" presName="tx1" presStyleLbl="revTx" presStyleIdx="0" presStyleCnt="5"/>
      <dgm:spPr/>
    </dgm:pt>
    <dgm:pt modelId="{1FE6D69F-F40F-4A30-AF93-AD773B8A6BF8}" type="pres">
      <dgm:prSet presAssocID="{32A5DEDB-DC6D-4775-B2DC-CF0BDB897AA5}" presName="vert1" presStyleCnt="0"/>
      <dgm:spPr/>
    </dgm:pt>
    <dgm:pt modelId="{0A97321F-4F7C-475E-83FD-621B01581737}" type="pres">
      <dgm:prSet presAssocID="{2740F4D5-69CA-4468-8380-6236C3A1B0D3}" presName="thickLine" presStyleLbl="alignNode1" presStyleIdx="1" presStyleCnt="5"/>
      <dgm:spPr/>
    </dgm:pt>
    <dgm:pt modelId="{D1EF8F15-E68F-4025-A90A-F779244A9B62}" type="pres">
      <dgm:prSet presAssocID="{2740F4D5-69CA-4468-8380-6236C3A1B0D3}" presName="horz1" presStyleCnt="0"/>
      <dgm:spPr/>
    </dgm:pt>
    <dgm:pt modelId="{7EECE1F1-195B-4169-B2C1-CC951A80D0A2}" type="pres">
      <dgm:prSet presAssocID="{2740F4D5-69CA-4468-8380-6236C3A1B0D3}" presName="tx1" presStyleLbl="revTx" presStyleIdx="1" presStyleCnt="5"/>
      <dgm:spPr/>
    </dgm:pt>
    <dgm:pt modelId="{8C9A502C-E805-4CA9-9039-676F3D14EB1D}" type="pres">
      <dgm:prSet presAssocID="{2740F4D5-69CA-4468-8380-6236C3A1B0D3}" presName="vert1" presStyleCnt="0"/>
      <dgm:spPr/>
    </dgm:pt>
    <dgm:pt modelId="{F0A1AB81-F64B-4159-A327-1FE14C97872B}" type="pres">
      <dgm:prSet presAssocID="{81357769-F027-4822-B62F-64A603B410D5}" presName="thickLine" presStyleLbl="alignNode1" presStyleIdx="2" presStyleCnt="5"/>
      <dgm:spPr/>
    </dgm:pt>
    <dgm:pt modelId="{ECCDCA04-2F85-40C8-8879-8BCA96DD7330}" type="pres">
      <dgm:prSet presAssocID="{81357769-F027-4822-B62F-64A603B410D5}" presName="horz1" presStyleCnt="0"/>
      <dgm:spPr/>
    </dgm:pt>
    <dgm:pt modelId="{CC5BF2AA-3F99-49C6-B178-D7E6C8FEEF9C}" type="pres">
      <dgm:prSet presAssocID="{81357769-F027-4822-B62F-64A603B410D5}" presName="tx1" presStyleLbl="revTx" presStyleIdx="2" presStyleCnt="5"/>
      <dgm:spPr/>
    </dgm:pt>
    <dgm:pt modelId="{4284BC97-7BDD-4DCC-BC95-BFBD2E3655EC}" type="pres">
      <dgm:prSet presAssocID="{81357769-F027-4822-B62F-64A603B410D5}" presName="vert1" presStyleCnt="0"/>
      <dgm:spPr/>
    </dgm:pt>
    <dgm:pt modelId="{D7360A16-158D-43CD-8673-8D0E41C45E05}" type="pres">
      <dgm:prSet presAssocID="{002F80FC-090A-4847-970D-2543CA67D432}" presName="thickLine" presStyleLbl="alignNode1" presStyleIdx="3" presStyleCnt="5"/>
      <dgm:spPr/>
    </dgm:pt>
    <dgm:pt modelId="{842AC51F-EB02-4ED0-A16C-7FE2BD267A66}" type="pres">
      <dgm:prSet presAssocID="{002F80FC-090A-4847-970D-2543CA67D432}" presName="horz1" presStyleCnt="0"/>
      <dgm:spPr/>
    </dgm:pt>
    <dgm:pt modelId="{66917391-C21F-4A6E-B8EE-09277B82838B}" type="pres">
      <dgm:prSet presAssocID="{002F80FC-090A-4847-970D-2543CA67D432}" presName="tx1" presStyleLbl="revTx" presStyleIdx="3" presStyleCnt="5"/>
      <dgm:spPr/>
    </dgm:pt>
    <dgm:pt modelId="{9B6E6CC5-AE47-4D41-B919-1C5E3B5EC2F4}" type="pres">
      <dgm:prSet presAssocID="{002F80FC-090A-4847-970D-2543CA67D432}" presName="vert1" presStyleCnt="0"/>
      <dgm:spPr/>
    </dgm:pt>
    <dgm:pt modelId="{45DBB0B9-D779-456A-A0FF-4B745D9FBAFB}" type="pres">
      <dgm:prSet presAssocID="{D2A5899D-580F-46BF-9D65-D81E8D23B5AE}" presName="thickLine" presStyleLbl="alignNode1" presStyleIdx="4" presStyleCnt="5"/>
      <dgm:spPr/>
    </dgm:pt>
    <dgm:pt modelId="{411365FB-B111-4495-87BE-51267EFD7908}" type="pres">
      <dgm:prSet presAssocID="{D2A5899D-580F-46BF-9D65-D81E8D23B5AE}" presName="horz1" presStyleCnt="0"/>
      <dgm:spPr/>
    </dgm:pt>
    <dgm:pt modelId="{27A649AB-B23E-403F-B254-3950851698AD}" type="pres">
      <dgm:prSet presAssocID="{D2A5899D-580F-46BF-9D65-D81E8D23B5AE}" presName="tx1" presStyleLbl="revTx" presStyleIdx="4" presStyleCnt="5"/>
      <dgm:spPr/>
    </dgm:pt>
    <dgm:pt modelId="{9108CA3E-1BB3-4222-A5DD-9EC55DA98F32}" type="pres">
      <dgm:prSet presAssocID="{D2A5899D-580F-46BF-9D65-D81E8D23B5AE}" presName="vert1" presStyleCnt="0"/>
      <dgm:spPr/>
    </dgm:pt>
  </dgm:ptLst>
  <dgm:cxnLst>
    <dgm:cxn modelId="{C0971311-D415-44AB-B0E5-347065FB90EB}" type="presOf" srcId="{CE4D68DA-D9D8-42C6-B1B7-66949F0AB137}" destId="{F5B5F752-CD8B-4491-9C24-0E6DC9C2F9F0}" srcOrd="0" destOrd="0" presId="urn:microsoft.com/office/officeart/2008/layout/LinedList"/>
    <dgm:cxn modelId="{2A746E18-CF3D-461D-BCCA-FA2C17C386CF}" srcId="{CE4D68DA-D9D8-42C6-B1B7-66949F0AB137}" destId="{81357769-F027-4822-B62F-64A603B410D5}" srcOrd="2" destOrd="0" parTransId="{6FF897E8-61CF-4D14-B667-26C252B2FBB8}" sibTransId="{630087E1-514F-482F-B54B-29F8E2D15635}"/>
    <dgm:cxn modelId="{52276A19-6166-4A19-84E2-32EDFBF4B5B8}" srcId="{CE4D68DA-D9D8-42C6-B1B7-66949F0AB137}" destId="{2740F4D5-69CA-4468-8380-6236C3A1B0D3}" srcOrd="1" destOrd="0" parTransId="{04C614DB-7BE6-4BFA-B52D-3F3C3C892AB7}" sibTransId="{35CF8E0B-FE11-4DDF-A969-62754681BB50}"/>
    <dgm:cxn modelId="{1425B23B-B9A9-4841-856D-3054C45840D7}" type="presOf" srcId="{002F80FC-090A-4847-970D-2543CA67D432}" destId="{66917391-C21F-4A6E-B8EE-09277B82838B}" srcOrd="0" destOrd="0" presId="urn:microsoft.com/office/officeart/2008/layout/LinedList"/>
    <dgm:cxn modelId="{EA88915E-74C7-46C0-8175-1C3540AC2728}" type="presOf" srcId="{81357769-F027-4822-B62F-64A603B410D5}" destId="{CC5BF2AA-3F99-49C6-B178-D7E6C8FEEF9C}" srcOrd="0" destOrd="0" presId="urn:microsoft.com/office/officeart/2008/layout/LinedList"/>
    <dgm:cxn modelId="{25220D4A-2A7F-4A8D-A4E4-AC6CDBD1ADE0}" type="presOf" srcId="{2740F4D5-69CA-4468-8380-6236C3A1B0D3}" destId="{7EECE1F1-195B-4169-B2C1-CC951A80D0A2}" srcOrd="0" destOrd="0" presId="urn:microsoft.com/office/officeart/2008/layout/LinedList"/>
    <dgm:cxn modelId="{25F78E7E-E3E9-43E0-9311-3E9EA13BCE1F}" srcId="{CE4D68DA-D9D8-42C6-B1B7-66949F0AB137}" destId="{32A5DEDB-DC6D-4775-B2DC-CF0BDB897AA5}" srcOrd="0" destOrd="0" parTransId="{1D1CE1A4-3EC9-47F6-AE15-33F3207B91DA}" sibTransId="{8894E3B9-167A-4043-9D14-1190797725E0}"/>
    <dgm:cxn modelId="{B7560789-CB78-4E70-BCEC-FA32161C3E8A}" type="presOf" srcId="{D2A5899D-580F-46BF-9D65-D81E8D23B5AE}" destId="{27A649AB-B23E-403F-B254-3950851698AD}" srcOrd="0" destOrd="0" presId="urn:microsoft.com/office/officeart/2008/layout/LinedList"/>
    <dgm:cxn modelId="{0C2B11B7-59E2-4C27-86F6-986C866CC88B}" type="presOf" srcId="{32A5DEDB-DC6D-4775-B2DC-CF0BDB897AA5}" destId="{29EBCACC-AAAA-4355-A0D4-46804B47879F}" srcOrd="0" destOrd="0" presId="urn:microsoft.com/office/officeart/2008/layout/LinedList"/>
    <dgm:cxn modelId="{27D707C7-65BD-4ED1-8114-8DB9B079DD33}" srcId="{CE4D68DA-D9D8-42C6-B1B7-66949F0AB137}" destId="{002F80FC-090A-4847-970D-2543CA67D432}" srcOrd="3" destOrd="0" parTransId="{4534CF51-8CD9-4302-80A9-65D4547B2B4F}" sibTransId="{5FB8504A-C320-48F4-B22C-D491CDFAB72C}"/>
    <dgm:cxn modelId="{103CAADB-AC8E-4A1F-B5E3-5D2589FC677E}" srcId="{CE4D68DA-D9D8-42C6-B1B7-66949F0AB137}" destId="{D2A5899D-580F-46BF-9D65-D81E8D23B5AE}" srcOrd="4" destOrd="0" parTransId="{CFCF70D8-C11E-4D4F-AC20-AE311749B5F7}" sibTransId="{B5744064-A0CA-480C-8367-DF6D8D32AD18}"/>
    <dgm:cxn modelId="{04C670C3-B7A5-4497-8163-5F7CAFA2C6BB}" type="presParOf" srcId="{F5B5F752-CD8B-4491-9C24-0E6DC9C2F9F0}" destId="{AEC833CF-95A4-4056-AA87-2BEF257811B4}" srcOrd="0" destOrd="0" presId="urn:microsoft.com/office/officeart/2008/layout/LinedList"/>
    <dgm:cxn modelId="{8AF1CF01-55DD-44F5-A842-04C4B7571FF0}" type="presParOf" srcId="{F5B5F752-CD8B-4491-9C24-0E6DC9C2F9F0}" destId="{8CDB5E05-8E42-47C1-BD06-67FD26B23DE5}" srcOrd="1" destOrd="0" presId="urn:microsoft.com/office/officeart/2008/layout/LinedList"/>
    <dgm:cxn modelId="{0AC96F3A-B75C-4D56-B72F-7389B156C4D4}" type="presParOf" srcId="{8CDB5E05-8E42-47C1-BD06-67FD26B23DE5}" destId="{29EBCACC-AAAA-4355-A0D4-46804B47879F}" srcOrd="0" destOrd="0" presId="urn:microsoft.com/office/officeart/2008/layout/LinedList"/>
    <dgm:cxn modelId="{F66D5A70-7D99-4952-9A76-5BB9AE958D36}" type="presParOf" srcId="{8CDB5E05-8E42-47C1-BD06-67FD26B23DE5}" destId="{1FE6D69F-F40F-4A30-AF93-AD773B8A6BF8}" srcOrd="1" destOrd="0" presId="urn:microsoft.com/office/officeart/2008/layout/LinedList"/>
    <dgm:cxn modelId="{6636371D-165C-401C-BA3D-10EA32514A75}" type="presParOf" srcId="{F5B5F752-CD8B-4491-9C24-0E6DC9C2F9F0}" destId="{0A97321F-4F7C-475E-83FD-621B01581737}" srcOrd="2" destOrd="0" presId="urn:microsoft.com/office/officeart/2008/layout/LinedList"/>
    <dgm:cxn modelId="{540EF549-1D0B-4B68-8F3A-8398DDA9EF0D}" type="presParOf" srcId="{F5B5F752-CD8B-4491-9C24-0E6DC9C2F9F0}" destId="{D1EF8F15-E68F-4025-A90A-F779244A9B62}" srcOrd="3" destOrd="0" presId="urn:microsoft.com/office/officeart/2008/layout/LinedList"/>
    <dgm:cxn modelId="{1C89C0F3-23BB-4D0D-B059-534C85A7E2C9}" type="presParOf" srcId="{D1EF8F15-E68F-4025-A90A-F779244A9B62}" destId="{7EECE1F1-195B-4169-B2C1-CC951A80D0A2}" srcOrd="0" destOrd="0" presId="urn:microsoft.com/office/officeart/2008/layout/LinedList"/>
    <dgm:cxn modelId="{7A4FE245-F840-45F7-A0E6-1CA9338395A3}" type="presParOf" srcId="{D1EF8F15-E68F-4025-A90A-F779244A9B62}" destId="{8C9A502C-E805-4CA9-9039-676F3D14EB1D}" srcOrd="1" destOrd="0" presId="urn:microsoft.com/office/officeart/2008/layout/LinedList"/>
    <dgm:cxn modelId="{45544119-4684-4057-9C51-08E2BD9F8BEB}" type="presParOf" srcId="{F5B5F752-CD8B-4491-9C24-0E6DC9C2F9F0}" destId="{F0A1AB81-F64B-4159-A327-1FE14C97872B}" srcOrd="4" destOrd="0" presId="urn:microsoft.com/office/officeart/2008/layout/LinedList"/>
    <dgm:cxn modelId="{694D716F-6194-44F5-A53F-3744FCAD5487}" type="presParOf" srcId="{F5B5F752-CD8B-4491-9C24-0E6DC9C2F9F0}" destId="{ECCDCA04-2F85-40C8-8879-8BCA96DD7330}" srcOrd="5" destOrd="0" presId="urn:microsoft.com/office/officeart/2008/layout/LinedList"/>
    <dgm:cxn modelId="{FAF150A7-9C55-4596-982D-042B12A50608}" type="presParOf" srcId="{ECCDCA04-2F85-40C8-8879-8BCA96DD7330}" destId="{CC5BF2AA-3F99-49C6-B178-D7E6C8FEEF9C}" srcOrd="0" destOrd="0" presId="urn:microsoft.com/office/officeart/2008/layout/LinedList"/>
    <dgm:cxn modelId="{4BFAB3C4-516C-4C8D-9954-98712533F4C9}" type="presParOf" srcId="{ECCDCA04-2F85-40C8-8879-8BCA96DD7330}" destId="{4284BC97-7BDD-4DCC-BC95-BFBD2E3655EC}" srcOrd="1" destOrd="0" presId="urn:microsoft.com/office/officeart/2008/layout/LinedList"/>
    <dgm:cxn modelId="{2F906326-AAEE-4B14-A56C-8CB5663435EF}" type="presParOf" srcId="{F5B5F752-CD8B-4491-9C24-0E6DC9C2F9F0}" destId="{D7360A16-158D-43CD-8673-8D0E41C45E05}" srcOrd="6" destOrd="0" presId="urn:microsoft.com/office/officeart/2008/layout/LinedList"/>
    <dgm:cxn modelId="{9768F6E8-2E99-4509-AF82-B74F98655EDE}" type="presParOf" srcId="{F5B5F752-CD8B-4491-9C24-0E6DC9C2F9F0}" destId="{842AC51F-EB02-4ED0-A16C-7FE2BD267A66}" srcOrd="7" destOrd="0" presId="urn:microsoft.com/office/officeart/2008/layout/LinedList"/>
    <dgm:cxn modelId="{CE85B15B-1830-470D-A75C-7059C8D78543}" type="presParOf" srcId="{842AC51F-EB02-4ED0-A16C-7FE2BD267A66}" destId="{66917391-C21F-4A6E-B8EE-09277B82838B}" srcOrd="0" destOrd="0" presId="urn:microsoft.com/office/officeart/2008/layout/LinedList"/>
    <dgm:cxn modelId="{A66F603D-56B9-4335-B986-301172CDADA1}" type="presParOf" srcId="{842AC51F-EB02-4ED0-A16C-7FE2BD267A66}" destId="{9B6E6CC5-AE47-4D41-B919-1C5E3B5EC2F4}" srcOrd="1" destOrd="0" presId="urn:microsoft.com/office/officeart/2008/layout/LinedList"/>
    <dgm:cxn modelId="{4EC29153-9E58-401D-886C-E18CEF5D4C0B}" type="presParOf" srcId="{F5B5F752-CD8B-4491-9C24-0E6DC9C2F9F0}" destId="{45DBB0B9-D779-456A-A0FF-4B745D9FBAFB}" srcOrd="8" destOrd="0" presId="urn:microsoft.com/office/officeart/2008/layout/LinedList"/>
    <dgm:cxn modelId="{CA5778BF-DB89-4081-A426-1E8EFD5C4942}" type="presParOf" srcId="{F5B5F752-CD8B-4491-9C24-0E6DC9C2F9F0}" destId="{411365FB-B111-4495-87BE-51267EFD7908}" srcOrd="9" destOrd="0" presId="urn:microsoft.com/office/officeart/2008/layout/LinedList"/>
    <dgm:cxn modelId="{02F74F15-5955-49E2-B4FC-A6C6B76A476C}" type="presParOf" srcId="{411365FB-B111-4495-87BE-51267EFD7908}" destId="{27A649AB-B23E-403F-B254-3950851698AD}" srcOrd="0" destOrd="0" presId="urn:microsoft.com/office/officeart/2008/layout/LinedList"/>
    <dgm:cxn modelId="{2DA3953E-3450-491D-B5DA-651A50106E63}" type="presParOf" srcId="{411365FB-B111-4495-87BE-51267EFD7908}" destId="{9108CA3E-1BB3-4222-A5DD-9EC55DA98F3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91E1A0-FD48-4CF8-8F81-C1E665D20D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A289097-092D-42B8-B12E-BF17E9191EAE}">
      <dgm:prSet/>
      <dgm:spPr/>
      <dgm:t>
        <a:bodyPr/>
        <a:lstStyle/>
        <a:p>
          <a:r>
            <a:rPr lang="en-US"/>
            <a:t>Multiple training sessions – Engineers, GAs, conferences</a:t>
          </a:r>
        </a:p>
      </dgm:t>
    </dgm:pt>
    <dgm:pt modelId="{54B7F3DC-ECAE-4431-96A3-4CF7F493E2B9}" type="parTrans" cxnId="{682B5197-8076-4835-8280-11A36F9FF62C}">
      <dgm:prSet/>
      <dgm:spPr/>
      <dgm:t>
        <a:bodyPr/>
        <a:lstStyle/>
        <a:p>
          <a:endParaRPr lang="en-US"/>
        </a:p>
      </dgm:t>
    </dgm:pt>
    <dgm:pt modelId="{869D8E1C-3A85-4E60-97CB-0273AC90B6C6}" type="sibTrans" cxnId="{682B5197-8076-4835-8280-11A36F9FF62C}">
      <dgm:prSet/>
      <dgm:spPr/>
      <dgm:t>
        <a:bodyPr/>
        <a:lstStyle/>
        <a:p>
          <a:endParaRPr lang="en-US"/>
        </a:p>
      </dgm:t>
    </dgm:pt>
    <dgm:pt modelId="{E3CA8F7E-9295-47F5-9B3E-D97300238694}">
      <dgm:prSet/>
      <dgm:spPr/>
      <dgm:t>
        <a:bodyPr/>
        <a:lstStyle/>
        <a:p>
          <a:r>
            <a:rPr lang="en-US"/>
            <a:t>EQ Basics</a:t>
          </a:r>
        </a:p>
      </dgm:t>
    </dgm:pt>
    <dgm:pt modelId="{19444CF7-443A-4F31-8085-FB6A4A6B9FA0}" type="parTrans" cxnId="{DE346FF5-5B3D-41E1-986D-A55DEFE7A3DE}">
      <dgm:prSet/>
      <dgm:spPr/>
      <dgm:t>
        <a:bodyPr/>
        <a:lstStyle/>
        <a:p>
          <a:endParaRPr lang="en-US"/>
        </a:p>
      </dgm:t>
    </dgm:pt>
    <dgm:pt modelId="{5E473510-9DD0-4E52-B872-264A5E04CD1D}" type="sibTrans" cxnId="{DE346FF5-5B3D-41E1-986D-A55DEFE7A3DE}">
      <dgm:prSet/>
      <dgm:spPr/>
      <dgm:t>
        <a:bodyPr/>
        <a:lstStyle/>
        <a:p>
          <a:endParaRPr lang="en-US"/>
        </a:p>
      </dgm:t>
    </dgm:pt>
    <dgm:pt modelId="{2616B0AF-E673-4FCF-B4AE-0DE281F44B35}">
      <dgm:prSet/>
      <dgm:spPr/>
      <dgm:t>
        <a:bodyPr/>
        <a:lstStyle/>
        <a:p>
          <a:r>
            <a:rPr lang="en-US"/>
            <a:t>Timing</a:t>
          </a:r>
        </a:p>
      </dgm:t>
    </dgm:pt>
    <dgm:pt modelId="{E7D2C2C9-FC46-43BE-8D66-868D15AACF09}" type="parTrans" cxnId="{042E9BA8-B959-4596-9B42-8EFBFB669F3C}">
      <dgm:prSet/>
      <dgm:spPr/>
      <dgm:t>
        <a:bodyPr/>
        <a:lstStyle/>
        <a:p>
          <a:endParaRPr lang="en-US"/>
        </a:p>
      </dgm:t>
    </dgm:pt>
    <dgm:pt modelId="{839EBCA1-1D98-494E-B767-9A0179DE7FB5}" type="sibTrans" cxnId="{042E9BA8-B959-4596-9B42-8EFBFB669F3C}">
      <dgm:prSet/>
      <dgm:spPr/>
      <dgm:t>
        <a:bodyPr/>
        <a:lstStyle/>
        <a:p>
          <a:endParaRPr lang="en-US"/>
        </a:p>
      </dgm:t>
    </dgm:pt>
    <dgm:pt modelId="{41389139-6517-4529-A565-590608C9AC92}">
      <dgm:prSet/>
      <dgm:spPr/>
      <dgm:t>
        <a:bodyPr/>
        <a:lstStyle/>
        <a:p>
          <a:r>
            <a:rPr lang="en-US"/>
            <a:t>Definitions</a:t>
          </a:r>
        </a:p>
      </dgm:t>
    </dgm:pt>
    <dgm:pt modelId="{8A8E8F47-FF1F-4A30-A77E-87690F65142D}" type="parTrans" cxnId="{0C2406FB-538E-44F4-A720-7B07CCB1DA07}">
      <dgm:prSet/>
      <dgm:spPr/>
      <dgm:t>
        <a:bodyPr/>
        <a:lstStyle/>
        <a:p>
          <a:endParaRPr lang="en-US"/>
        </a:p>
      </dgm:t>
    </dgm:pt>
    <dgm:pt modelId="{CA8204E5-62C4-4421-94F9-53CBEDBF5BD1}" type="sibTrans" cxnId="{0C2406FB-538E-44F4-A720-7B07CCB1DA07}">
      <dgm:prSet/>
      <dgm:spPr/>
      <dgm:t>
        <a:bodyPr/>
        <a:lstStyle/>
        <a:p>
          <a:endParaRPr lang="en-US"/>
        </a:p>
      </dgm:t>
    </dgm:pt>
    <dgm:pt modelId="{257F85A1-E02E-4B0E-8357-2114A00B0A0E}">
      <dgm:prSet/>
      <dgm:spPr/>
      <dgm:t>
        <a:bodyPr/>
        <a:lstStyle/>
        <a:p>
          <a:r>
            <a:rPr lang="en-US"/>
            <a:t>Borrowers need to know early</a:t>
          </a:r>
        </a:p>
      </dgm:t>
    </dgm:pt>
    <dgm:pt modelId="{651A3112-595E-4252-879A-0933DEBFF2BA}" type="parTrans" cxnId="{72C2A143-AB5B-4E86-94F8-65ADE80DEE34}">
      <dgm:prSet/>
      <dgm:spPr/>
      <dgm:t>
        <a:bodyPr/>
        <a:lstStyle/>
        <a:p>
          <a:endParaRPr lang="en-US"/>
        </a:p>
      </dgm:t>
    </dgm:pt>
    <dgm:pt modelId="{665D5948-3A1E-4075-82B4-47958422188C}" type="sibTrans" cxnId="{72C2A143-AB5B-4E86-94F8-65ADE80DEE34}">
      <dgm:prSet/>
      <dgm:spPr/>
      <dgm:t>
        <a:bodyPr/>
        <a:lstStyle/>
        <a:p>
          <a:endParaRPr lang="en-US"/>
        </a:p>
      </dgm:t>
    </dgm:pt>
    <dgm:pt modelId="{9844BD88-5C0E-484C-A163-E515D25C2389}">
      <dgm:prSet/>
      <dgm:spPr/>
      <dgm:t>
        <a:bodyPr/>
        <a:lstStyle/>
        <a:p>
          <a:r>
            <a:rPr lang="en-US"/>
            <a:t>Identify possible EQ candidates as applications are received</a:t>
          </a:r>
        </a:p>
      </dgm:t>
    </dgm:pt>
    <dgm:pt modelId="{055016CC-1D41-4F2F-B34E-0B6007AB3547}" type="parTrans" cxnId="{99233974-D6D2-4357-A1F7-37D98730CF51}">
      <dgm:prSet/>
      <dgm:spPr/>
      <dgm:t>
        <a:bodyPr/>
        <a:lstStyle/>
        <a:p>
          <a:endParaRPr lang="en-US"/>
        </a:p>
      </dgm:t>
    </dgm:pt>
    <dgm:pt modelId="{EDB79356-31C3-4630-A870-8F038C2F95D5}" type="sibTrans" cxnId="{99233974-D6D2-4357-A1F7-37D98730CF51}">
      <dgm:prSet/>
      <dgm:spPr/>
      <dgm:t>
        <a:bodyPr/>
        <a:lstStyle/>
        <a:p>
          <a:endParaRPr lang="en-US"/>
        </a:p>
      </dgm:t>
    </dgm:pt>
    <dgm:pt modelId="{535EA0A4-52ED-433E-8383-8956271353CA}">
      <dgm:prSet/>
      <dgm:spPr/>
      <dgm:t>
        <a:bodyPr/>
        <a:lstStyle/>
        <a:p>
          <a:r>
            <a:rPr lang="en-US"/>
            <a:t>Communicate with engineer </a:t>
          </a:r>
        </a:p>
      </dgm:t>
    </dgm:pt>
    <dgm:pt modelId="{8D019F42-98BC-48B3-9C5A-F81E4CB87D65}" type="parTrans" cxnId="{4D54844C-B6B7-4DB9-A66C-DC239445B00A}">
      <dgm:prSet/>
      <dgm:spPr/>
      <dgm:t>
        <a:bodyPr/>
        <a:lstStyle/>
        <a:p>
          <a:endParaRPr lang="en-US"/>
        </a:p>
      </dgm:t>
    </dgm:pt>
    <dgm:pt modelId="{5AF189DB-4BED-433C-8E95-39E4946C0F18}" type="sibTrans" cxnId="{4D54844C-B6B7-4DB9-A66C-DC239445B00A}">
      <dgm:prSet/>
      <dgm:spPr/>
      <dgm:t>
        <a:bodyPr/>
        <a:lstStyle/>
        <a:p>
          <a:endParaRPr lang="en-US"/>
        </a:p>
      </dgm:t>
    </dgm:pt>
    <dgm:pt modelId="{149F91CC-914C-4E33-B2DB-8CE87406D4B8}">
      <dgm:prSet/>
      <dgm:spPr/>
      <dgm:t>
        <a:bodyPr/>
        <a:lstStyle/>
        <a:p>
          <a:r>
            <a:rPr lang="en-US"/>
            <a:t>Ensure front end documents comply</a:t>
          </a:r>
        </a:p>
      </dgm:t>
    </dgm:pt>
    <dgm:pt modelId="{C54C7D27-AD8C-4EB1-9F38-8957DF3E087F}" type="parTrans" cxnId="{7181DD13-CE92-4C57-82E9-01E4CFC0D5B4}">
      <dgm:prSet/>
      <dgm:spPr/>
      <dgm:t>
        <a:bodyPr/>
        <a:lstStyle/>
        <a:p>
          <a:endParaRPr lang="en-US"/>
        </a:p>
      </dgm:t>
    </dgm:pt>
    <dgm:pt modelId="{025B7F62-1A1E-43AE-A6E8-378ACD8ABE7E}" type="sibTrans" cxnId="{7181DD13-CE92-4C57-82E9-01E4CFC0D5B4}">
      <dgm:prSet/>
      <dgm:spPr/>
      <dgm:t>
        <a:bodyPr/>
        <a:lstStyle/>
        <a:p>
          <a:endParaRPr lang="en-US"/>
        </a:p>
      </dgm:t>
    </dgm:pt>
    <dgm:pt modelId="{0D02AA55-D4F9-44D1-8CCC-0F7BA2227C41}">
      <dgm:prSet/>
      <dgm:spPr/>
      <dgm:t>
        <a:bodyPr/>
        <a:lstStyle/>
        <a:p>
          <a:r>
            <a:rPr lang="en-US"/>
            <a:t>Understand waiver process</a:t>
          </a:r>
        </a:p>
      </dgm:t>
    </dgm:pt>
    <dgm:pt modelId="{AED12123-989C-42B8-837F-CA30F372200A}" type="parTrans" cxnId="{7A8EEF04-8E83-4033-A1B1-4FC6D31E8512}">
      <dgm:prSet/>
      <dgm:spPr/>
      <dgm:t>
        <a:bodyPr/>
        <a:lstStyle/>
        <a:p>
          <a:endParaRPr lang="en-US"/>
        </a:p>
      </dgm:t>
    </dgm:pt>
    <dgm:pt modelId="{89DE50EA-595F-40EE-AD6C-3D0EFDC53687}" type="sibTrans" cxnId="{7A8EEF04-8E83-4033-A1B1-4FC6D31E8512}">
      <dgm:prSet/>
      <dgm:spPr/>
      <dgm:t>
        <a:bodyPr/>
        <a:lstStyle/>
        <a:p>
          <a:endParaRPr lang="en-US"/>
        </a:p>
      </dgm:t>
    </dgm:pt>
    <dgm:pt modelId="{0AB003ED-3788-45BF-A126-203D9BB408A5}">
      <dgm:prSet/>
      <dgm:spPr/>
      <dgm:t>
        <a:bodyPr/>
        <a:lstStyle/>
        <a:p>
          <a:r>
            <a:rPr lang="en-US"/>
            <a:t>Detailed discussions about sources, series or other important facts about financing package</a:t>
          </a:r>
        </a:p>
      </dgm:t>
    </dgm:pt>
    <dgm:pt modelId="{7247EF10-BC33-41EC-8D8A-1E4D06C9F978}" type="parTrans" cxnId="{EDBA5A9B-F6A7-4D1E-9A83-FD1E21CA550F}">
      <dgm:prSet/>
      <dgm:spPr/>
      <dgm:t>
        <a:bodyPr/>
        <a:lstStyle/>
        <a:p>
          <a:endParaRPr lang="en-US"/>
        </a:p>
      </dgm:t>
    </dgm:pt>
    <dgm:pt modelId="{781CD7E9-D2C8-4178-9164-97F24C35F48B}" type="sibTrans" cxnId="{EDBA5A9B-F6A7-4D1E-9A83-FD1E21CA550F}">
      <dgm:prSet/>
      <dgm:spPr/>
      <dgm:t>
        <a:bodyPr/>
        <a:lstStyle/>
        <a:p>
          <a:endParaRPr lang="en-US"/>
        </a:p>
      </dgm:t>
    </dgm:pt>
    <dgm:pt modelId="{C2638C93-3522-4461-9AC9-089FB9A36260}" type="pres">
      <dgm:prSet presAssocID="{D591E1A0-FD48-4CF8-8F81-C1E665D20D17}" presName="linear" presStyleCnt="0">
        <dgm:presLayoutVars>
          <dgm:animLvl val="lvl"/>
          <dgm:resizeHandles val="exact"/>
        </dgm:presLayoutVars>
      </dgm:prSet>
      <dgm:spPr/>
    </dgm:pt>
    <dgm:pt modelId="{D1C917D9-4374-49F1-B800-BC5542901C59}" type="pres">
      <dgm:prSet presAssocID="{BA289097-092D-42B8-B12E-BF17E9191EA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DD12D9A-5204-4991-BF6A-5B2A3AD643A8}" type="pres">
      <dgm:prSet presAssocID="{BA289097-092D-42B8-B12E-BF17E9191EAE}" presName="childText" presStyleLbl="revTx" presStyleIdx="0" presStyleCnt="2">
        <dgm:presLayoutVars>
          <dgm:bulletEnabled val="1"/>
        </dgm:presLayoutVars>
      </dgm:prSet>
      <dgm:spPr/>
    </dgm:pt>
    <dgm:pt modelId="{890C76F6-4392-4B23-A8EE-3C704BB5A51B}" type="pres">
      <dgm:prSet presAssocID="{257F85A1-E02E-4B0E-8357-2114A00B0A0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2147336-7783-419A-BBAC-41192B6E2038}" type="pres">
      <dgm:prSet presAssocID="{257F85A1-E02E-4B0E-8357-2114A00B0A0E}" presName="childText" presStyleLbl="revTx" presStyleIdx="1" presStyleCnt="2">
        <dgm:presLayoutVars>
          <dgm:bulletEnabled val="1"/>
        </dgm:presLayoutVars>
      </dgm:prSet>
      <dgm:spPr/>
    </dgm:pt>
    <dgm:pt modelId="{4344943B-1A2E-4FDE-9C69-378A7884D06B}" type="pres">
      <dgm:prSet presAssocID="{0AB003ED-3788-45BF-A126-203D9BB408A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A8EEF04-8E83-4033-A1B1-4FC6D31E8512}" srcId="{257F85A1-E02E-4B0E-8357-2114A00B0A0E}" destId="{0D02AA55-D4F9-44D1-8CCC-0F7BA2227C41}" srcOrd="3" destOrd="0" parTransId="{AED12123-989C-42B8-837F-CA30F372200A}" sibTransId="{89DE50EA-595F-40EE-AD6C-3D0EFDC53687}"/>
    <dgm:cxn modelId="{E3E17D11-F33A-4A12-A56D-0E74BF0BB49A}" type="presOf" srcId="{0D02AA55-D4F9-44D1-8CCC-0F7BA2227C41}" destId="{62147336-7783-419A-BBAC-41192B6E2038}" srcOrd="0" destOrd="3" presId="urn:microsoft.com/office/officeart/2005/8/layout/vList2"/>
    <dgm:cxn modelId="{7181DD13-CE92-4C57-82E9-01E4CFC0D5B4}" srcId="{257F85A1-E02E-4B0E-8357-2114A00B0A0E}" destId="{149F91CC-914C-4E33-B2DB-8CE87406D4B8}" srcOrd="2" destOrd="0" parTransId="{C54C7D27-AD8C-4EB1-9F38-8957DF3E087F}" sibTransId="{025B7F62-1A1E-43AE-A6E8-378ACD8ABE7E}"/>
    <dgm:cxn modelId="{A7DAB326-B49E-49F0-84AF-C338808E453E}" type="presOf" srcId="{BA289097-092D-42B8-B12E-BF17E9191EAE}" destId="{D1C917D9-4374-49F1-B800-BC5542901C59}" srcOrd="0" destOrd="0" presId="urn:microsoft.com/office/officeart/2005/8/layout/vList2"/>
    <dgm:cxn modelId="{700AEA36-0847-41D4-B8F7-A87A6399C307}" type="presOf" srcId="{535EA0A4-52ED-433E-8383-8956271353CA}" destId="{62147336-7783-419A-BBAC-41192B6E2038}" srcOrd="0" destOrd="1" presId="urn:microsoft.com/office/officeart/2005/8/layout/vList2"/>
    <dgm:cxn modelId="{07658E3F-DE5E-4470-912A-95B778EE7DC5}" type="presOf" srcId="{41389139-6517-4529-A565-590608C9AC92}" destId="{0DD12D9A-5204-4991-BF6A-5B2A3AD643A8}" srcOrd="0" destOrd="2" presId="urn:microsoft.com/office/officeart/2005/8/layout/vList2"/>
    <dgm:cxn modelId="{72C2A143-AB5B-4E86-94F8-65ADE80DEE34}" srcId="{D591E1A0-FD48-4CF8-8F81-C1E665D20D17}" destId="{257F85A1-E02E-4B0E-8357-2114A00B0A0E}" srcOrd="1" destOrd="0" parTransId="{651A3112-595E-4252-879A-0933DEBFF2BA}" sibTransId="{665D5948-3A1E-4075-82B4-47958422188C}"/>
    <dgm:cxn modelId="{4D54844C-B6B7-4DB9-A66C-DC239445B00A}" srcId="{257F85A1-E02E-4B0E-8357-2114A00B0A0E}" destId="{535EA0A4-52ED-433E-8383-8956271353CA}" srcOrd="1" destOrd="0" parTransId="{8D019F42-98BC-48B3-9C5A-F81E4CB87D65}" sibTransId="{5AF189DB-4BED-433C-8E95-39E4946C0F18}"/>
    <dgm:cxn modelId="{99233974-D6D2-4357-A1F7-37D98730CF51}" srcId="{257F85A1-E02E-4B0E-8357-2114A00B0A0E}" destId="{9844BD88-5C0E-484C-A163-E515D25C2389}" srcOrd="0" destOrd="0" parTransId="{055016CC-1D41-4F2F-B34E-0B6007AB3547}" sibTransId="{EDB79356-31C3-4630-A870-8F038C2F95D5}"/>
    <dgm:cxn modelId="{09A8707E-093B-4C6B-A493-CC3CA2118B0E}" type="presOf" srcId="{D591E1A0-FD48-4CF8-8F81-C1E665D20D17}" destId="{C2638C93-3522-4461-9AC9-089FB9A36260}" srcOrd="0" destOrd="0" presId="urn:microsoft.com/office/officeart/2005/8/layout/vList2"/>
    <dgm:cxn modelId="{665B5182-C239-418A-9DA1-9BFCB9FEB77D}" type="presOf" srcId="{149F91CC-914C-4E33-B2DB-8CE87406D4B8}" destId="{62147336-7783-419A-BBAC-41192B6E2038}" srcOrd="0" destOrd="2" presId="urn:microsoft.com/office/officeart/2005/8/layout/vList2"/>
    <dgm:cxn modelId="{682B5197-8076-4835-8280-11A36F9FF62C}" srcId="{D591E1A0-FD48-4CF8-8F81-C1E665D20D17}" destId="{BA289097-092D-42B8-B12E-BF17E9191EAE}" srcOrd="0" destOrd="0" parTransId="{54B7F3DC-ECAE-4431-96A3-4CF7F493E2B9}" sibTransId="{869D8E1C-3A85-4E60-97CB-0273AC90B6C6}"/>
    <dgm:cxn modelId="{EDBA5A9B-F6A7-4D1E-9A83-FD1E21CA550F}" srcId="{D591E1A0-FD48-4CF8-8F81-C1E665D20D17}" destId="{0AB003ED-3788-45BF-A126-203D9BB408A5}" srcOrd="2" destOrd="0" parTransId="{7247EF10-BC33-41EC-8D8A-1E4D06C9F978}" sibTransId="{781CD7E9-D2C8-4178-9164-97F24C35F48B}"/>
    <dgm:cxn modelId="{410740A1-FE05-4040-9054-97814F500B6C}" type="presOf" srcId="{0AB003ED-3788-45BF-A126-203D9BB408A5}" destId="{4344943B-1A2E-4FDE-9C69-378A7884D06B}" srcOrd="0" destOrd="0" presId="urn:microsoft.com/office/officeart/2005/8/layout/vList2"/>
    <dgm:cxn modelId="{042E9BA8-B959-4596-9B42-8EFBFB669F3C}" srcId="{BA289097-092D-42B8-B12E-BF17E9191EAE}" destId="{2616B0AF-E673-4FCF-B4AE-0DE281F44B35}" srcOrd="1" destOrd="0" parTransId="{E7D2C2C9-FC46-43BE-8D66-868D15AACF09}" sibTransId="{839EBCA1-1D98-494E-B767-9A0179DE7FB5}"/>
    <dgm:cxn modelId="{F552BDB8-59E0-46A3-8C7C-ABE2B0F3C5AC}" type="presOf" srcId="{E3CA8F7E-9295-47F5-9B3E-D97300238694}" destId="{0DD12D9A-5204-4991-BF6A-5B2A3AD643A8}" srcOrd="0" destOrd="0" presId="urn:microsoft.com/office/officeart/2005/8/layout/vList2"/>
    <dgm:cxn modelId="{91867BC0-7BE3-4BE8-BECE-CFD3723F915F}" type="presOf" srcId="{2616B0AF-E673-4FCF-B4AE-0DE281F44B35}" destId="{0DD12D9A-5204-4991-BF6A-5B2A3AD643A8}" srcOrd="0" destOrd="1" presId="urn:microsoft.com/office/officeart/2005/8/layout/vList2"/>
    <dgm:cxn modelId="{C6FCD2EE-7B50-4938-A988-33443BD9DC59}" type="presOf" srcId="{257F85A1-E02E-4B0E-8357-2114A00B0A0E}" destId="{890C76F6-4392-4B23-A8EE-3C704BB5A51B}" srcOrd="0" destOrd="0" presId="urn:microsoft.com/office/officeart/2005/8/layout/vList2"/>
    <dgm:cxn modelId="{E9C9E5F1-1059-4D8E-8977-F6DADAE640D3}" type="presOf" srcId="{9844BD88-5C0E-484C-A163-E515D25C2389}" destId="{62147336-7783-419A-BBAC-41192B6E2038}" srcOrd="0" destOrd="0" presId="urn:microsoft.com/office/officeart/2005/8/layout/vList2"/>
    <dgm:cxn modelId="{DE346FF5-5B3D-41E1-986D-A55DEFE7A3DE}" srcId="{BA289097-092D-42B8-B12E-BF17E9191EAE}" destId="{E3CA8F7E-9295-47F5-9B3E-D97300238694}" srcOrd="0" destOrd="0" parTransId="{19444CF7-443A-4F31-8085-FB6A4A6B9FA0}" sibTransId="{5E473510-9DD0-4E52-B872-264A5E04CD1D}"/>
    <dgm:cxn modelId="{0C2406FB-538E-44F4-A720-7B07CCB1DA07}" srcId="{BA289097-092D-42B8-B12E-BF17E9191EAE}" destId="{41389139-6517-4529-A565-590608C9AC92}" srcOrd="2" destOrd="0" parTransId="{8A8E8F47-FF1F-4A30-A77E-87690F65142D}" sibTransId="{CA8204E5-62C4-4421-94F9-53CBEDBF5BD1}"/>
    <dgm:cxn modelId="{BD08EFE0-A7C2-43E4-88B4-A04B320430FA}" type="presParOf" srcId="{C2638C93-3522-4461-9AC9-089FB9A36260}" destId="{D1C917D9-4374-49F1-B800-BC5542901C59}" srcOrd="0" destOrd="0" presId="urn:microsoft.com/office/officeart/2005/8/layout/vList2"/>
    <dgm:cxn modelId="{10F3389E-8F75-4551-B907-376D96C05A6B}" type="presParOf" srcId="{C2638C93-3522-4461-9AC9-089FB9A36260}" destId="{0DD12D9A-5204-4991-BF6A-5B2A3AD643A8}" srcOrd="1" destOrd="0" presId="urn:microsoft.com/office/officeart/2005/8/layout/vList2"/>
    <dgm:cxn modelId="{AAD9DFFF-DE24-4329-BDEF-9697D95CF87B}" type="presParOf" srcId="{C2638C93-3522-4461-9AC9-089FB9A36260}" destId="{890C76F6-4392-4B23-A8EE-3C704BB5A51B}" srcOrd="2" destOrd="0" presId="urn:microsoft.com/office/officeart/2005/8/layout/vList2"/>
    <dgm:cxn modelId="{8E25AE75-97B2-4666-A876-D65CB034F0B2}" type="presParOf" srcId="{C2638C93-3522-4461-9AC9-089FB9A36260}" destId="{62147336-7783-419A-BBAC-41192B6E2038}" srcOrd="3" destOrd="0" presId="urn:microsoft.com/office/officeart/2005/8/layout/vList2"/>
    <dgm:cxn modelId="{33AF425D-1F35-4488-AFDA-52616CBDAC5A}" type="presParOf" srcId="{C2638C93-3522-4461-9AC9-089FB9A36260}" destId="{4344943B-1A2E-4FDE-9C69-378A7884D06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C5484F-C76D-4B4A-9407-55D253178C0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047DA61-214E-4D37-9A4C-AD89CF9BF013}">
      <dgm:prSet/>
      <dgm:spPr/>
      <dgm:t>
        <a:bodyPr/>
        <a:lstStyle/>
        <a:p>
          <a:r>
            <a:rPr lang="en-US"/>
            <a:t>Architectural/Engineering (A/E) Service Procurement – WW only, sometimes 2 series – LESSON LEARNED</a:t>
          </a:r>
        </a:p>
      </dgm:t>
    </dgm:pt>
    <dgm:pt modelId="{1665DCFB-0047-44B6-9E82-C7A19BA97E21}" type="parTrans" cxnId="{20EB9178-7713-41B6-B07D-5C31C8DA107A}">
      <dgm:prSet/>
      <dgm:spPr/>
      <dgm:t>
        <a:bodyPr/>
        <a:lstStyle/>
        <a:p>
          <a:endParaRPr lang="en-US"/>
        </a:p>
      </dgm:t>
    </dgm:pt>
    <dgm:pt modelId="{0E588656-BCDA-4E56-A4A8-AC742F2D1192}" type="sibTrans" cxnId="{20EB9178-7713-41B6-B07D-5C31C8DA107A}">
      <dgm:prSet/>
      <dgm:spPr/>
      <dgm:t>
        <a:bodyPr/>
        <a:lstStyle/>
        <a:p>
          <a:endParaRPr lang="en-US"/>
        </a:p>
      </dgm:t>
    </dgm:pt>
    <dgm:pt modelId="{88172A63-4605-493C-B2DF-22D30430F467}">
      <dgm:prSet/>
      <dgm:spPr/>
      <dgm:t>
        <a:bodyPr/>
        <a:lstStyle/>
        <a:p>
          <a:r>
            <a:rPr lang="en-US"/>
            <a:t>Build America, Buy America (BABA)</a:t>
          </a:r>
        </a:p>
      </dgm:t>
    </dgm:pt>
    <dgm:pt modelId="{96C2F6EC-CDC1-4683-8543-7F1546F2D89D}" type="parTrans" cxnId="{2D7B2EAF-1E4A-4E3D-B516-70B2504C0B7E}">
      <dgm:prSet/>
      <dgm:spPr/>
      <dgm:t>
        <a:bodyPr/>
        <a:lstStyle/>
        <a:p>
          <a:endParaRPr lang="en-US"/>
        </a:p>
      </dgm:t>
    </dgm:pt>
    <dgm:pt modelId="{675C241F-370A-4E8B-801A-BF0F2CC0F1A3}" type="sibTrans" cxnId="{2D7B2EAF-1E4A-4E3D-B516-70B2504C0B7E}">
      <dgm:prSet/>
      <dgm:spPr/>
      <dgm:t>
        <a:bodyPr/>
        <a:lstStyle/>
        <a:p>
          <a:endParaRPr lang="en-US"/>
        </a:p>
      </dgm:t>
    </dgm:pt>
    <dgm:pt modelId="{7E232D2B-B2B7-4EE4-A3FE-64B70E838BB8}">
      <dgm:prSet/>
      <dgm:spPr/>
      <dgm:t>
        <a:bodyPr/>
        <a:lstStyle/>
        <a:p>
          <a:r>
            <a:rPr lang="en-US"/>
            <a:t>Disadvantaged Business Enterprises (DBE) Participation – all borrowers expected to solicit DBE</a:t>
          </a:r>
        </a:p>
      </dgm:t>
    </dgm:pt>
    <dgm:pt modelId="{F1C75029-DD40-4F81-8F28-B244E3484744}" type="parTrans" cxnId="{52CB6865-CB2E-469F-93B7-E1FE8372F687}">
      <dgm:prSet/>
      <dgm:spPr/>
      <dgm:t>
        <a:bodyPr/>
        <a:lstStyle/>
        <a:p>
          <a:endParaRPr lang="en-US"/>
        </a:p>
      </dgm:t>
    </dgm:pt>
    <dgm:pt modelId="{A20BF925-E246-4094-87F2-A372FD4AA090}" type="sibTrans" cxnId="{52CB6865-CB2E-469F-93B7-E1FE8372F687}">
      <dgm:prSet/>
      <dgm:spPr/>
      <dgm:t>
        <a:bodyPr/>
        <a:lstStyle/>
        <a:p>
          <a:endParaRPr lang="en-US"/>
        </a:p>
      </dgm:t>
    </dgm:pt>
    <dgm:pt modelId="{8890A1CB-BE2B-48B5-91B5-7917271B2EBD}">
      <dgm:prSet/>
      <dgm:spPr/>
      <dgm:t>
        <a:bodyPr/>
        <a:lstStyle/>
        <a:p>
          <a:r>
            <a:rPr lang="en-US"/>
            <a:t>Federal Crosscutters – handled by SRF</a:t>
          </a:r>
        </a:p>
      </dgm:t>
    </dgm:pt>
    <dgm:pt modelId="{4ABDD2FB-9F8C-4B16-86BA-FB1ED9FA9CD2}" type="parTrans" cxnId="{3F9E473E-9C84-4D03-8082-C45A84E94684}">
      <dgm:prSet/>
      <dgm:spPr/>
      <dgm:t>
        <a:bodyPr/>
        <a:lstStyle/>
        <a:p>
          <a:endParaRPr lang="en-US"/>
        </a:p>
      </dgm:t>
    </dgm:pt>
    <dgm:pt modelId="{19CA48ED-0934-454D-8ED3-1488D39FF760}" type="sibTrans" cxnId="{3F9E473E-9C84-4D03-8082-C45A84E94684}">
      <dgm:prSet/>
      <dgm:spPr/>
      <dgm:t>
        <a:bodyPr/>
        <a:lstStyle/>
        <a:p>
          <a:endParaRPr lang="en-US"/>
        </a:p>
      </dgm:t>
    </dgm:pt>
    <dgm:pt modelId="{F7EF15C9-4055-48AE-8195-E2CA6FD8D945}">
      <dgm:prSet/>
      <dgm:spPr/>
      <dgm:t>
        <a:bodyPr/>
        <a:lstStyle/>
        <a:p>
          <a:r>
            <a:rPr lang="en-US"/>
            <a:t>Federal Funding Accountability and Transparency Act (FFATA) Reporting – handled by SRF</a:t>
          </a:r>
        </a:p>
      </dgm:t>
    </dgm:pt>
    <dgm:pt modelId="{6B20A477-A84C-45DD-8C18-70B235669B7E}" type="parTrans" cxnId="{7A781759-4725-48BD-900B-0971E811BC19}">
      <dgm:prSet/>
      <dgm:spPr/>
      <dgm:t>
        <a:bodyPr/>
        <a:lstStyle/>
        <a:p>
          <a:endParaRPr lang="en-US"/>
        </a:p>
      </dgm:t>
    </dgm:pt>
    <dgm:pt modelId="{E829A393-F526-4EB2-B8F8-49678E3C81CF}" type="sibTrans" cxnId="{7A781759-4725-48BD-900B-0971E811BC19}">
      <dgm:prSet/>
      <dgm:spPr/>
      <dgm:t>
        <a:bodyPr/>
        <a:lstStyle/>
        <a:p>
          <a:endParaRPr lang="en-US"/>
        </a:p>
      </dgm:t>
    </dgm:pt>
    <dgm:pt modelId="{4BF05A03-A9A1-41BC-B4BF-F0A49C1ED79F}">
      <dgm:prSet/>
      <dgm:spPr/>
      <dgm:t>
        <a:bodyPr/>
        <a:lstStyle/>
        <a:p>
          <a:r>
            <a:rPr lang="en-US"/>
            <a:t>Signage</a:t>
          </a:r>
        </a:p>
      </dgm:t>
    </dgm:pt>
    <dgm:pt modelId="{C4A716A9-E6A4-46B4-BD0C-726D53CDD935}" type="parTrans" cxnId="{CF5F2D28-1FC1-4398-ADB0-A337D224831F}">
      <dgm:prSet/>
      <dgm:spPr/>
      <dgm:t>
        <a:bodyPr/>
        <a:lstStyle/>
        <a:p>
          <a:endParaRPr lang="en-US"/>
        </a:p>
      </dgm:t>
    </dgm:pt>
    <dgm:pt modelId="{0FD25461-7AAC-43C2-860C-B0D7ED36F114}" type="sibTrans" cxnId="{CF5F2D28-1FC1-4398-ADB0-A337D224831F}">
      <dgm:prSet/>
      <dgm:spPr/>
      <dgm:t>
        <a:bodyPr/>
        <a:lstStyle/>
        <a:p>
          <a:endParaRPr lang="en-US"/>
        </a:p>
      </dgm:t>
    </dgm:pt>
    <dgm:pt modelId="{6FAA2586-48FD-4C2E-A12E-0FAB2C59C698}">
      <dgm:prSet/>
      <dgm:spPr/>
      <dgm:t>
        <a:bodyPr/>
        <a:lstStyle/>
        <a:p>
          <a:r>
            <a:rPr lang="en-US"/>
            <a:t>Public notice (SRF handles)</a:t>
          </a:r>
        </a:p>
      </dgm:t>
    </dgm:pt>
    <dgm:pt modelId="{62B67296-EC4E-44F5-974E-EBEF29380285}" type="parTrans" cxnId="{09D63D8E-441F-4782-8FAA-393789A16B53}">
      <dgm:prSet/>
      <dgm:spPr/>
      <dgm:t>
        <a:bodyPr/>
        <a:lstStyle/>
        <a:p>
          <a:endParaRPr lang="en-US"/>
        </a:p>
      </dgm:t>
    </dgm:pt>
    <dgm:pt modelId="{2A33D9B3-D666-4EAE-99FB-C723F6F8C5BC}" type="sibTrans" cxnId="{09D63D8E-441F-4782-8FAA-393789A16B53}">
      <dgm:prSet/>
      <dgm:spPr/>
      <dgm:t>
        <a:bodyPr/>
        <a:lstStyle/>
        <a:p>
          <a:endParaRPr lang="en-US"/>
        </a:p>
      </dgm:t>
    </dgm:pt>
    <dgm:pt modelId="{18F17240-88D7-4A26-BC68-F9CB069A80CF}">
      <dgm:prSet/>
      <dgm:spPr/>
      <dgm:t>
        <a:bodyPr/>
        <a:lstStyle/>
        <a:p>
          <a:r>
            <a:rPr lang="en-US"/>
            <a:t>Determined at close, signs sent quarterly</a:t>
          </a:r>
        </a:p>
      </dgm:t>
    </dgm:pt>
    <dgm:pt modelId="{AC38B7D2-17E0-4295-9EF5-2DD3BD29783B}" type="parTrans" cxnId="{2813EABD-5212-4647-A724-1F6F8D61630D}">
      <dgm:prSet/>
      <dgm:spPr/>
      <dgm:t>
        <a:bodyPr/>
        <a:lstStyle/>
        <a:p>
          <a:endParaRPr lang="en-US"/>
        </a:p>
      </dgm:t>
    </dgm:pt>
    <dgm:pt modelId="{23A93E0B-DFE2-4301-AAC0-274D3750F5D1}" type="sibTrans" cxnId="{2813EABD-5212-4647-A724-1F6F8D61630D}">
      <dgm:prSet/>
      <dgm:spPr/>
      <dgm:t>
        <a:bodyPr/>
        <a:lstStyle/>
        <a:p>
          <a:endParaRPr lang="en-US"/>
        </a:p>
      </dgm:t>
    </dgm:pt>
    <dgm:pt modelId="{5167C9D5-CD02-4248-BE4B-E6BD49832787}">
      <dgm:prSet/>
      <dgm:spPr/>
      <dgm:t>
        <a:bodyPr/>
        <a:lstStyle/>
        <a:p>
          <a:r>
            <a:rPr lang="en-US"/>
            <a:t>Borrower sends photo</a:t>
          </a:r>
        </a:p>
      </dgm:t>
    </dgm:pt>
    <dgm:pt modelId="{79C44BD3-11D9-42FD-82E6-C935DD103F5A}" type="parTrans" cxnId="{53200EA6-F186-4C17-ACFC-37325EDA7D3E}">
      <dgm:prSet/>
      <dgm:spPr/>
      <dgm:t>
        <a:bodyPr/>
        <a:lstStyle/>
        <a:p>
          <a:endParaRPr lang="en-US"/>
        </a:p>
      </dgm:t>
    </dgm:pt>
    <dgm:pt modelId="{345D3AF5-04EE-4949-A33A-55D3A92FC2DC}" type="sibTrans" cxnId="{53200EA6-F186-4C17-ACFC-37325EDA7D3E}">
      <dgm:prSet/>
      <dgm:spPr/>
      <dgm:t>
        <a:bodyPr/>
        <a:lstStyle/>
        <a:p>
          <a:endParaRPr lang="en-US"/>
        </a:p>
      </dgm:t>
    </dgm:pt>
    <dgm:pt modelId="{6D79F5B9-D961-41B2-815B-68DA1B31C998}">
      <dgm:prSet/>
      <dgm:spPr/>
      <dgm:t>
        <a:bodyPr/>
        <a:lstStyle/>
        <a:p>
          <a:r>
            <a:rPr lang="en-US"/>
            <a:t>Confirmed during site visits</a:t>
          </a:r>
        </a:p>
      </dgm:t>
    </dgm:pt>
    <dgm:pt modelId="{9383B724-DBA2-4CBE-BA16-B88661F6B6D2}" type="parTrans" cxnId="{D9A8B5FB-DF27-4D23-8373-AE60CC8CC83F}">
      <dgm:prSet/>
      <dgm:spPr/>
      <dgm:t>
        <a:bodyPr/>
        <a:lstStyle/>
        <a:p>
          <a:endParaRPr lang="en-US"/>
        </a:p>
      </dgm:t>
    </dgm:pt>
    <dgm:pt modelId="{B3A4B482-B588-4937-B3E3-CF88CD7C2EBD}" type="sibTrans" cxnId="{D9A8B5FB-DF27-4D23-8373-AE60CC8CC83F}">
      <dgm:prSet/>
      <dgm:spPr/>
      <dgm:t>
        <a:bodyPr/>
        <a:lstStyle/>
        <a:p>
          <a:endParaRPr lang="en-US"/>
        </a:p>
      </dgm:t>
    </dgm:pt>
    <dgm:pt modelId="{7E6241AB-D79E-44AB-B54B-B3C358E29706}">
      <dgm:prSet/>
      <dgm:spPr/>
      <dgm:t>
        <a:bodyPr/>
        <a:lstStyle/>
        <a:p>
          <a:r>
            <a:rPr lang="en-US"/>
            <a:t>Single Audit – SRF notifies each borrower</a:t>
          </a:r>
        </a:p>
      </dgm:t>
    </dgm:pt>
    <dgm:pt modelId="{2DF88463-148C-4F0E-A07A-F4D06FABB061}" type="parTrans" cxnId="{BFA3B6D6-1C71-4D81-9BEB-D9CD5D80E076}">
      <dgm:prSet/>
      <dgm:spPr/>
      <dgm:t>
        <a:bodyPr/>
        <a:lstStyle/>
        <a:p>
          <a:endParaRPr lang="en-US"/>
        </a:p>
      </dgm:t>
    </dgm:pt>
    <dgm:pt modelId="{BAED584F-6B37-43CC-9AAE-30218EBC7CCF}" type="sibTrans" cxnId="{BFA3B6D6-1C71-4D81-9BEB-D9CD5D80E076}">
      <dgm:prSet/>
      <dgm:spPr/>
      <dgm:t>
        <a:bodyPr/>
        <a:lstStyle/>
        <a:p>
          <a:endParaRPr lang="en-US"/>
        </a:p>
      </dgm:t>
    </dgm:pt>
    <dgm:pt modelId="{4B8B4EEB-C6DF-432F-882C-4D1D07DE8011}">
      <dgm:prSet/>
      <dgm:spPr/>
      <dgm:t>
        <a:bodyPr/>
        <a:lstStyle/>
        <a:p>
          <a:r>
            <a:rPr lang="en-US"/>
            <a:t>Telecom and Video Surveillance Services/Equipment Restrictions – certification with front end specs</a:t>
          </a:r>
        </a:p>
      </dgm:t>
    </dgm:pt>
    <dgm:pt modelId="{9249C813-569A-4BFA-85AE-2A964560B1A8}" type="parTrans" cxnId="{0596EC65-CC24-4EA1-B7B2-D904DFB4E223}">
      <dgm:prSet/>
      <dgm:spPr/>
      <dgm:t>
        <a:bodyPr/>
        <a:lstStyle/>
        <a:p>
          <a:endParaRPr lang="en-US"/>
        </a:p>
      </dgm:t>
    </dgm:pt>
    <dgm:pt modelId="{8F09413D-9582-4293-AE57-A3EF9ECE5F2C}" type="sibTrans" cxnId="{0596EC65-CC24-4EA1-B7B2-D904DFB4E223}">
      <dgm:prSet/>
      <dgm:spPr/>
      <dgm:t>
        <a:bodyPr/>
        <a:lstStyle/>
        <a:p>
          <a:endParaRPr lang="en-US"/>
        </a:p>
      </dgm:t>
    </dgm:pt>
    <dgm:pt modelId="{69D51D32-C464-448D-A5EB-4791C625179F}" type="pres">
      <dgm:prSet presAssocID="{30C5484F-C76D-4B4A-9407-55D253178C04}" presName="diagram" presStyleCnt="0">
        <dgm:presLayoutVars>
          <dgm:dir/>
          <dgm:resizeHandles val="exact"/>
        </dgm:presLayoutVars>
      </dgm:prSet>
      <dgm:spPr/>
    </dgm:pt>
    <dgm:pt modelId="{16A73729-12A2-4077-9D0E-0D2B2A4E3B6F}" type="pres">
      <dgm:prSet presAssocID="{4047DA61-214E-4D37-9A4C-AD89CF9BF013}" presName="node" presStyleLbl="node1" presStyleIdx="0" presStyleCnt="8">
        <dgm:presLayoutVars>
          <dgm:bulletEnabled val="1"/>
        </dgm:presLayoutVars>
      </dgm:prSet>
      <dgm:spPr/>
    </dgm:pt>
    <dgm:pt modelId="{283D86BA-DCFA-49DF-A6CE-A84B6311E89F}" type="pres">
      <dgm:prSet presAssocID="{0E588656-BCDA-4E56-A4A8-AC742F2D1192}" presName="sibTrans" presStyleCnt="0"/>
      <dgm:spPr/>
    </dgm:pt>
    <dgm:pt modelId="{4B1CB622-4078-4611-A803-806F7A66E7E4}" type="pres">
      <dgm:prSet presAssocID="{88172A63-4605-493C-B2DF-22D30430F467}" presName="node" presStyleLbl="node1" presStyleIdx="1" presStyleCnt="8">
        <dgm:presLayoutVars>
          <dgm:bulletEnabled val="1"/>
        </dgm:presLayoutVars>
      </dgm:prSet>
      <dgm:spPr/>
    </dgm:pt>
    <dgm:pt modelId="{2826F417-4BD4-438A-9171-48989FF38EDB}" type="pres">
      <dgm:prSet presAssocID="{675C241F-370A-4E8B-801A-BF0F2CC0F1A3}" presName="sibTrans" presStyleCnt="0"/>
      <dgm:spPr/>
    </dgm:pt>
    <dgm:pt modelId="{7C2C3CFC-AA63-49B9-8892-A055CC1C8EB9}" type="pres">
      <dgm:prSet presAssocID="{7E232D2B-B2B7-4EE4-A3FE-64B70E838BB8}" presName="node" presStyleLbl="node1" presStyleIdx="2" presStyleCnt="8">
        <dgm:presLayoutVars>
          <dgm:bulletEnabled val="1"/>
        </dgm:presLayoutVars>
      </dgm:prSet>
      <dgm:spPr/>
    </dgm:pt>
    <dgm:pt modelId="{A9568635-CE45-4147-84A3-D0BC0658AC42}" type="pres">
      <dgm:prSet presAssocID="{A20BF925-E246-4094-87F2-A372FD4AA090}" presName="sibTrans" presStyleCnt="0"/>
      <dgm:spPr/>
    </dgm:pt>
    <dgm:pt modelId="{39B1952F-3481-433C-B76E-56670F207EE5}" type="pres">
      <dgm:prSet presAssocID="{8890A1CB-BE2B-48B5-91B5-7917271B2EBD}" presName="node" presStyleLbl="node1" presStyleIdx="3" presStyleCnt="8">
        <dgm:presLayoutVars>
          <dgm:bulletEnabled val="1"/>
        </dgm:presLayoutVars>
      </dgm:prSet>
      <dgm:spPr/>
    </dgm:pt>
    <dgm:pt modelId="{A4877A3B-B6E4-4F26-B7DB-5BF7F219773A}" type="pres">
      <dgm:prSet presAssocID="{19CA48ED-0934-454D-8ED3-1488D39FF760}" presName="sibTrans" presStyleCnt="0"/>
      <dgm:spPr/>
    </dgm:pt>
    <dgm:pt modelId="{CA755A6C-D2C1-41C7-84FE-586FF60A1322}" type="pres">
      <dgm:prSet presAssocID="{F7EF15C9-4055-48AE-8195-E2CA6FD8D945}" presName="node" presStyleLbl="node1" presStyleIdx="4" presStyleCnt="8">
        <dgm:presLayoutVars>
          <dgm:bulletEnabled val="1"/>
        </dgm:presLayoutVars>
      </dgm:prSet>
      <dgm:spPr/>
    </dgm:pt>
    <dgm:pt modelId="{69F99534-F7D7-4A35-ADCE-4D00AA08A60F}" type="pres">
      <dgm:prSet presAssocID="{E829A393-F526-4EB2-B8F8-49678E3C81CF}" presName="sibTrans" presStyleCnt="0"/>
      <dgm:spPr/>
    </dgm:pt>
    <dgm:pt modelId="{9CFE12CE-5D9F-47CB-87FA-903DC777E0E5}" type="pres">
      <dgm:prSet presAssocID="{4BF05A03-A9A1-41BC-B4BF-F0A49C1ED79F}" presName="node" presStyleLbl="node1" presStyleIdx="5" presStyleCnt="8">
        <dgm:presLayoutVars>
          <dgm:bulletEnabled val="1"/>
        </dgm:presLayoutVars>
      </dgm:prSet>
      <dgm:spPr/>
    </dgm:pt>
    <dgm:pt modelId="{2F1C20FE-F542-4754-AD8A-210EAA9AE000}" type="pres">
      <dgm:prSet presAssocID="{0FD25461-7AAC-43C2-860C-B0D7ED36F114}" presName="sibTrans" presStyleCnt="0"/>
      <dgm:spPr/>
    </dgm:pt>
    <dgm:pt modelId="{D355C52B-DFC2-4481-9BA3-340C8D49A10A}" type="pres">
      <dgm:prSet presAssocID="{7E6241AB-D79E-44AB-B54B-B3C358E29706}" presName="node" presStyleLbl="node1" presStyleIdx="6" presStyleCnt="8">
        <dgm:presLayoutVars>
          <dgm:bulletEnabled val="1"/>
        </dgm:presLayoutVars>
      </dgm:prSet>
      <dgm:spPr/>
    </dgm:pt>
    <dgm:pt modelId="{A2F3DB89-19A1-478F-B3C4-17A40E10A146}" type="pres">
      <dgm:prSet presAssocID="{BAED584F-6B37-43CC-9AAE-30218EBC7CCF}" presName="sibTrans" presStyleCnt="0"/>
      <dgm:spPr/>
    </dgm:pt>
    <dgm:pt modelId="{F5191854-B840-4B86-B9E3-D95CF3D1E192}" type="pres">
      <dgm:prSet presAssocID="{4B8B4EEB-C6DF-432F-882C-4D1D07DE8011}" presName="node" presStyleLbl="node1" presStyleIdx="7" presStyleCnt="8">
        <dgm:presLayoutVars>
          <dgm:bulletEnabled val="1"/>
        </dgm:presLayoutVars>
      </dgm:prSet>
      <dgm:spPr/>
    </dgm:pt>
  </dgm:ptLst>
  <dgm:cxnLst>
    <dgm:cxn modelId="{FFCDC124-3E0D-4FF3-BBC6-621FC57331CA}" type="presOf" srcId="{7E6241AB-D79E-44AB-B54B-B3C358E29706}" destId="{D355C52B-DFC2-4481-9BA3-340C8D49A10A}" srcOrd="0" destOrd="0" presId="urn:microsoft.com/office/officeart/2005/8/layout/default"/>
    <dgm:cxn modelId="{CF5F2D28-1FC1-4398-ADB0-A337D224831F}" srcId="{30C5484F-C76D-4B4A-9407-55D253178C04}" destId="{4BF05A03-A9A1-41BC-B4BF-F0A49C1ED79F}" srcOrd="5" destOrd="0" parTransId="{C4A716A9-E6A4-46B4-BD0C-726D53CDD935}" sibTransId="{0FD25461-7AAC-43C2-860C-B0D7ED36F114}"/>
    <dgm:cxn modelId="{3F9E473E-9C84-4D03-8082-C45A84E94684}" srcId="{30C5484F-C76D-4B4A-9407-55D253178C04}" destId="{8890A1CB-BE2B-48B5-91B5-7917271B2EBD}" srcOrd="3" destOrd="0" parTransId="{4ABDD2FB-9F8C-4B16-86BA-FB1ED9FA9CD2}" sibTransId="{19CA48ED-0934-454D-8ED3-1488D39FF760}"/>
    <dgm:cxn modelId="{6939B65D-4041-4585-A41B-D1C5DB4B4BF8}" type="presOf" srcId="{5167C9D5-CD02-4248-BE4B-E6BD49832787}" destId="{9CFE12CE-5D9F-47CB-87FA-903DC777E0E5}" srcOrd="0" destOrd="3" presId="urn:microsoft.com/office/officeart/2005/8/layout/default"/>
    <dgm:cxn modelId="{5410785E-DF8F-43EB-968D-D3307F235A0F}" type="presOf" srcId="{7E232D2B-B2B7-4EE4-A3FE-64B70E838BB8}" destId="{7C2C3CFC-AA63-49B9-8892-A055CC1C8EB9}" srcOrd="0" destOrd="0" presId="urn:microsoft.com/office/officeart/2005/8/layout/default"/>
    <dgm:cxn modelId="{52CB6865-CB2E-469F-93B7-E1FE8372F687}" srcId="{30C5484F-C76D-4B4A-9407-55D253178C04}" destId="{7E232D2B-B2B7-4EE4-A3FE-64B70E838BB8}" srcOrd="2" destOrd="0" parTransId="{F1C75029-DD40-4F81-8F28-B244E3484744}" sibTransId="{A20BF925-E246-4094-87F2-A372FD4AA090}"/>
    <dgm:cxn modelId="{0596EC65-CC24-4EA1-B7B2-D904DFB4E223}" srcId="{30C5484F-C76D-4B4A-9407-55D253178C04}" destId="{4B8B4EEB-C6DF-432F-882C-4D1D07DE8011}" srcOrd="7" destOrd="0" parTransId="{9249C813-569A-4BFA-85AE-2A964560B1A8}" sibTransId="{8F09413D-9582-4293-AE57-A3EF9ECE5F2C}"/>
    <dgm:cxn modelId="{D8676967-11EE-4752-AB6C-129B65BDC2B0}" type="presOf" srcId="{4047DA61-214E-4D37-9A4C-AD89CF9BF013}" destId="{16A73729-12A2-4077-9D0E-0D2B2A4E3B6F}" srcOrd="0" destOrd="0" presId="urn:microsoft.com/office/officeart/2005/8/layout/default"/>
    <dgm:cxn modelId="{704E4850-7109-4642-A177-227D35D9330E}" type="presOf" srcId="{30C5484F-C76D-4B4A-9407-55D253178C04}" destId="{69D51D32-C464-448D-A5EB-4791C625179F}" srcOrd="0" destOrd="0" presId="urn:microsoft.com/office/officeart/2005/8/layout/default"/>
    <dgm:cxn modelId="{AD3D0773-A8B9-4511-9AD2-9C30D87B0BFD}" type="presOf" srcId="{88172A63-4605-493C-B2DF-22D30430F467}" destId="{4B1CB622-4078-4611-A803-806F7A66E7E4}" srcOrd="0" destOrd="0" presId="urn:microsoft.com/office/officeart/2005/8/layout/default"/>
    <dgm:cxn modelId="{2C342874-DB4E-4F9C-9462-B57F5146D82A}" type="presOf" srcId="{8890A1CB-BE2B-48B5-91B5-7917271B2EBD}" destId="{39B1952F-3481-433C-B76E-56670F207EE5}" srcOrd="0" destOrd="0" presId="urn:microsoft.com/office/officeart/2005/8/layout/default"/>
    <dgm:cxn modelId="{20EB9178-7713-41B6-B07D-5C31C8DA107A}" srcId="{30C5484F-C76D-4B4A-9407-55D253178C04}" destId="{4047DA61-214E-4D37-9A4C-AD89CF9BF013}" srcOrd="0" destOrd="0" parTransId="{1665DCFB-0047-44B6-9E82-C7A19BA97E21}" sibTransId="{0E588656-BCDA-4E56-A4A8-AC742F2D1192}"/>
    <dgm:cxn modelId="{7A781759-4725-48BD-900B-0971E811BC19}" srcId="{30C5484F-C76D-4B4A-9407-55D253178C04}" destId="{F7EF15C9-4055-48AE-8195-E2CA6FD8D945}" srcOrd="4" destOrd="0" parTransId="{6B20A477-A84C-45DD-8C18-70B235669B7E}" sibTransId="{E829A393-F526-4EB2-B8F8-49678E3C81CF}"/>
    <dgm:cxn modelId="{95371C89-6FC7-4252-AF1B-4BF2E556984E}" type="presOf" srcId="{F7EF15C9-4055-48AE-8195-E2CA6FD8D945}" destId="{CA755A6C-D2C1-41C7-84FE-586FF60A1322}" srcOrd="0" destOrd="0" presId="urn:microsoft.com/office/officeart/2005/8/layout/default"/>
    <dgm:cxn modelId="{09D63D8E-441F-4782-8FAA-393789A16B53}" srcId="{4BF05A03-A9A1-41BC-B4BF-F0A49C1ED79F}" destId="{6FAA2586-48FD-4C2E-A12E-0FAB2C59C698}" srcOrd="0" destOrd="0" parTransId="{62B67296-EC4E-44F5-974E-EBEF29380285}" sibTransId="{2A33D9B3-D666-4EAE-99FB-C723F6F8C5BC}"/>
    <dgm:cxn modelId="{53200EA6-F186-4C17-ACFC-37325EDA7D3E}" srcId="{4BF05A03-A9A1-41BC-B4BF-F0A49C1ED79F}" destId="{5167C9D5-CD02-4248-BE4B-E6BD49832787}" srcOrd="2" destOrd="0" parTransId="{79C44BD3-11D9-42FD-82E6-C935DD103F5A}" sibTransId="{345D3AF5-04EE-4949-A33A-55D3A92FC2DC}"/>
    <dgm:cxn modelId="{2D7B2EAF-1E4A-4E3D-B516-70B2504C0B7E}" srcId="{30C5484F-C76D-4B4A-9407-55D253178C04}" destId="{88172A63-4605-493C-B2DF-22D30430F467}" srcOrd="1" destOrd="0" parTransId="{96C2F6EC-CDC1-4683-8543-7F1546F2D89D}" sibTransId="{675C241F-370A-4E8B-801A-BF0F2CC0F1A3}"/>
    <dgm:cxn modelId="{CEF502B4-021E-4231-8A56-4F103623D03F}" type="presOf" srcId="{4BF05A03-A9A1-41BC-B4BF-F0A49C1ED79F}" destId="{9CFE12CE-5D9F-47CB-87FA-903DC777E0E5}" srcOrd="0" destOrd="0" presId="urn:microsoft.com/office/officeart/2005/8/layout/default"/>
    <dgm:cxn modelId="{2813EABD-5212-4647-A724-1F6F8D61630D}" srcId="{4BF05A03-A9A1-41BC-B4BF-F0A49C1ED79F}" destId="{18F17240-88D7-4A26-BC68-F9CB069A80CF}" srcOrd="1" destOrd="0" parTransId="{AC38B7D2-17E0-4295-9EF5-2DD3BD29783B}" sibTransId="{23A93E0B-DFE2-4301-AAC0-274D3750F5D1}"/>
    <dgm:cxn modelId="{BFA3B6D6-1C71-4D81-9BEB-D9CD5D80E076}" srcId="{30C5484F-C76D-4B4A-9407-55D253178C04}" destId="{7E6241AB-D79E-44AB-B54B-B3C358E29706}" srcOrd="6" destOrd="0" parTransId="{2DF88463-148C-4F0E-A07A-F4D06FABB061}" sibTransId="{BAED584F-6B37-43CC-9AAE-30218EBC7CCF}"/>
    <dgm:cxn modelId="{9F42CEE3-B4E8-4E02-B46C-A19377F1A110}" type="presOf" srcId="{18F17240-88D7-4A26-BC68-F9CB069A80CF}" destId="{9CFE12CE-5D9F-47CB-87FA-903DC777E0E5}" srcOrd="0" destOrd="2" presId="urn:microsoft.com/office/officeart/2005/8/layout/default"/>
    <dgm:cxn modelId="{EE32ACEE-0218-4A81-BC72-FCFD8E51587D}" type="presOf" srcId="{6D79F5B9-D961-41B2-815B-68DA1B31C998}" destId="{9CFE12CE-5D9F-47CB-87FA-903DC777E0E5}" srcOrd="0" destOrd="4" presId="urn:microsoft.com/office/officeart/2005/8/layout/default"/>
    <dgm:cxn modelId="{DE0BF0F2-07EA-475D-A31F-B746119905FA}" type="presOf" srcId="{6FAA2586-48FD-4C2E-A12E-0FAB2C59C698}" destId="{9CFE12CE-5D9F-47CB-87FA-903DC777E0E5}" srcOrd="0" destOrd="1" presId="urn:microsoft.com/office/officeart/2005/8/layout/default"/>
    <dgm:cxn modelId="{6B94DFFA-EAA5-4A0F-BC62-B11FD2EC73E6}" type="presOf" srcId="{4B8B4EEB-C6DF-432F-882C-4D1D07DE8011}" destId="{F5191854-B840-4B86-B9E3-D95CF3D1E192}" srcOrd="0" destOrd="0" presId="urn:microsoft.com/office/officeart/2005/8/layout/default"/>
    <dgm:cxn modelId="{D9A8B5FB-DF27-4D23-8373-AE60CC8CC83F}" srcId="{4BF05A03-A9A1-41BC-B4BF-F0A49C1ED79F}" destId="{6D79F5B9-D961-41B2-815B-68DA1B31C998}" srcOrd="3" destOrd="0" parTransId="{9383B724-DBA2-4CBE-BA16-B88661F6B6D2}" sibTransId="{B3A4B482-B588-4937-B3E3-CF88CD7C2EBD}"/>
    <dgm:cxn modelId="{207AD332-63B0-4744-9BEB-4A96953173BC}" type="presParOf" srcId="{69D51D32-C464-448D-A5EB-4791C625179F}" destId="{16A73729-12A2-4077-9D0E-0D2B2A4E3B6F}" srcOrd="0" destOrd="0" presId="urn:microsoft.com/office/officeart/2005/8/layout/default"/>
    <dgm:cxn modelId="{E9C1096E-5FDF-4669-8437-02046D7CA896}" type="presParOf" srcId="{69D51D32-C464-448D-A5EB-4791C625179F}" destId="{283D86BA-DCFA-49DF-A6CE-A84B6311E89F}" srcOrd="1" destOrd="0" presId="urn:microsoft.com/office/officeart/2005/8/layout/default"/>
    <dgm:cxn modelId="{74FE3E0C-F315-4BB5-B99A-A842B6397D1A}" type="presParOf" srcId="{69D51D32-C464-448D-A5EB-4791C625179F}" destId="{4B1CB622-4078-4611-A803-806F7A66E7E4}" srcOrd="2" destOrd="0" presId="urn:microsoft.com/office/officeart/2005/8/layout/default"/>
    <dgm:cxn modelId="{24472474-C79C-4F3E-9607-7B03AF3E4EBA}" type="presParOf" srcId="{69D51D32-C464-448D-A5EB-4791C625179F}" destId="{2826F417-4BD4-438A-9171-48989FF38EDB}" srcOrd="3" destOrd="0" presId="urn:microsoft.com/office/officeart/2005/8/layout/default"/>
    <dgm:cxn modelId="{E34ADD2E-9981-47D5-9892-A1DC29F9B7EF}" type="presParOf" srcId="{69D51D32-C464-448D-A5EB-4791C625179F}" destId="{7C2C3CFC-AA63-49B9-8892-A055CC1C8EB9}" srcOrd="4" destOrd="0" presId="urn:microsoft.com/office/officeart/2005/8/layout/default"/>
    <dgm:cxn modelId="{8D263FF3-F406-4CA5-B162-0B3536604343}" type="presParOf" srcId="{69D51D32-C464-448D-A5EB-4791C625179F}" destId="{A9568635-CE45-4147-84A3-D0BC0658AC42}" srcOrd="5" destOrd="0" presId="urn:microsoft.com/office/officeart/2005/8/layout/default"/>
    <dgm:cxn modelId="{604C8935-17CA-4D27-BF54-AF6AEAFFF326}" type="presParOf" srcId="{69D51D32-C464-448D-A5EB-4791C625179F}" destId="{39B1952F-3481-433C-B76E-56670F207EE5}" srcOrd="6" destOrd="0" presId="urn:microsoft.com/office/officeart/2005/8/layout/default"/>
    <dgm:cxn modelId="{3DB9A2C0-A348-4D7C-9486-6008894930CC}" type="presParOf" srcId="{69D51D32-C464-448D-A5EB-4791C625179F}" destId="{A4877A3B-B6E4-4F26-B7DB-5BF7F219773A}" srcOrd="7" destOrd="0" presId="urn:microsoft.com/office/officeart/2005/8/layout/default"/>
    <dgm:cxn modelId="{34CC35E4-9633-4FFC-AA6C-D668B72C8765}" type="presParOf" srcId="{69D51D32-C464-448D-A5EB-4791C625179F}" destId="{CA755A6C-D2C1-41C7-84FE-586FF60A1322}" srcOrd="8" destOrd="0" presId="urn:microsoft.com/office/officeart/2005/8/layout/default"/>
    <dgm:cxn modelId="{D7421206-72EB-482E-AC99-15E93CFCFD75}" type="presParOf" srcId="{69D51D32-C464-448D-A5EB-4791C625179F}" destId="{69F99534-F7D7-4A35-ADCE-4D00AA08A60F}" srcOrd="9" destOrd="0" presId="urn:microsoft.com/office/officeart/2005/8/layout/default"/>
    <dgm:cxn modelId="{9C5E18B2-A290-441D-8B3E-34271FAD9C13}" type="presParOf" srcId="{69D51D32-C464-448D-A5EB-4791C625179F}" destId="{9CFE12CE-5D9F-47CB-87FA-903DC777E0E5}" srcOrd="10" destOrd="0" presId="urn:microsoft.com/office/officeart/2005/8/layout/default"/>
    <dgm:cxn modelId="{9F8ECE96-303D-46A5-BA08-BBF7C0A180AE}" type="presParOf" srcId="{69D51D32-C464-448D-A5EB-4791C625179F}" destId="{2F1C20FE-F542-4754-AD8A-210EAA9AE000}" srcOrd="11" destOrd="0" presId="urn:microsoft.com/office/officeart/2005/8/layout/default"/>
    <dgm:cxn modelId="{9253A2D2-CA19-4B61-8187-13E6D3B3C538}" type="presParOf" srcId="{69D51D32-C464-448D-A5EB-4791C625179F}" destId="{D355C52B-DFC2-4481-9BA3-340C8D49A10A}" srcOrd="12" destOrd="0" presId="urn:microsoft.com/office/officeart/2005/8/layout/default"/>
    <dgm:cxn modelId="{D6C622F3-55B7-4323-B08B-4955EA1A5F9D}" type="presParOf" srcId="{69D51D32-C464-448D-A5EB-4791C625179F}" destId="{A2F3DB89-19A1-478F-B3C4-17A40E10A146}" srcOrd="13" destOrd="0" presId="urn:microsoft.com/office/officeart/2005/8/layout/default"/>
    <dgm:cxn modelId="{768E6D21-98DB-47F7-8546-C0DAD3DF487E}" type="presParOf" srcId="{69D51D32-C464-448D-A5EB-4791C625179F}" destId="{F5191854-B840-4B86-B9E3-D95CF3D1E192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C833CF-95A4-4056-AA87-2BEF257811B4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BCACC-AAAA-4355-A0D4-46804B47879F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Timing</a:t>
          </a:r>
        </a:p>
      </dsp:txBody>
      <dsp:txXfrm>
        <a:off x="0" y="531"/>
        <a:ext cx="10515600" cy="870055"/>
      </dsp:txXfrm>
    </dsp:sp>
    <dsp:sp modelId="{0A97321F-4F7C-475E-83FD-621B01581737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CE1F1-195B-4169-B2C1-CC951A80D0A2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Size</a:t>
          </a:r>
        </a:p>
      </dsp:txBody>
      <dsp:txXfrm>
        <a:off x="0" y="870586"/>
        <a:ext cx="10515600" cy="870055"/>
      </dsp:txXfrm>
    </dsp:sp>
    <dsp:sp modelId="{F0A1AB81-F64B-4159-A327-1FE14C97872B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5BF2AA-3F99-49C6-B178-D7E6C8FEEF9C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Type of project/Impact on project</a:t>
          </a:r>
        </a:p>
      </dsp:txBody>
      <dsp:txXfrm>
        <a:off x="0" y="1740641"/>
        <a:ext cx="10515600" cy="870055"/>
      </dsp:txXfrm>
    </dsp:sp>
    <dsp:sp modelId="{D7360A16-158D-43CD-8673-8D0E41C45E05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17391-C21F-4A6E-B8EE-09277B82838B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Multiple candidates</a:t>
          </a:r>
        </a:p>
      </dsp:txBody>
      <dsp:txXfrm>
        <a:off x="0" y="2610696"/>
        <a:ext cx="10515600" cy="870055"/>
      </dsp:txXfrm>
    </dsp:sp>
    <dsp:sp modelId="{45DBB0B9-D779-456A-A0FF-4B745D9FBAFB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A649AB-B23E-403F-B254-3950851698AD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Capacity of borrower and professional team</a:t>
          </a:r>
        </a:p>
      </dsp:txBody>
      <dsp:txXfrm>
        <a:off x="0" y="3480751"/>
        <a:ext cx="10515600" cy="870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917D9-4374-49F1-B800-BC5542901C59}">
      <dsp:nvSpPr>
        <dsp:cNvPr id="0" name=""/>
        <dsp:cNvSpPr/>
      </dsp:nvSpPr>
      <dsp:spPr>
        <a:xfrm>
          <a:off x="0" y="476018"/>
          <a:ext cx="10515600" cy="491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Multiple training sessions – Engineers, GAs, conferences</a:t>
          </a:r>
        </a:p>
      </dsp:txBody>
      <dsp:txXfrm>
        <a:off x="23988" y="500006"/>
        <a:ext cx="10467624" cy="443424"/>
      </dsp:txXfrm>
    </dsp:sp>
    <dsp:sp modelId="{0DD12D9A-5204-4991-BF6A-5B2A3AD643A8}">
      <dsp:nvSpPr>
        <dsp:cNvPr id="0" name=""/>
        <dsp:cNvSpPr/>
      </dsp:nvSpPr>
      <dsp:spPr>
        <a:xfrm>
          <a:off x="0" y="967419"/>
          <a:ext cx="10515600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EQ Basics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Timing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Definitions</a:t>
          </a:r>
        </a:p>
      </dsp:txBody>
      <dsp:txXfrm>
        <a:off x="0" y="967419"/>
        <a:ext cx="10515600" cy="828000"/>
      </dsp:txXfrm>
    </dsp:sp>
    <dsp:sp modelId="{890C76F6-4392-4B23-A8EE-3C704BB5A51B}">
      <dsp:nvSpPr>
        <dsp:cNvPr id="0" name=""/>
        <dsp:cNvSpPr/>
      </dsp:nvSpPr>
      <dsp:spPr>
        <a:xfrm>
          <a:off x="0" y="1795419"/>
          <a:ext cx="10515600" cy="491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Borrowers need to know early</a:t>
          </a:r>
        </a:p>
      </dsp:txBody>
      <dsp:txXfrm>
        <a:off x="23988" y="1819407"/>
        <a:ext cx="10467624" cy="443424"/>
      </dsp:txXfrm>
    </dsp:sp>
    <dsp:sp modelId="{62147336-7783-419A-BBAC-41192B6E2038}">
      <dsp:nvSpPr>
        <dsp:cNvPr id="0" name=""/>
        <dsp:cNvSpPr/>
      </dsp:nvSpPr>
      <dsp:spPr>
        <a:xfrm>
          <a:off x="0" y="2286819"/>
          <a:ext cx="10515600" cy="1097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Identify possible EQ candidates as applications are received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Communicate with engineer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Ensure front end documents comply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Understand waiver process</a:t>
          </a:r>
        </a:p>
      </dsp:txBody>
      <dsp:txXfrm>
        <a:off x="0" y="2286819"/>
        <a:ext cx="10515600" cy="1097100"/>
      </dsp:txXfrm>
    </dsp:sp>
    <dsp:sp modelId="{4344943B-1A2E-4FDE-9C69-378A7884D06B}">
      <dsp:nvSpPr>
        <dsp:cNvPr id="0" name=""/>
        <dsp:cNvSpPr/>
      </dsp:nvSpPr>
      <dsp:spPr>
        <a:xfrm>
          <a:off x="0" y="3383919"/>
          <a:ext cx="10515600" cy="491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Detailed discussions about sources, series or other important facts about financing package</a:t>
          </a:r>
        </a:p>
      </dsp:txBody>
      <dsp:txXfrm>
        <a:off x="23988" y="3407907"/>
        <a:ext cx="10467624" cy="4434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73729-12A2-4077-9D0E-0D2B2A4E3B6F}">
      <dsp:nvSpPr>
        <dsp:cNvPr id="0" name=""/>
        <dsp:cNvSpPr/>
      </dsp:nvSpPr>
      <dsp:spPr>
        <a:xfrm>
          <a:off x="3080" y="587032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Architectural/Engineering (A/E) Service Procurement – WW only, sometimes 2 series – LESSON LEARNED</a:t>
          </a:r>
        </a:p>
      </dsp:txBody>
      <dsp:txXfrm>
        <a:off x="3080" y="587032"/>
        <a:ext cx="2444055" cy="1466433"/>
      </dsp:txXfrm>
    </dsp:sp>
    <dsp:sp modelId="{4B1CB622-4078-4611-A803-806F7A66E7E4}">
      <dsp:nvSpPr>
        <dsp:cNvPr id="0" name=""/>
        <dsp:cNvSpPr/>
      </dsp:nvSpPr>
      <dsp:spPr>
        <a:xfrm>
          <a:off x="2691541" y="587032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Build America, Buy America (BABA)</a:t>
          </a:r>
        </a:p>
      </dsp:txBody>
      <dsp:txXfrm>
        <a:off x="2691541" y="587032"/>
        <a:ext cx="2444055" cy="1466433"/>
      </dsp:txXfrm>
    </dsp:sp>
    <dsp:sp modelId="{7C2C3CFC-AA63-49B9-8892-A055CC1C8EB9}">
      <dsp:nvSpPr>
        <dsp:cNvPr id="0" name=""/>
        <dsp:cNvSpPr/>
      </dsp:nvSpPr>
      <dsp:spPr>
        <a:xfrm>
          <a:off x="5380002" y="587032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Disadvantaged Business Enterprises (DBE) Participation – all borrowers expected to solicit DBE</a:t>
          </a:r>
        </a:p>
      </dsp:txBody>
      <dsp:txXfrm>
        <a:off x="5380002" y="587032"/>
        <a:ext cx="2444055" cy="1466433"/>
      </dsp:txXfrm>
    </dsp:sp>
    <dsp:sp modelId="{39B1952F-3481-433C-B76E-56670F207EE5}">
      <dsp:nvSpPr>
        <dsp:cNvPr id="0" name=""/>
        <dsp:cNvSpPr/>
      </dsp:nvSpPr>
      <dsp:spPr>
        <a:xfrm>
          <a:off x="8068463" y="587032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Federal Crosscutters – handled by SRF</a:t>
          </a:r>
        </a:p>
      </dsp:txBody>
      <dsp:txXfrm>
        <a:off x="8068463" y="587032"/>
        <a:ext cx="2444055" cy="1466433"/>
      </dsp:txXfrm>
    </dsp:sp>
    <dsp:sp modelId="{CA755A6C-D2C1-41C7-84FE-586FF60A1322}">
      <dsp:nvSpPr>
        <dsp:cNvPr id="0" name=""/>
        <dsp:cNvSpPr/>
      </dsp:nvSpPr>
      <dsp:spPr>
        <a:xfrm>
          <a:off x="3080" y="2297871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Federal Funding Accountability and Transparency Act (FFATA) Reporting – handled by SRF</a:t>
          </a:r>
        </a:p>
      </dsp:txBody>
      <dsp:txXfrm>
        <a:off x="3080" y="2297871"/>
        <a:ext cx="2444055" cy="1466433"/>
      </dsp:txXfrm>
    </dsp:sp>
    <dsp:sp modelId="{9CFE12CE-5D9F-47CB-87FA-903DC777E0E5}">
      <dsp:nvSpPr>
        <dsp:cNvPr id="0" name=""/>
        <dsp:cNvSpPr/>
      </dsp:nvSpPr>
      <dsp:spPr>
        <a:xfrm>
          <a:off x="2691541" y="2297871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Signage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Public notice (SRF handles)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Determined at close, signs sent quarterly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Borrower sends photo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Confirmed during site visits</a:t>
          </a:r>
        </a:p>
      </dsp:txBody>
      <dsp:txXfrm>
        <a:off x="2691541" y="2297871"/>
        <a:ext cx="2444055" cy="1466433"/>
      </dsp:txXfrm>
    </dsp:sp>
    <dsp:sp modelId="{D355C52B-DFC2-4481-9BA3-340C8D49A10A}">
      <dsp:nvSpPr>
        <dsp:cNvPr id="0" name=""/>
        <dsp:cNvSpPr/>
      </dsp:nvSpPr>
      <dsp:spPr>
        <a:xfrm>
          <a:off x="5380002" y="2297871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Single Audit – SRF notifies each borrower</a:t>
          </a:r>
        </a:p>
      </dsp:txBody>
      <dsp:txXfrm>
        <a:off x="5380002" y="2297871"/>
        <a:ext cx="2444055" cy="1466433"/>
      </dsp:txXfrm>
    </dsp:sp>
    <dsp:sp modelId="{F5191854-B840-4B86-B9E3-D95CF3D1E192}">
      <dsp:nvSpPr>
        <dsp:cNvPr id="0" name=""/>
        <dsp:cNvSpPr/>
      </dsp:nvSpPr>
      <dsp:spPr>
        <a:xfrm>
          <a:off x="8068463" y="2297871"/>
          <a:ext cx="2444055" cy="1466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Telecom and Video Surveillance Services/Equipment Restrictions – certification with front end specs</a:t>
          </a:r>
        </a:p>
      </dsp:txBody>
      <dsp:txXfrm>
        <a:off x="8068463" y="2297871"/>
        <a:ext cx="2444055" cy="1466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BD8E-7C82-4138-B543-BF8F3E0D9F8F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9D0A-426E-49B5-86F5-83DA0AB7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6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BD8E-7C82-4138-B543-BF8F3E0D9F8F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9D0A-426E-49B5-86F5-83DA0AB7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56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BD8E-7C82-4138-B543-BF8F3E0D9F8F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9D0A-426E-49B5-86F5-83DA0AB7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BD8E-7C82-4138-B543-BF8F3E0D9F8F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9D0A-426E-49B5-86F5-83DA0AB7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69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BD8E-7C82-4138-B543-BF8F3E0D9F8F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9D0A-426E-49B5-86F5-83DA0AB7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59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BD8E-7C82-4138-B543-BF8F3E0D9F8F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9D0A-426E-49B5-86F5-83DA0AB7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9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BD8E-7C82-4138-B543-BF8F3E0D9F8F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9D0A-426E-49B5-86F5-83DA0AB7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83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BD8E-7C82-4138-B543-BF8F3E0D9F8F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9D0A-426E-49B5-86F5-83DA0AB7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6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BD8E-7C82-4138-B543-BF8F3E0D9F8F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9D0A-426E-49B5-86F5-83DA0AB7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5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BD8E-7C82-4138-B543-BF8F3E0D9F8F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9D0A-426E-49B5-86F5-83DA0AB7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2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BD8E-7C82-4138-B543-BF8F3E0D9F8F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9D0A-426E-49B5-86F5-83DA0AB7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9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A4BD8E-7C82-4138-B543-BF8F3E0D9F8F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AF9D0A-426E-49B5-86F5-83DA0AB7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8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E7CC2A-AF95-B922-8821-ED961E5812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810" y="2960716"/>
            <a:ext cx="4036334" cy="2387600"/>
          </a:xfrm>
        </p:spPr>
        <p:txBody>
          <a:bodyPr anchor="t">
            <a:normAutofit/>
          </a:bodyPr>
          <a:lstStyle/>
          <a:p>
            <a:pPr algn="l"/>
            <a:r>
              <a:rPr lang="en-US" sz="5400"/>
              <a:t>Indiana Equivalency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09B4341-F484-897E-828F-7AFAAB363A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492" y="1157543"/>
            <a:ext cx="5536001" cy="448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770C6C62-D2E0-BC02-0A4A-B4D100E68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en-US" dirty="0"/>
              <a:t>Indiana SRF Program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2F9D55D-A498-EEAB-60CC-19DAB248D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82" y="1397345"/>
            <a:ext cx="4777381" cy="3893566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8D70C206-E3A4-B80B-10B6-89AA4BDCD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en-US" altLang="en-US" sz="2600">
                <a:ea typeface="ＭＳ Ｐゴシック" panose="020B0600070205080204" pitchFamily="34" charset="-128"/>
                <a:cs typeface="Garamond" panose="02020404030301010803" pitchFamily="18" charset="0"/>
              </a:rPr>
              <a:t>Leveraged Program</a:t>
            </a:r>
          </a:p>
          <a:p>
            <a:r>
              <a:rPr lang="en-US" altLang="en-US" sz="2600">
                <a:ea typeface="ＭＳ Ｐゴシック" panose="020B0600070205080204" pitchFamily="34" charset="-128"/>
                <a:cs typeface="Garamond" panose="02020404030301010803" pitchFamily="18" charset="0"/>
              </a:rPr>
              <a:t>Follow State Fiscal Year (July-June)</a:t>
            </a:r>
          </a:p>
          <a:p>
            <a:r>
              <a:rPr lang="en-US" altLang="en-US" sz="2600">
                <a:ea typeface="ＭＳ Ｐゴシック" panose="020B0600070205080204" pitchFamily="34" charset="-128"/>
                <a:cs typeface="Garamond" panose="02020404030301010803" pitchFamily="18" charset="0"/>
              </a:rPr>
              <a:t>Applications/PERs due March prior</a:t>
            </a:r>
          </a:p>
          <a:p>
            <a:r>
              <a:rPr lang="en-US" altLang="en-US" sz="2600">
                <a:ea typeface="ＭＳ Ｐゴシック" panose="020B0600070205080204" pitchFamily="34" charset="-128"/>
                <a:cs typeface="Garamond" panose="02020404030301010803" pitchFamily="18" charset="0"/>
              </a:rPr>
              <a:t>All scored, ranked</a:t>
            </a:r>
          </a:p>
          <a:p>
            <a:r>
              <a:rPr lang="en-US" altLang="en-US" sz="2600">
                <a:ea typeface="ＭＳ Ｐゴシック" panose="020B0600070205080204" pitchFamily="34" charset="-128"/>
                <a:cs typeface="Garamond" panose="02020404030301010803" pitchFamily="18" charset="0"/>
              </a:rPr>
              <a:t>PPLs released July (4)</a:t>
            </a:r>
          </a:p>
          <a:p>
            <a:r>
              <a:rPr lang="en-US" altLang="en-US" sz="2600">
                <a:ea typeface="ＭＳ Ｐゴシック" panose="020B0600070205080204" pitchFamily="34" charset="-128"/>
                <a:cs typeface="Garamond" panose="02020404030301010803" pitchFamily="18" charset="0"/>
              </a:rPr>
              <a:t>Fundable range determined</a:t>
            </a:r>
          </a:p>
          <a:p>
            <a:r>
              <a:rPr lang="en-US" altLang="en-US" sz="2600">
                <a:ea typeface="ＭＳ Ｐゴシック" panose="020B0600070205080204" pitchFamily="34" charset="-128"/>
                <a:cs typeface="Garamond" panose="02020404030301010803" pitchFamily="18" charset="0"/>
              </a:rPr>
              <a:t>Coordination continues</a:t>
            </a:r>
          </a:p>
          <a:p>
            <a:r>
              <a:rPr lang="en-US" altLang="en-US" sz="2600">
                <a:ea typeface="ＭＳ Ｐゴシック" panose="020B0600070205080204" pitchFamily="34" charset="-128"/>
                <a:cs typeface="Garamond" panose="02020404030301010803" pitchFamily="18" charset="0"/>
              </a:rPr>
              <a:t>Limit closings to 20/</a:t>
            </a:r>
            <a:r>
              <a:rPr lang="en-US" altLang="en-US" sz="2600" err="1">
                <a:ea typeface="ＭＳ Ｐゴシック" panose="020B0600070205080204" pitchFamily="34" charset="-128"/>
                <a:cs typeface="Garamond" panose="02020404030301010803" pitchFamily="18" charset="0"/>
              </a:rPr>
              <a:t>qtr</a:t>
            </a:r>
            <a:endParaRPr lang="en-US" altLang="en-US" sz="2600">
              <a:ea typeface="ＭＳ Ｐゴシック" panose="020B0600070205080204" pitchFamily="34" charset="-128"/>
              <a:cs typeface="Garamond" panose="02020404030301010803" pitchFamily="18" charset="0"/>
            </a:endParaRPr>
          </a:p>
          <a:p>
            <a:endParaRPr lang="en-US" altLang="en-US" sz="2600">
              <a:ea typeface="ＭＳ Ｐゴシック" panose="020B0600070205080204" pitchFamily="34" charset="-128"/>
              <a:cs typeface="Garamond" panose="02020404030301010803" pitchFamily="18" charset="0"/>
            </a:endParaRPr>
          </a:p>
          <a:p>
            <a:endParaRPr lang="en-US" sz="2600"/>
          </a:p>
        </p:txBody>
      </p:sp>
    </p:spTree>
    <p:extLst>
      <p:ext uri="{BB962C8B-B14F-4D97-AF65-F5344CB8AC3E}">
        <p14:creationId xmlns:p14="http://schemas.microsoft.com/office/powerpoint/2010/main" val="206705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07015-CD0F-6059-7D78-2F6D55E41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 Selection</a:t>
            </a:r>
            <a:endParaRPr lang="en-US" dirty="0"/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CB7BD51C-2242-5D1B-96BE-985EBC081DA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7A133F46-B3D1-88D5-15E0-57E60D4A9F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496" y="681037"/>
            <a:ext cx="1708408" cy="139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13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4C9A6-FF0F-03A0-A7A1-0EA8EBB1C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with borrowers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5AE0E13-F03D-C273-E890-A36EAC6227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6739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B8851DBC-0E65-F7D7-D6F5-E6F6BE0621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496" y="681037"/>
            <a:ext cx="1708408" cy="139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046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EE748-D18E-A6CA-D814-D9AF532EA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 Requirements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F842ADE-D757-29BD-B18E-EBD7E07CED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00660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78A1A39-3238-DE09-849C-F3B267DF4B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496" y="681037"/>
            <a:ext cx="1708408" cy="139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143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219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Aptos</vt:lpstr>
      <vt:lpstr>Aptos Display</vt:lpstr>
      <vt:lpstr>Arial</vt:lpstr>
      <vt:lpstr>Calibri</vt:lpstr>
      <vt:lpstr>Office Theme</vt:lpstr>
      <vt:lpstr>Indiana Equivalency</vt:lpstr>
      <vt:lpstr>Indiana SRF Program</vt:lpstr>
      <vt:lpstr>EQ Selection</vt:lpstr>
      <vt:lpstr>Communication with borrowers</vt:lpstr>
      <vt:lpstr>EQ Requirements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Meiners, Camille</dc:creator>
  <cp:lastModifiedBy>Meiners, Camille</cp:lastModifiedBy>
  <cp:revision>1</cp:revision>
  <dcterms:created xsi:type="dcterms:W3CDTF">2024-11-17T19:23:54Z</dcterms:created>
  <dcterms:modified xsi:type="dcterms:W3CDTF">2024-11-17T20:32:03Z</dcterms:modified>
</cp:coreProperties>
</file>