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3" r:id="rId6"/>
  </p:sldMasterIdLst>
  <p:notesMasterIdLst>
    <p:notesMasterId r:id="rId25"/>
  </p:notesMasterIdLst>
  <p:sldIdLst>
    <p:sldId id="267" r:id="rId7"/>
    <p:sldId id="4238" r:id="rId8"/>
    <p:sldId id="4239" r:id="rId9"/>
    <p:sldId id="4240" r:id="rId10"/>
    <p:sldId id="4197" r:id="rId11"/>
    <p:sldId id="4236" r:id="rId12"/>
    <p:sldId id="4241" r:id="rId13"/>
    <p:sldId id="1253" r:id="rId14"/>
    <p:sldId id="1227" r:id="rId15"/>
    <p:sldId id="1229" r:id="rId16"/>
    <p:sldId id="4246" r:id="rId17"/>
    <p:sldId id="1245" r:id="rId18"/>
    <p:sldId id="4244" r:id="rId19"/>
    <p:sldId id="4245" r:id="rId20"/>
    <p:sldId id="4247" r:id="rId21"/>
    <p:sldId id="4243" r:id="rId22"/>
    <p:sldId id="4242" r:id="rId23"/>
    <p:sldId id="25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CF1855-F3C8-4D70-BB9C-D0DB76C00FA0}">
          <p14:sldIdLst>
            <p14:sldId id="267"/>
            <p14:sldId id="4238"/>
            <p14:sldId id="4239"/>
            <p14:sldId id="4240"/>
            <p14:sldId id="4197"/>
            <p14:sldId id="4236"/>
            <p14:sldId id="4241"/>
            <p14:sldId id="1253"/>
            <p14:sldId id="1227"/>
            <p14:sldId id="1229"/>
            <p14:sldId id="4246"/>
            <p14:sldId id="1245"/>
            <p14:sldId id="4244"/>
            <p14:sldId id="4245"/>
            <p14:sldId id="4247"/>
            <p14:sldId id="4243"/>
            <p14:sldId id="4242"/>
            <p14:sldId id="2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FBB9824-3280-075D-1D8C-9F39A65FA4AE}" name="Tucker, Kelly" initials="TK" userId="S::Tucker.Kelly@epa.gov::87c7ec85-f8ef-47c4-a632-eeadac27e1d5" providerId="AD"/>
  <p188:author id="{59DE2D2F-FE96-7FE5-AA4A-E9F369AFD320}" name="Swetland-Johnson, Karen" initials="SJK" userId="S::Swetland-Johnson.Karen@epa.gov::ea3e13f3-7e3b-433d-b54c-535ac455765d" providerId="AD"/>
  <p188:author id="{DEE83E40-CCBD-4D87-B7FA-55CA84DAB6BB}" name="Chamberlain, Nick" initials="NC" userId="S::Chamberlain.Nick@epa.gov::79001384-48f8-48d5-9326-9d3c4f0c0607" providerId="AD"/>
  <p188:author id="{FF87E657-FB4A-46A3-02FB-27CD51F2F37C}" name="Tarquinio, Ellen" initials="TE" userId="S::Tarquinio.Ellen@epa.gov::f148019e-ef37-4184-b952-a4cabcefa501" providerId="AD"/>
  <p188:author id="{8645E395-64B9-AE25-F855-F81AE263E2B5}" name="Catherine ALlen" initials="CA" userId="Catherine ALlen" providerId="None"/>
  <p188:author id="{62F9D5C9-B3A4-F798-10E1-2FEA1F3B5CE0}" name="Madeley, Michelle" initials="MM" userId="S::madeley.michelle@epa.gov::2f8228a1-e8b0-4726-b872-7d0ad4baf745" providerId="AD"/>
  <p188:author id="{0D69FAE3-7CA8-9E18-E695-E88EB8C7AF3D}" name="Neely, Colleen" initials="NC" userId="S::Neely.Colleen@epa.gov::b1459e0e-50d5-4ace-b94f-9fece1af05c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lson, Jonathan" initials="NJ" lastIdx="2" clrIdx="0">
    <p:extLst>
      <p:ext uri="{19B8F6BF-5375-455C-9EA6-DF929625EA0E}">
        <p15:presenceInfo xmlns:p15="http://schemas.microsoft.com/office/powerpoint/2012/main" userId="S::Nelson.Jonathan.D@epa.gov::02d028ff-8a26-40af-bdaa-476b0f7aa53d" providerId="AD"/>
      </p:ext>
    </p:extLst>
  </p:cmAuthor>
  <p:cmAuthor id="2" name="Catherine ALlen" initials="CA" lastIdx="2" clrIdx="1">
    <p:extLst>
      <p:ext uri="{19B8F6BF-5375-455C-9EA6-DF929625EA0E}">
        <p15:presenceInfo xmlns:p15="http://schemas.microsoft.com/office/powerpoint/2012/main" userId="Catherine ALl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FEC"/>
    <a:srgbClr val="5B9BD5"/>
    <a:srgbClr val="50C8A7"/>
    <a:srgbClr val="55C3CF"/>
    <a:srgbClr val="CFD5EA"/>
    <a:srgbClr val="CCC0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E4203-FB3C-486B-872A-92CB5094867C}" v="758" dt="2024-11-14T16:19:48.364"/>
    <p1510:client id="{E6CC809B-AA10-4AA2-8CCC-4D674122B4B8}" v="267" dt="2024-11-14T18:53:43.539"/>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58" autoAdjust="0"/>
  </p:normalViewPr>
  <p:slideViewPr>
    <p:cSldViewPr snapToGrid="0">
      <p:cViewPr varScale="1">
        <p:scale>
          <a:sx n="97" d="100"/>
          <a:sy n="97" d="100"/>
        </p:scale>
        <p:origin x="1074"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mberlain, Nick" userId="79001384-48f8-48d5-9326-9d3c4f0c0607" providerId="ADAL" clId="{B0810F8C-2D90-4ECE-9A71-F488A0F134EA}"/>
    <pc:docChg chg="undo redo custSel addSld delSld modSld modSection">
      <pc:chgData name="Chamberlain, Nick" userId="79001384-48f8-48d5-9326-9d3c4f0c0607" providerId="ADAL" clId="{B0810F8C-2D90-4ECE-9A71-F488A0F134EA}" dt="2024-09-26T21:07:46.740" v="4457" actId="20577"/>
      <pc:docMkLst>
        <pc:docMk/>
      </pc:docMkLst>
      <pc:sldChg chg="delSp modSp mod delDesignElem chgLayout">
        <pc:chgData name="Chamberlain, Nick" userId="79001384-48f8-48d5-9326-9d3c4f0c0607" providerId="ADAL" clId="{B0810F8C-2D90-4ECE-9A71-F488A0F134EA}" dt="2024-09-26T20:58:33.076" v="3978" actId="313"/>
        <pc:sldMkLst>
          <pc:docMk/>
          <pc:sldMk cId="3307602134" sldId="267"/>
        </pc:sldMkLst>
        <pc:spChg chg="mod ord">
          <ac:chgData name="Chamberlain, Nick" userId="79001384-48f8-48d5-9326-9d3c4f0c0607" providerId="ADAL" clId="{B0810F8C-2D90-4ECE-9A71-F488A0F134EA}" dt="2024-09-26T20:58:33.076" v="3978" actId="313"/>
          <ac:spMkLst>
            <pc:docMk/>
            <pc:sldMk cId="3307602134" sldId="267"/>
            <ac:spMk id="2" creationId="{27C6B546-E687-4572-89F7-94F41D1E67A0}"/>
          </ac:spMkLst>
        </pc:spChg>
        <pc:spChg chg="mod ord">
          <ac:chgData name="Chamberlain, Nick" userId="79001384-48f8-48d5-9326-9d3c4f0c0607" providerId="ADAL" clId="{B0810F8C-2D90-4ECE-9A71-F488A0F134EA}" dt="2024-09-26T20:04:43.354" v="3641" actId="700"/>
          <ac:spMkLst>
            <pc:docMk/>
            <pc:sldMk cId="3307602134" sldId="267"/>
            <ac:spMk id="3" creationId="{3918FE99-D837-4FAC-9669-2E6DCA7EF4BF}"/>
          </ac:spMkLst>
        </pc:spChg>
        <pc:spChg chg="del">
          <ac:chgData name="Chamberlain, Nick" userId="79001384-48f8-48d5-9326-9d3c4f0c0607" providerId="ADAL" clId="{B0810F8C-2D90-4ECE-9A71-F488A0F134EA}" dt="2024-09-26T20:04:43.354" v="3641" actId="700"/>
          <ac:spMkLst>
            <pc:docMk/>
            <pc:sldMk cId="3307602134" sldId="267"/>
            <ac:spMk id="20" creationId="{E91DC736-0EF8-4F87-9146-EBF1D2EE4D3D}"/>
          </ac:spMkLst>
        </pc:spChg>
        <pc:spChg chg="del">
          <ac:chgData name="Chamberlain, Nick" userId="79001384-48f8-48d5-9326-9d3c4f0c0607" providerId="ADAL" clId="{B0810F8C-2D90-4ECE-9A71-F488A0F134EA}" dt="2024-09-26T20:04:43.354" v="3641" actId="700"/>
          <ac:spMkLst>
            <pc:docMk/>
            <pc:sldMk cId="3307602134" sldId="267"/>
            <ac:spMk id="22" creationId="{097CD68E-23E3-4007-8847-CD0944C4F7BE}"/>
          </ac:spMkLst>
        </pc:spChg>
        <pc:spChg chg="del">
          <ac:chgData name="Chamberlain, Nick" userId="79001384-48f8-48d5-9326-9d3c4f0c0607" providerId="ADAL" clId="{B0810F8C-2D90-4ECE-9A71-F488A0F134EA}" dt="2024-09-26T20:04:43.354" v="3641" actId="700"/>
          <ac:spMkLst>
            <pc:docMk/>
            <pc:sldMk cId="3307602134" sldId="267"/>
            <ac:spMk id="24" creationId="{AF2F604E-43BE-4DC3-B983-E071523364F8}"/>
          </ac:spMkLst>
        </pc:spChg>
        <pc:spChg chg="del">
          <ac:chgData name="Chamberlain, Nick" userId="79001384-48f8-48d5-9326-9d3c4f0c0607" providerId="ADAL" clId="{B0810F8C-2D90-4ECE-9A71-F488A0F134EA}" dt="2024-09-26T20:04:43.354" v="3641" actId="700"/>
          <ac:spMkLst>
            <pc:docMk/>
            <pc:sldMk cId="3307602134" sldId="267"/>
            <ac:spMk id="26" creationId="{08C9B587-E65E-4B52-B37C-ABEBB6E87928}"/>
          </ac:spMkLst>
        </pc:spChg>
        <pc:picChg chg="del">
          <ac:chgData name="Chamberlain, Nick" userId="79001384-48f8-48d5-9326-9d3c4f0c0607" providerId="ADAL" clId="{B0810F8C-2D90-4ECE-9A71-F488A0F134EA}" dt="2024-09-26T20:05:12.587" v="3642" actId="478"/>
          <ac:picMkLst>
            <pc:docMk/>
            <pc:sldMk cId="3307602134" sldId="267"/>
            <ac:picMk id="4" creationId="{F50DF5E0-AEDC-45FE-BB42-C5AA09955E7F}"/>
          </ac:picMkLst>
        </pc:picChg>
      </pc:sldChg>
      <pc:sldChg chg="modSp mod">
        <pc:chgData name="Chamberlain, Nick" userId="79001384-48f8-48d5-9326-9d3c4f0c0607" providerId="ADAL" clId="{B0810F8C-2D90-4ECE-9A71-F488A0F134EA}" dt="2024-09-26T21:07:46.740" v="4457" actId="20577"/>
        <pc:sldMkLst>
          <pc:docMk/>
          <pc:sldMk cId="2138176167" sldId="1227"/>
        </pc:sldMkLst>
        <pc:spChg chg="mod">
          <ac:chgData name="Chamberlain, Nick" userId="79001384-48f8-48d5-9326-9d3c4f0c0607" providerId="ADAL" clId="{B0810F8C-2D90-4ECE-9A71-F488A0F134EA}" dt="2024-09-26T21:07:46.740" v="4457" actId="20577"/>
          <ac:spMkLst>
            <pc:docMk/>
            <pc:sldMk cId="2138176167" sldId="1227"/>
            <ac:spMk id="116738" creationId="{F82F6767-F000-7349-AAF8-D78A818E1336}"/>
          </ac:spMkLst>
        </pc:spChg>
      </pc:sldChg>
      <pc:sldChg chg="modSp">
        <pc:chgData name="Chamberlain, Nick" userId="79001384-48f8-48d5-9326-9d3c4f0c0607" providerId="ADAL" clId="{B0810F8C-2D90-4ECE-9A71-F488A0F134EA}" dt="2024-09-25T19:27:42.867" v="210" actId="404"/>
        <pc:sldMkLst>
          <pc:docMk/>
          <pc:sldMk cId="3986450752" sldId="1229"/>
        </pc:sldMkLst>
        <pc:spChg chg="mod">
          <ac:chgData name="Chamberlain, Nick" userId="79001384-48f8-48d5-9326-9d3c4f0c0607" providerId="ADAL" clId="{B0810F8C-2D90-4ECE-9A71-F488A0F134EA}" dt="2024-09-25T19:27:42.867" v="210" actId="404"/>
          <ac:spMkLst>
            <pc:docMk/>
            <pc:sldMk cId="3986450752" sldId="1229"/>
            <ac:spMk id="26" creationId="{06B878CB-36A1-45FE-BD3A-099D7E550130}"/>
          </ac:spMkLst>
        </pc:spChg>
      </pc:sldChg>
      <pc:sldChg chg="modSp mod">
        <pc:chgData name="Chamberlain, Nick" userId="79001384-48f8-48d5-9326-9d3c4f0c0607" providerId="ADAL" clId="{B0810F8C-2D90-4ECE-9A71-F488A0F134EA}" dt="2024-09-25T18:58:13.153" v="194" actId="14100"/>
        <pc:sldMkLst>
          <pc:docMk/>
          <pc:sldMk cId="2556319539" sldId="1253"/>
        </pc:sldMkLst>
        <pc:spChg chg="mod">
          <ac:chgData name="Chamberlain, Nick" userId="79001384-48f8-48d5-9326-9d3c4f0c0607" providerId="ADAL" clId="{B0810F8C-2D90-4ECE-9A71-F488A0F134EA}" dt="2024-09-25T18:58:01.892" v="192" actId="20577"/>
          <ac:spMkLst>
            <pc:docMk/>
            <pc:sldMk cId="2556319539" sldId="1253"/>
            <ac:spMk id="2" creationId="{73F71C01-5129-04EA-836A-968BF81A7AD7}"/>
          </ac:spMkLst>
        </pc:spChg>
        <pc:spChg chg="mod">
          <ac:chgData name="Chamberlain, Nick" userId="79001384-48f8-48d5-9326-9d3c4f0c0607" providerId="ADAL" clId="{B0810F8C-2D90-4ECE-9A71-F488A0F134EA}" dt="2024-09-25T18:26:54.331" v="46" actId="20577"/>
          <ac:spMkLst>
            <pc:docMk/>
            <pc:sldMk cId="2556319539" sldId="1253"/>
            <ac:spMk id="3" creationId="{326ADE4D-0797-B9B0-CB9E-7F6B933929E2}"/>
          </ac:spMkLst>
        </pc:spChg>
        <pc:spChg chg="mod">
          <ac:chgData name="Chamberlain, Nick" userId="79001384-48f8-48d5-9326-9d3c4f0c0607" providerId="ADAL" clId="{B0810F8C-2D90-4ECE-9A71-F488A0F134EA}" dt="2024-09-25T18:58:13.153" v="194" actId="14100"/>
          <ac:spMkLst>
            <pc:docMk/>
            <pc:sldMk cId="2556319539" sldId="1253"/>
            <ac:spMk id="4" creationId="{8E4B5A5D-16BD-516C-BD2D-7B3B8C27A477}"/>
          </ac:spMkLst>
        </pc:spChg>
      </pc:sldChg>
      <pc:sldChg chg="addSp delSp modSp mod modClrScheme chgLayout">
        <pc:chgData name="Chamberlain, Nick" userId="79001384-48f8-48d5-9326-9d3c4f0c0607" providerId="ADAL" clId="{B0810F8C-2D90-4ECE-9A71-F488A0F134EA}" dt="2024-09-26T20:51:38.416" v="3698" actId="6549"/>
        <pc:sldMkLst>
          <pc:docMk/>
          <pc:sldMk cId="2421751887" sldId="4197"/>
        </pc:sldMkLst>
        <pc:spChg chg="mod ord">
          <ac:chgData name="Chamberlain, Nick" userId="79001384-48f8-48d5-9326-9d3c4f0c0607" providerId="ADAL" clId="{B0810F8C-2D90-4ECE-9A71-F488A0F134EA}" dt="2024-09-26T17:31:58.515" v="2468" actId="700"/>
          <ac:spMkLst>
            <pc:docMk/>
            <pc:sldMk cId="2421751887" sldId="4197"/>
            <ac:spMk id="2" creationId="{242A2308-C9D8-4DA7-A645-750A4F1C1EE3}"/>
          </ac:spMkLst>
        </pc:spChg>
        <pc:spChg chg="mod ord">
          <ac:chgData name="Chamberlain, Nick" userId="79001384-48f8-48d5-9326-9d3c4f0c0607" providerId="ADAL" clId="{B0810F8C-2D90-4ECE-9A71-F488A0F134EA}" dt="2024-09-26T20:51:38.416" v="3698" actId="6549"/>
          <ac:spMkLst>
            <pc:docMk/>
            <pc:sldMk cId="2421751887" sldId="4197"/>
            <ac:spMk id="3" creationId="{A968D481-62A2-C1BC-AE9E-725E307558D6}"/>
          </ac:spMkLst>
        </pc:spChg>
        <pc:spChg chg="add mod ord">
          <ac:chgData name="Chamberlain, Nick" userId="79001384-48f8-48d5-9326-9d3c4f0c0607" providerId="ADAL" clId="{B0810F8C-2D90-4ECE-9A71-F488A0F134EA}" dt="2024-09-26T17:50:18.433" v="3051" actId="120"/>
          <ac:spMkLst>
            <pc:docMk/>
            <pc:sldMk cId="2421751887" sldId="4197"/>
            <ac:spMk id="4" creationId="{4BA2B930-9912-F22B-D331-F743661AF395}"/>
          </ac:spMkLst>
        </pc:spChg>
        <pc:spChg chg="add del">
          <ac:chgData name="Chamberlain, Nick" userId="79001384-48f8-48d5-9326-9d3c4f0c0607" providerId="ADAL" clId="{B0810F8C-2D90-4ECE-9A71-F488A0F134EA}" dt="2024-09-25T19:35:20.773" v="305" actId="22"/>
          <ac:spMkLst>
            <pc:docMk/>
            <pc:sldMk cId="2421751887" sldId="4197"/>
            <ac:spMk id="5" creationId="{6DF53D66-0ED6-DCED-A7AD-A05DD1689A08}"/>
          </ac:spMkLst>
        </pc:spChg>
      </pc:sldChg>
      <pc:sldChg chg="addSp delSp modSp add mod modClrScheme chgLayout">
        <pc:chgData name="Chamberlain, Nick" userId="79001384-48f8-48d5-9326-9d3c4f0c0607" providerId="ADAL" clId="{B0810F8C-2D90-4ECE-9A71-F488A0F134EA}" dt="2024-09-26T21:04:03.788" v="4416" actId="20577"/>
        <pc:sldMkLst>
          <pc:docMk/>
          <pc:sldMk cId="987904214" sldId="4236"/>
        </pc:sldMkLst>
        <pc:spChg chg="mod ord">
          <ac:chgData name="Chamberlain, Nick" userId="79001384-48f8-48d5-9326-9d3c4f0c0607" providerId="ADAL" clId="{B0810F8C-2D90-4ECE-9A71-F488A0F134EA}" dt="2024-09-26T17:52:25.327" v="3079" actId="6264"/>
          <ac:spMkLst>
            <pc:docMk/>
            <pc:sldMk cId="987904214" sldId="4236"/>
            <ac:spMk id="2" creationId="{242A2308-C9D8-4DA7-A645-750A4F1C1EE3}"/>
          </ac:spMkLst>
        </pc:spChg>
        <pc:spChg chg="mod ord">
          <ac:chgData name="Chamberlain, Nick" userId="79001384-48f8-48d5-9326-9d3c4f0c0607" providerId="ADAL" clId="{B0810F8C-2D90-4ECE-9A71-F488A0F134EA}" dt="2024-09-26T21:04:03.788" v="4416" actId="20577"/>
          <ac:spMkLst>
            <pc:docMk/>
            <pc:sldMk cId="987904214" sldId="4236"/>
            <ac:spMk id="3" creationId="{A968D481-62A2-C1BC-AE9E-725E307558D6}"/>
          </ac:spMkLst>
        </pc:spChg>
        <pc:spChg chg="add del mod ord">
          <ac:chgData name="Chamberlain, Nick" userId="79001384-48f8-48d5-9326-9d3c4f0c0607" providerId="ADAL" clId="{B0810F8C-2D90-4ECE-9A71-F488A0F134EA}" dt="2024-09-25T19:48:46.027" v="979" actId="700"/>
          <ac:spMkLst>
            <pc:docMk/>
            <pc:sldMk cId="987904214" sldId="4236"/>
            <ac:spMk id="4" creationId="{503D4F13-2EC0-5649-84AA-39185BD96CDF}"/>
          </ac:spMkLst>
        </pc:spChg>
        <pc:spChg chg="add del mod">
          <ac:chgData name="Chamberlain, Nick" userId="79001384-48f8-48d5-9326-9d3c4f0c0607" providerId="ADAL" clId="{B0810F8C-2D90-4ECE-9A71-F488A0F134EA}" dt="2024-09-26T17:52:25.327" v="3079" actId="6264"/>
          <ac:spMkLst>
            <pc:docMk/>
            <pc:sldMk cId="987904214" sldId="4236"/>
            <ac:spMk id="4" creationId="{5E1519B6-8946-2BB9-5FC7-8A7E9D38DD97}"/>
          </ac:spMkLst>
        </pc:spChg>
        <pc:spChg chg="add del mod">
          <ac:chgData name="Chamberlain, Nick" userId="79001384-48f8-48d5-9326-9d3c4f0c0607" providerId="ADAL" clId="{B0810F8C-2D90-4ECE-9A71-F488A0F134EA}" dt="2024-09-26T17:52:25.327" v="3079" actId="6264"/>
          <ac:spMkLst>
            <pc:docMk/>
            <pc:sldMk cId="987904214" sldId="4236"/>
            <ac:spMk id="5" creationId="{7B093BAE-5182-6470-2D29-D458FF3D2190}"/>
          </ac:spMkLst>
        </pc:spChg>
      </pc:sldChg>
      <pc:sldChg chg="new del">
        <pc:chgData name="Chamberlain, Nick" userId="79001384-48f8-48d5-9326-9d3c4f0c0607" providerId="ADAL" clId="{B0810F8C-2D90-4ECE-9A71-F488A0F134EA}" dt="2024-09-25T19:29:31.897" v="212" actId="47"/>
        <pc:sldMkLst>
          <pc:docMk/>
          <pc:sldMk cId="2313756273" sldId="4236"/>
        </pc:sldMkLst>
      </pc:sldChg>
      <pc:sldChg chg="addSp delSp modSp new mod">
        <pc:chgData name="Chamberlain, Nick" userId="79001384-48f8-48d5-9326-9d3c4f0c0607" providerId="ADAL" clId="{B0810F8C-2D90-4ECE-9A71-F488A0F134EA}" dt="2024-09-26T21:00:03.960" v="4067" actId="20577"/>
        <pc:sldMkLst>
          <pc:docMk/>
          <pc:sldMk cId="2355910702" sldId="4237"/>
        </pc:sldMkLst>
        <pc:spChg chg="mod">
          <ac:chgData name="Chamberlain, Nick" userId="79001384-48f8-48d5-9326-9d3c4f0c0607" providerId="ADAL" clId="{B0810F8C-2D90-4ECE-9A71-F488A0F134EA}" dt="2024-09-25T20:10:16.505" v="1086" actId="20577"/>
          <ac:spMkLst>
            <pc:docMk/>
            <pc:sldMk cId="2355910702" sldId="4237"/>
            <ac:spMk id="2" creationId="{D4C11024-2838-52BE-367D-2657D2DB3A5D}"/>
          </ac:spMkLst>
        </pc:spChg>
        <pc:spChg chg="mod">
          <ac:chgData name="Chamberlain, Nick" userId="79001384-48f8-48d5-9326-9d3c4f0c0607" providerId="ADAL" clId="{B0810F8C-2D90-4ECE-9A71-F488A0F134EA}" dt="2024-09-26T21:00:03.960" v="4067" actId="20577"/>
          <ac:spMkLst>
            <pc:docMk/>
            <pc:sldMk cId="2355910702" sldId="4237"/>
            <ac:spMk id="3" creationId="{16552A3D-0324-0627-620E-99FE20137E5C}"/>
          </ac:spMkLst>
        </pc:spChg>
        <pc:spChg chg="add del">
          <ac:chgData name="Chamberlain, Nick" userId="79001384-48f8-48d5-9326-9d3c4f0c0607" providerId="ADAL" clId="{B0810F8C-2D90-4ECE-9A71-F488A0F134EA}" dt="2024-09-25T20:10:54.644" v="1088" actId="478"/>
          <ac:spMkLst>
            <pc:docMk/>
            <pc:sldMk cId="2355910702" sldId="4237"/>
            <ac:spMk id="4" creationId="{5427503A-B68B-7841-0A8A-CB9531457F75}"/>
          </ac:spMkLst>
        </pc:spChg>
        <pc:spChg chg="add mod">
          <ac:chgData name="Chamberlain, Nick" userId="79001384-48f8-48d5-9326-9d3c4f0c0607" providerId="ADAL" clId="{B0810F8C-2D90-4ECE-9A71-F488A0F134EA}" dt="2024-09-26T17:42:30.615" v="2881" actId="1076"/>
          <ac:spMkLst>
            <pc:docMk/>
            <pc:sldMk cId="2355910702" sldId="4237"/>
            <ac:spMk id="5" creationId="{C4A724A2-1B6F-30C3-A401-72C3C5DBCFD7}"/>
          </ac:spMkLst>
        </pc:spChg>
        <pc:spChg chg="add mod">
          <ac:chgData name="Chamberlain, Nick" userId="79001384-48f8-48d5-9326-9d3c4f0c0607" providerId="ADAL" clId="{B0810F8C-2D90-4ECE-9A71-F488A0F134EA}" dt="2024-09-26T20:52:33.202" v="3703" actId="1076"/>
          <ac:spMkLst>
            <pc:docMk/>
            <pc:sldMk cId="2355910702" sldId="4237"/>
            <ac:spMk id="7" creationId="{F6E4189C-822D-10EC-D74C-1533C2F7987F}"/>
          </ac:spMkLst>
        </pc:spChg>
      </pc:sldChg>
      <pc:sldChg chg="addSp delSp modSp new mod modClrScheme chgLayout">
        <pc:chgData name="Chamberlain, Nick" userId="79001384-48f8-48d5-9326-9d3c4f0c0607" providerId="ADAL" clId="{B0810F8C-2D90-4ECE-9A71-F488A0F134EA}" dt="2024-09-26T20:49:25.795" v="3688" actId="20577"/>
        <pc:sldMkLst>
          <pc:docMk/>
          <pc:sldMk cId="1615341229" sldId="4238"/>
        </pc:sldMkLst>
        <pc:spChg chg="del mod ord">
          <ac:chgData name="Chamberlain, Nick" userId="79001384-48f8-48d5-9326-9d3c4f0c0607" providerId="ADAL" clId="{B0810F8C-2D90-4ECE-9A71-F488A0F134EA}" dt="2024-09-26T14:02:13.221" v="1091" actId="700"/>
          <ac:spMkLst>
            <pc:docMk/>
            <pc:sldMk cId="1615341229" sldId="4238"/>
            <ac:spMk id="2" creationId="{8EED7E38-B695-271A-43D5-45353483E081}"/>
          </ac:spMkLst>
        </pc:spChg>
        <pc:spChg chg="add del mod">
          <ac:chgData name="Chamberlain, Nick" userId="79001384-48f8-48d5-9326-9d3c4f0c0607" providerId="ADAL" clId="{B0810F8C-2D90-4ECE-9A71-F488A0F134EA}" dt="2024-09-26T20:48:11.849" v="3681" actId="6264"/>
          <ac:spMkLst>
            <pc:docMk/>
            <pc:sldMk cId="1615341229" sldId="4238"/>
            <ac:spMk id="2" creationId="{954D3CCF-DF46-C6F7-EAC0-608571559FAF}"/>
          </ac:spMkLst>
        </pc:spChg>
        <pc:spChg chg="del mod ord">
          <ac:chgData name="Chamberlain, Nick" userId="79001384-48f8-48d5-9326-9d3c4f0c0607" providerId="ADAL" clId="{B0810F8C-2D90-4ECE-9A71-F488A0F134EA}" dt="2024-09-26T14:02:13.221" v="1091" actId="700"/>
          <ac:spMkLst>
            <pc:docMk/>
            <pc:sldMk cId="1615341229" sldId="4238"/>
            <ac:spMk id="3" creationId="{2261F377-5C86-6F91-A9AA-D7CA096EAA3A}"/>
          </ac:spMkLst>
        </pc:spChg>
        <pc:spChg chg="add del mod">
          <ac:chgData name="Chamberlain, Nick" userId="79001384-48f8-48d5-9326-9d3c4f0c0607" providerId="ADAL" clId="{B0810F8C-2D90-4ECE-9A71-F488A0F134EA}" dt="2024-09-26T20:48:11.849" v="3681" actId="6264"/>
          <ac:spMkLst>
            <pc:docMk/>
            <pc:sldMk cId="1615341229" sldId="4238"/>
            <ac:spMk id="3" creationId="{5751ECF2-F943-A641-7109-D789BEE9D8E2}"/>
          </ac:spMkLst>
        </pc:spChg>
        <pc:spChg chg="add mod ord">
          <ac:chgData name="Chamberlain, Nick" userId="79001384-48f8-48d5-9326-9d3c4f0c0607" providerId="ADAL" clId="{B0810F8C-2D90-4ECE-9A71-F488A0F134EA}" dt="2024-09-26T20:48:11.849" v="3681" actId="6264"/>
          <ac:spMkLst>
            <pc:docMk/>
            <pc:sldMk cId="1615341229" sldId="4238"/>
            <ac:spMk id="4" creationId="{82A7E984-C3C0-B879-70D1-8DC6D7E57C55}"/>
          </ac:spMkLst>
        </pc:spChg>
        <pc:spChg chg="add mod ord">
          <ac:chgData name="Chamberlain, Nick" userId="79001384-48f8-48d5-9326-9d3c4f0c0607" providerId="ADAL" clId="{B0810F8C-2D90-4ECE-9A71-F488A0F134EA}" dt="2024-09-26T20:49:25.795" v="3688" actId="20577"/>
          <ac:spMkLst>
            <pc:docMk/>
            <pc:sldMk cId="1615341229" sldId="4238"/>
            <ac:spMk id="5" creationId="{5DD5D859-2D6E-3EE7-4CC4-239A761814B5}"/>
          </ac:spMkLst>
        </pc:spChg>
      </pc:sldChg>
      <pc:sldChg chg="addSp delSp modSp new mod setBg modClrScheme chgLayout modNotesTx">
        <pc:chgData name="Chamberlain, Nick" userId="79001384-48f8-48d5-9326-9d3c4f0c0607" providerId="ADAL" clId="{B0810F8C-2D90-4ECE-9A71-F488A0F134EA}" dt="2024-09-26T17:55:52.535" v="3353" actId="20577"/>
        <pc:sldMkLst>
          <pc:docMk/>
          <pc:sldMk cId="763251534" sldId="4239"/>
        </pc:sldMkLst>
        <pc:spChg chg="del mod ord">
          <ac:chgData name="Chamberlain, Nick" userId="79001384-48f8-48d5-9326-9d3c4f0c0607" providerId="ADAL" clId="{B0810F8C-2D90-4ECE-9A71-F488A0F134EA}" dt="2024-09-26T14:07:53.155" v="1517" actId="700"/>
          <ac:spMkLst>
            <pc:docMk/>
            <pc:sldMk cId="763251534" sldId="4239"/>
            <ac:spMk id="2" creationId="{68EFF2D8-2308-6FCE-01E5-3D1ABD4D939A}"/>
          </ac:spMkLst>
        </pc:spChg>
        <pc:spChg chg="del mod ord">
          <ac:chgData name="Chamberlain, Nick" userId="79001384-48f8-48d5-9326-9d3c4f0c0607" providerId="ADAL" clId="{B0810F8C-2D90-4ECE-9A71-F488A0F134EA}" dt="2024-09-26T14:07:53.155" v="1517" actId="700"/>
          <ac:spMkLst>
            <pc:docMk/>
            <pc:sldMk cId="763251534" sldId="4239"/>
            <ac:spMk id="3" creationId="{8135D58F-B586-2480-5C3B-DA2F0ABF7F66}"/>
          </ac:spMkLst>
        </pc:spChg>
        <pc:spChg chg="add del mod ord">
          <ac:chgData name="Chamberlain, Nick" userId="79001384-48f8-48d5-9326-9d3c4f0c0607" providerId="ADAL" clId="{B0810F8C-2D90-4ECE-9A71-F488A0F134EA}" dt="2024-09-26T14:10:57.671" v="1631" actId="700"/>
          <ac:spMkLst>
            <pc:docMk/>
            <pc:sldMk cId="763251534" sldId="4239"/>
            <ac:spMk id="4" creationId="{72C4BD60-7002-E8E2-8DB8-2D62CB02E2EC}"/>
          </ac:spMkLst>
        </pc:spChg>
        <pc:spChg chg="add del mod ord">
          <ac:chgData name="Chamberlain, Nick" userId="79001384-48f8-48d5-9326-9d3c4f0c0607" providerId="ADAL" clId="{B0810F8C-2D90-4ECE-9A71-F488A0F134EA}" dt="2024-09-26T14:10:30.690" v="1629"/>
          <ac:spMkLst>
            <pc:docMk/>
            <pc:sldMk cId="763251534" sldId="4239"/>
            <ac:spMk id="5" creationId="{18F9A916-5EBD-94C6-4196-114B79E3F884}"/>
          </ac:spMkLst>
        </pc:spChg>
        <pc:spChg chg="add del mod ord">
          <ac:chgData name="Chamberlain, Nick" userId="79001384-48f8-48d5-9326-9d3c4f0c0607" providerId="ADAL" clId="{B0810F8C-2D90-4ECE-9A71-F488A0F134EA}" dt="2024-09-26T14:10:57.671" v="1631" actId="700"/>
          <ac:spMkLst>
            <pc:docMk/>
            <pc:sldMk cId="763251534" sldId="4239"/>
            <ac:spMk id="6" creationId="{7769EDF9-773D-EEF0-1AEB-506C4389260F}"/>
          </ac:spMkLst>
        </pc:spChg>
        <pc:spChg chg="add del">
          <ac:chgData name="Chamberlain, Nick" userId="79001384-48f8-48d5-9326-9d3c4f0c0607" providerId="ADAL" clId="{B0810F8C-2D90-4ECE-9A71-F488A0F134EA}" dt="2024-09-26T14:11:27.220" v="1634" actId="26606"/>
          <ac:spMkLst>
            <pc:docMk/>
            <pc:sldMk cId="763251534" sldId="4239"/>
            <ac:spMk id="12" creationId="{42A4FC2C-047E-45A5-965D-8E1E3BF09BC6}"/>
          </ac:spMkLst>
        </pc:spChg>
        <pc:picChg chg="add mod ord">
          <ac:chgData name="Chamberlain, Nick" userId="79001384-48f8-48d5-9326-9d3c4f0c0607" providerId="ADAL" clId="{B0810F8C-2D90-4ECE-9A71-F488A0F134EA}" dt="2024-09-26T14:11:42.036" v="1639" actId="26606"/>
          <ac:picMkLst>
            <pc:docMk/>
            <pc:sldMk cId="763251534" sldId="4239"/>
            <ac:picMk id="7" creationId="{A74AF937-38C2-F3BA-777D-48C009A81D41}"/>
          </ac:picMkLst>
        </pc:picChg>
      </pc:sldChg>
      <pc:sldChg chg="addSp delSp modSp new mod modClrScheme chgLayout">
        <pc:chgData name="Chamberlain, Nick" userId="79001384-48f8-48d5-9326-9d3c4f0c0607" providerId="ADAL" clId="{B0810F8C-2D90-4ECE-9A71-F488A0F134EA}" dt="2024-09-26T17:44:23.325" v="2889" actId="20577"/>
        <pc:sldMkLst>
          <pc:docMk/>
          <pc:sldMk cId="1995882673" sldId="4240"/>
        </pc:sldMkLst>
        <pc:spChg chg="add mod">
          <ac:chgData name="Chamberlain, Nick" userId="79001384-48f8-48d5-9326-9d3c4f0c0607" providerId="ADAL" clId="{B0810F8C-2D90-4ECE-9A71-F488A0F134EA}" dt="2024-09-26T14:52:47.456" v="1884" actId="26606"/>
          <ac:spMkLst>
            <pc:docMk/>
            <pc:sldMk cId="1995882673" sldId="4240"/>
            <ac:spMk id="2" creationId="{915B1FFD-28BD-A92B-AC97-9142E8E8836F}"/>
          </ac:spMkLst>
        </pc:spChg>
        <pc:spChg chg="add mod">
          <ac:chgData name="Chamberlain, Nick" userId="79001384-48f8-48d5-9326-9d3c4f0c0607" providerId="ADAL" clId="{B0810F8C-2D90-4ECE-9A71-F488A0F134EA}" dt="2024-09-26T17:44:23.325" v="2889" actId="20577"/>
          <ac:spMkLst>
            <pc:docMk/>
            <pc:sldMk cId="1995882673" sldId="4240"/>
            <ac:spMk id="3" creationId="{7ADD766F-F3F2-14A3-FFAF-94C216D26D79}"/>
          </ac:spMkLst>
        </pc:spChg>
        <pc:spChg chg="add mod">
          <ac:chgData name="Chamberlain, Nick" userId="79001384-48f8-48d5-9326-9d3c4f0c0607" providerId="ADAL" clId="{B0810F8C-2D90-4ECE-9A71-F488A0F134EA}" dt="2024-09-26T17:39:21.495" v="2765" actId="1076"/>
          <ac:spMkLst>
            <pc:docMk/>
            <pc:sldMk cId="1995882673" sldId="4240"/>
            <ac:spMk id="12" creationId="{B869B3A3-7043-357B-D099-C995593A9D12}"/>
          </ac:spMkLst>
        </pc:spChg>
        <pc:picChg chg="add del mod">
          <ac:chgData name="Chamberlain, Nick" userId="79001384-48f8-48d5-9326-9d3c4f0c0607" providerId="ADAL" clId="{B0810F8C-2D90-4ECE-9A71-F488A0F134EA}" dt="2024-09-26T14:51:28.977" v="1880" actId="478"/>
          <ac:picMkLst>
            <pc:docMk/>
            <pc:sldMk cId="1995882673" sldId="4240"/>
            <ac:picMk id="5" creationId="{8481B40B-4F47-C240-42E6-3DF15E3BE781}"/>
          </ac:picMkLst>
        </pc:picChg>
        <pc:picChg chg="add del mod">
          <ac:chgData name="Chamberlain, Nick" userId="79001384-48f8-48d5-9326-9d3c4f0c0607" providerId="ADAL" clId="{B0810F8C-2D90-4ECE-9A71-F488A0F134EA}" dt="2024-09-26T14:51:28.977" v="1880" actId="478"/>
          <ac:picMkLst>
            <pc:docMk/>
            <pc:sldMk cId="1995882673" sldId="4240"/>
            <ac:picMk id="7" creationId="{6530017F-5366-2F5D-DEAD-554EB4ECFEFA}"/>
          </ac:picMkLst>
        </pc:picChg>
        <pc:picChg chg="add mod">
          <ac:chgData name="Chamberlain, Nick" userId="79001384-48f8-48d5-9326-9d3c4f0c0607" providerId="ADAL" clId="{B0810F8C-2D90-4ECE-9A71-F488A0F134EA}" dt="2024-09-26T14:54:21.032" v="1887" actId="14826"/>
          <ac:picMkLst>
            <pc:docMk/>
            <pc:sldMk cId="1995882673" sldId="4240"/>
            <ac:picMk id="9" creationId="{9AF81352-3A41-F6A9-058D-275E15E22101}"/>
          </ac:picMkLst>
        </pc:picChg>
        <pc:picChg chg="add del mod">
          <ac:chgData name="Chamberlain, Nick" userId="79001384-48f8-48d5-9326-9d3c4f0c0607" providerId="ADAL" clId="{B0810F8C-2D90-4ECE-9A71-F488A0F134EA}" dt="2024-09-26T14:54:00.953" v="1886" actId="478"/>
          <ac:picMkLst>
            <pc:docMk/>
            <pc:sldMk cId="1995882673" sldId="4240"/>
            <ac:picMk id="11" creationId="{A5CFF9C5-4783-9A1D-7477-F7D0B6B9BCE9}"/>
          </ac:picMkLst>
        </pc:picChg>
      </pc:sldChg>
      <pc:sldChg chg="modSp new mod">
        <pc:chgData name="Chamberlain, Nick" userId="79001384-48f8-48d5-9326-9d3c4f0c0607" providerId="ADAL" clId="{B0810F8C-2D90-4ECE-9A71-F488A0F134EA}" dt="2024-09-26T17:53:51.344" v="3217" actId="20577"/>
        <pc:sldMkLst>
          <pc:docMk/>
          <pc:sldMk cId="3020986326" sldId="4241"/>
        </pc:sldMkLst>
        <pc:spChg chg="mod">
          <ac:chgData name="Chamberlain, Nick" userId="79001384-48f8-48d5-9326-9d3c4f0c0607" providerId="ADAL" clId="{B0810F8C-2D90-4ECE-9A71-F488A0F134EA}" dt="2024-09-26T17:53:00.958" v="3103" actId="20577"/>
          <ac:spMkLst>
            <pc:docMk/>
            <pc:sldMk cId="3020986326" sldId="4241"/>
            <ac:spMk id="2" creationId="{BC3CA809-C848-0FDF-C33C-93F35AA639B4}"/>
          </ac:spMkLst>
        </pc:spChg>
        <pc:spChg chg="mod">
          <ac:chgData name="Chamberlain, Nick" userId="79001384-48f8-48d5-9326-9d3c4f0c0607" providerId="ADAL" clId="{B0810F8C-2D90-4ECE-9A71-F488A0F134EA}" dt="2024-09-26T17:53:51.344" v="3217" actId="20577"/>
          <ac:spMkLst>
            <pc:docMk/>
            <pc:sldMk cId="3020986326" sldId="4241"/>
            <ac:spMk id="3" creationId="{0459AAE8-3461-CE6D-782C-4271EE334CCB}"/>
          </ac:spMkLst>
        </pc:spChg>
      </pc:sldChg>
    </pc:docChg>
  </pc:docChgLst>
  <pc:docChgLst>
    <pc:chgData name="Tucker, Kelly" userId="87c7ec85-f8ef-47c4-a632-eeadac27e1d5" providerId="ADAL" clId="{063E4203-FB3C-486B-872A-92CB5094867C}"/>
    <pc:docChg chg="undo redo custSel addSld delSld modSld delSection modSection">
      <pc:chgData name="Tucker, Kelly" userId="87c7ec85-f8ef-47c4-a632-eeadac27e1d5" providerId="ADAL" clId="{063E4203-FB3C-486B-872A-92CB5094867C}" dt="2024-11-14T16:19:48.364" v="1271" actId="115"/>
      <pc:docMkLst>
        <pc:docMk/>
      </pc:docMkLst>
      <pc:sldChg chg="delSp modSp mod modCm">
        <pc:chgData name="Tucker, Kelly" userId="87c7ec85-f8ef-47c4-a632-eeadac27e1d5" providerId="ADAL" clId="{063E4203-FB3C-486B-872A-92CB5094867C}" dt="2024-11-01T17:08:00.331" v="24"/>
        <pc:sldMkLst>
          <pc:docMk/>
          <pc:sldMk cId="470488464" sldId="301"/>
        </pc:sldMkLst>
        <pc:spChg chg="del">
          <ac:chgData name="Tucker, Kelly" userId="87c7ec85-f8ef-47c4-a632-eeadac27e1d5" providerId="ADAL" clId="{063E4203-FB3C-486B-872A-92CB5094867C}" dt="2024-11-01T17:07:50.224" v="23" actId="478"/>
          <ac:spMkLst>
            <pc:docMk/>
            <pc:sldMk cId="470488464" sldId="301"/>
            <ac:spMk id="10" creationId="{D0AE6003-A0C3-773D-8642-800E673860BC}"/>
          </ac:spMkLst>
        </pc:spChg>
        <pc:graphicFrameChg chg="mod">
          <ac:chgData name="Tucker, Kelly" userId="87c7ec85-f8ef-47c4-a632-eeadac27e1d5" providerId="ADAL" clId="{063E4203-FB3C-486B-872A-92CB5094867C}" dt="2024-11-01T17:08:00.331" v="24"/>
          <ac:graphicFrameMkLst>
            <pc:docMk/>
            <pc:sldMk cId="470488464" sldId="301"/>
            <ac:graphicFrameMk id="3" creationId="{009DAB92-971C-8B7C-5350-A30672CDC017}"/>
          </ac:graphicFrameMkLst>
        </pc:graphicFrameChg>
        <pc:extLst>
          <p:ext xmlns:p="http://schemas.openxmlformats.org/presentationml/2006/main" uri="{D6D511B9-2390-475A-947B-AFAB55BFBCF1}">
            <pc226:cmChg xmlns:pc226="http://schemas.microsoft.com/office/powerpoint/2022/06/main/command" chg="">
              <pc226:chgData name="Tucker, Kelly" userId="87c7ec85-f8ef-47c4-a632-eeadac27e1d5" providerId="ADAL" clId="{063E4203-FB3C-486B-872A-92CB5094867C}" dt="2024-11-01T16:35:05.219" v="1"/>
              <pc2:cmMkLst xmlns:pc2="http://schemas.microsoft.com/office/powerpoint/2019/9/main/command">
                <pc:docMk/>
                <pc:sldMk cId="470488464" sldId="301"/>
                <pc2:cmMk id="{288E605F-59E0-485B-B511-FE2F63DEB49D}"/>
              </pc2:cmMkLst>
              <pc226:cmRplyChg chg="add">
                <pc226:chgData name="Tucker, Kelly" userId="87c7ec85-f8ef-47c4-a632-eeadac27e1d5" providerId="ADAL" clId="{063E4203-FB3C-486B-872A-92CB5094867C}" dt="2024-11-01T16:35:05.219" v="1"/>
                <pc2:cmRplyMkLst xmlns:pc2="http://schemas.microsoft.com/office/powerpoint/2019/9/main/command">
                  <pc:docMk/>
                  <pc:sldMk cId="470488464" sldId="301"/>
                  <pc2:cmMk id="{288E605F-59E0-485B-B511-FE2F63DEB49D}"/>
                  <pc2:cmRplyMk id="{C4710E99-F483-4058-B3E5-52E6ED9F99AF}"/>
                </pc2:cmRplyMkLst>
              </pc226:cmRplyChg>
            </pc226:cmChg>
          </p:ext>
        </pc:extLst>
      </pc:sldChg>
      <pc:sldChg chg="modSp mod">
        <pc:chgData name="Tucker, Kelly" userId="87c7ec85-f8ef-47c4-a632-eeadac27e1d5" providerId="ADAL" clId="{063E4203-FB3C-486B-872A-92CB5094867C}" dt="2024-11-01T17:40:04.282" v="503" actId="27636"/>
        <pc:sldMkLst>
          <pc:docMk/>
          <pc:sldMk cId="2138176167" sldId="1227"/>
        </pc:sldMkLst>
        <pc:spChg chg="mod">
          <ac:chgData name="Tucker, Kelly" userId="87c7ec85-f8ef-47c4-a632-eeadac27e1d5" providerId="ADAL" clId="{063E4203-FB3C-486B-872A-92CB5094867C}" dt="2024-11-01T17:40:04.282" v="503" actId="27636"/>
          <ac:spMkLst>
            <pc:docMk/>
            <pc:sldMk cId="2138176167" sldId="1227"/>
            <ac:spMk id="116738" creationId="{F82F6767-F000-7349-AAF8-D78A818E1336}"/>
          </ac:spMkLst>
        </pc:spChg>
      </pc:sldChg>
      <pc:sldChg chg="modSp mod modCm">
        <pc:chgData name="Tucker, Kelly" userId="87c7ec85-f8ef-47c4-a632-eeadac27e1d5" providerId="ADAL" clId="{063E4203-FB3C-486B-872A-92CB5094867C}" dt="2024-11-01T16:36:19.922" v="5" actId="14"/>
        <pc:sldMkLst>
          <pc:docMk/>
          <pc:sldMk cId="886136910" sldId="1245"/>
        </pc:sldMkLst>
        <pc:spChg chg="mod">
          <ac:chgData name="Tucker, Kelly" userId="87c7ec85-f8ef-47c4-a632-eeadac27e1d5" providerId="ADAL" clId="{063E4203-FB3C-486B-872A-92CB5094867C}" dt="2024-11-01T16:36:19.922" v="5" actId="14"/>
          <ac:spMkLst>
            <pc:docMk/>
            <pc:sldMk cId="886136910" sldId="1245"/>
            <ac:spMk id="5" creationId="{4D811D28-E36A-8532-E9B0-7149055C721A}"/>
          </ac:spMkLst>
        </pc:spChg>
        <pc:extLst>
          <p:ext xmlns:p="http://schemas.openxmlformats.org/presentationml/2006/main" uri="{D6D511B9-2390-475A-947B-AFAB55BFBCF1}">
            <pc226:cmChg xmlns:pc226="http://schemas.microsoft.com/office/powerpoint/2022/06/main/command" chg="mod">
              <pc226:chgData name="Tucker, Kelly" userId="87c7ec85-f8ef-47c4-a632-eeadac27e1d5" providerId="ADAL" clId="{063E4203-FB3C-486B-872A-92CB5094867C}" dt="2024-11-01T16:36:13.619" v="3" actId="20577"/>
              <pc2:cmMkLst xmlns:pc2="http://schemas.microsoft.com/office/powerpoint/2019/9/main/command">
                <pc:docMk/>
                <pc:sldMk cId="886136910" sldId="1245"/>
                <pc2:cmMk id="{D52116FE-C98D-44E9-B751-34E3549079CC}"/>
              </pc2:cmMkLst>
              <pc226:cmRplyChg chg="add">
                <pc226:chgData name="Tucker, Kelly" userId="87c7ec85-f8ef-47c4-a632-eeadac27e1d5" providerId="ADAL" clId="{063E4203-FB3C-486B-872A-92CB5094867C}" dt="2024-11-01T16:35:56.452" v="2"/>
                <pc2:cmRplyMkLst xmlns:pc2="http://schemas.microsoft.com/office/powerpoint/2019/9/main/command">
                  <pc:docMk/>
                  <pc:sldMk cId="886136910" sldId="1245"/>
                  <pc2:cmMk id="{D52116FE-C98D-44E9-B751-34E3549079CC}"/>
                  <pc2:cmRplyMk id="{B76A8EA6-D6AD-435E-9291-6D2F8BA9F51E}"/>
                </pc2:cmRplyMkLst>
              </pc226:cmRplyChg>
            </pc226:cmChg>
          </p:ext>
        </pc:extLst>
      </pc:sldChg>
      <pc:sldChg chg="add del addCm">
        <pc:chgData name="Tucker, Kelly" userId="87c7ec85-f8ef-47c4-a632-eeadac27e1d5" providerId="ADAL" clId="{063E4203-FB3C-486B-872A-92CB5094867C}" dt="2024-11-01T17:06:32.199" v="22" actId="2696"/>
        <pc:sldMkLst>
          <pc:docMk/>
          <pc:sldMk cId="594793376" sldId="4235"/>
        </pc:sldMkLst>
        <pc:extLst>
          <p:ext xmlns:p="http://schemas.openxmlformats.org/presentationml/2006/main" uri="{D6D511B9-2390-475A-947B-AFAB55BFBCF1}">
            <pc226:cmChg xmlns:pc226="http://schemas.microsoft.com/office/powerpoint/2022/06/main/command" chg="add">
              <pc226:chgData name="Tucker, Kelly" userId="87c7ec85-f8ef-47c4-a632-eeadac27e1d5" providerId="ADAL" clId="{063E4203-FB3C-486B-872A-92CB5094867C}" dt="2024-11-01T16:31:01.951" v="0"/>
              <pc2:cmMkLst xmlns:pc2="http://schemas.microsoft.com/office/powerpoint/2019/9/main/command">
                <pc:docMk/>
                <pc:sldMk cId="594793376" sldId="4235"/>
                <pc2:cmMk id="{63B064A7-CB9B-4704-804C-4CD7AC8D315E}"/>
              </pc2:cmMkLst>
            </pc226:cmChg>
          </p:ext>
        </pc:extLst>
      </pc:sldChg>
      <pc:sldChg chg="addSp delSp modSp new mod modClrScheme chgLayout">
        <pc:chgData name="Tucker, Kelly" userId="87c7ec85-f8ef-47c4-a632-eeadac27e1d5" providerId="ADAL" clId="{063E4203-FB3C-486B-872A-92CB5094867C}" dt="2024-11-01T17:25:54.095" v="173" actId="27636"/>
        <pc:sldMkLst>
          <pc:docMk/>
          <pc:sldMk cId="1693335356" sldId="4244"/>
        </pc:sldMkLst>
        <pc:spChg chg="mod ord">
          <ac:chgData name="Tucker, Kelly" userId="87c7ec85-f8ef-47c4-a632-eeadac27e1d5" providerId="ADAL" clId="{063E4203-FB3C-486B-872A-92CB5094867C}" dt="2024-11-01T17:23:52.483" v="160" actId="700"/>
          <ac:spMkLst>
            <pc:docMk/>
            <pc:sldMk cId="1693335356" sldId="4244"/>
            <ac:spMk id="2" creationId="{0499BB29-3F47-2438-067D-DECA92917863}"/>
          </ac:spMkLst>
        </pc:spChg>
        <pc:spChg chg="mod ord">
          <ac:chgData name="Tucker, Kelly" userId="87c7ec85-f8ef-47c4-a632-eeadac27e1d5" providerId="ADAL" clId="{063E4203-FB3C-486B-872A-92CB5094867C}" dt="2024-11-01T17:25:54.095" v="173" actId="27636"/>
          <ac:spMkLst>
            <pc:docMk/>
            <pc:sldMk cId="1693335356" sldId="4244"/>
            <ac:spMk id="3" creationId="{FF459B2B-9B2B-E790-3ABE-E5E658A654AB}"/>
          </ac:spMkLst>
        </pc:spChg>
        <pc:spChg chg="add del">
          <ac:chgData name="Tucker, Kelly" userId="87c7ec85-f8ef-47c4-a632-eeadac27e1d5" providerId="ADAL" clId="{063E4203-FB3C-486B-872A-92CB5094867C}" dt="2024-11-01T17:23:59.998" v="162" actId="22"/>
          <ac:spMkLst>
            <pc:docMk/>
            <pc:sldMk cId="1693335356" sldId="4244"/>
            <ac:spMk id="5" creationId="{7E7F721A-D218-EFF5-5E02-ACAC64BEE790}"/>
          </ac:spMkLst>
        </pc:spChg>
      </pc:sldChg>
      <pc:sldChg chg="modSp mod">
        <pc:chgData name="Tucker, Kelly" userId="87c7ec85-f8ef-47c4-a632-eeadac27e1d5" providerId="ADAL" clId="{063E4203-FB3C-486B-872A-92CB5094867C}" dt="2024-11-01T17:12:40.789" v="30" actId="15"/>
        <pc:sldMkLst>
          <pc:docMk/>
          <pc:sldMk cId="3724817940" sldId="4244"/>
        </pc:sldMkLst>
        <pc:spChg chg="mod">
          <ac:chgData name="Tucker, Kelly" userId="87c7ec85-f8ef-47c4-a632-eeadac27e1d5" providerId="ADAL" clId="{063E4203-FB3C-486B-872A-92CB5094867C}" dt="2024-11-01T17:12:40.789" v="30" actId="15"/>
          <ac:spMkLst>
            <pc:docMk/>
            <pc:sldMk cId="3724817940" sldId="4244"/>
            <ac:spMk id="116738" creationId="{F82F6767-F000-7349-AAF8-D78A818E1336}"/>
          </ac:spMkLst>
        </pc:spChg>
      </pc:sldChg>
      <pc:sldChg chg="modSp add mod delCm">
        <pc:chgData name="Tucker, Kelly" userId="87c7ec85-f8ef-47c4-a632-eeadac27e1d5" providerId="ADAL" clId="{063E4203-FB3C-486B-872A-92CB5094867C}" dt="2024-11-14T16:18:35.601" v="1269" actId="20577"/>
        <pc:sldMkLst>
          <pc:docMk/>
          <pc:sldMk cId="2491146017" sldId="4245"/>
        </pc:sldMkLst>
        <pc:spChg chg="mod">
          <ac:chgData name="Tucker, Kelly" userId="87c7ec85-f8ef-47c4-a632-eeadac27e1d5" providerId="ADAL" clId="{063E4203-FB3C-486B-872A-92CB5094867C}" dt="2024-11-14T14:16:35.399" v="575" actId="20577"/>
          <ac:spMkLst>
            <pc:docMk/>
            <pc:sldMk cId="2491146017" sldId="4245"/>
            <ac:spMk id="2" creationId="{0499BB29-3F47-2438-067D-DECA92917863}"/>
          </ac:spMkLst>
        </pc:spChg>
        <pc:spChg chg="mod">
          <ac:chgData name="Tucker, Kelly" userId="87c7ec85-f8ef-47c4-a632-eeadac27e1d5" providerId="ADAL" clId="{063E4203-FB3C-486B-872A-92CB5094867C}" dt="2024-11-14T16:18:35.601" v="1269" actId="20577"/>
          <ac:spMkLst>
            <pc:docMk/>
            <pc:sldMk cId="2491146017" sldId="4245"/>
            <ac:spMk id="3" creationId="{FF459B2B-9B2B-E790-3ABE-E5E658A654AB}"/>
          </ac:spMkLst>
        </pc:spChg>
        <pc:extLst>
          <p:ext xmlns:p="http://schemas.openxmlformats.org/presentationml/2006/main" uri="{D6D511B9-2390-475A-947B-AFAB55BFBCF1}">
            <pc226:cmChg xmlns:pc226="http://schemas.microsoft.com/office/powerpoint/2022/06/main/command" chg="del">
              <pc226:chgData name="Tucker, Kelly" userId="87c7ec85-f8ef-47c4-a632-eeadac27e1d5" providerId="ADAL" clId="{063E4203-FB3C-486B-872A-92CB5094867C}" dt="2024-11-14T16:12:27.797" v="1253"/>
              <pc2:cmMkLst xmlns:pc2="http://schemas.microsoft.com/office/powerpoint/2019/9/main/command">
                <pc:docMk/>
                <pc:sldMk cId="2491146017" sldId="4245"/>
                <pc2:cmMk id="{A148D820-C7E0-4310-8DBF-C5A814A3A29F}"/>
              </pc2:cmMkLst>
            </pc226:cmChg>
          </p:ext>
        </pc:extLst>
      </pc:sldChg>
      <pc:sldChg chg="modSp add mod">
        <pc:chgData name="Tucker, Kelly" userId="87c7ec85-f8ef-47c4-a632-eeadac27e1d5" providerId="ADAL" clId="{063E4203-FB3C-486B-872A-92CB5094867C}" dt="2024-11-01T17:43:56.358" v="513" actId="20577"/>
        <pc:sldMkLst>
          <pc:docMk/>
          <pc:sldMk cId="3292256355" sldId="4246"/>
        </pc:sldMkLst>
        <pc:spChg chg="mod">
          <ac:chgData name="Tucker, Kelly" userId="87c7ec85-f8ef-47c4-a632-eeadac27e1d5" providerId="ADAL" clId="{063E4203-FB3C-486B-872A-92CB5094867C}" dt="2024-11-01T17:39:27.979" v="501" actId="20577"/>
          <ac:spMkLst>
            <pc:docMk/>
            <pc:sldMk cId="3292256355" sldId="4246"/>
            <ac:spMk id="4" creationId="{F4E9F780-1598-9743-BAFE-07D497ACE51D}"/>
          </ac:spMkLst>
        </pc:spChg>
        <pc:spChg chg="mod">
          <ac:chgData name="Tucker, Kelly" userId="87c7ec85-f8ef-47c4-a632-eeadac27e1d5" providerId="ADAL" clId="{063E4203-FB3C-486B-872A-92CB5094867C}" dt="2024-11-01T17:43:56.358" v="513" actId="20577"/>
          <ac:spMkLst>
            <pc:docMk/>
            <pc:sldMk cId="3292256355" sldId="4246"/>
            <ac:spMk id="116738" creationId="{F82F6767-F000-7349-AAF8-D78A818E1336}"/>
          </ac:spMkLst>
        </pc:spChg>
      </pc:sldChg>
      <pc:sldChg chg="addSp modSp add mod delCm">
        <pc:chgData name="Tucker, Kelly" userId="87c7ec85-f8ef-47c4-a632-eeadac27e1d5" providerId="ADAL" clId="{063E4203-FB3C-486B-872A-92CB5094867C}" dt="2024-11-14T16:19:48.364" v="1271" actId="115"/>
        <pc:sldMkLst>
          <pc:docMk/>
          <pc:sldMk cId="3273042916" sldId="4247"/>
        </pc:sldMkLst>
        <pc:spChg chg="mod">
          <ac:chgData name="Tucker, Kelly" userId="87c7ec85-f8ef-47c4-a632-eeadac27e1d5" providerId="ADAL" clId="{063E4203-FB3C-486B-872A-92CB5094867C}" dt="2024-11-14T14:17:56.265" v="582" actId="20577"/>
          <ac:spMkLst>
            <pc:docMk/>
            <pc:sldMk cId="3273042916" sldId="4247"/>
            <ac:spMk id="2" creationId="{0499BB29-3F47-2438-067D-DECA92917863}"/>
          </ac:spMkLst>
        </pc:spChg>
        <pc:spChg chg="mod">
          <ac:chgData name="Tucker, Kelly" userId="87c7ec85-f8ef-47c4-a632-eeadac27e1d5" providerId="ADAL" clId="{063E4203-FB3C-486B-872A-92CB5094867C}" dt="2024-11-14T16:19:48.364" v="1271" actId="115"/>
          <ac:spMkLst>
            <pc:docMk/>
            <pc:sldMk cId="3273042916" sldId="4247"/>
            <ac:spMk id="3" creationId="{FF459B2B-9B2B-E790-3ABE-E5E658A654AB}"/>
          </ac:spMkLst>
        </pc:spChg>
        <pc:spChg chg="add mod">
          <ac:chgData name="Tucker, Kelly" userId="87c7ec85-f8ef-47c4-a632-eeadac27e1d5" providerId="ADAL" clId="{063E4203-FB3C-486B-872A-92CB5094867C}" dt="2024-11-14T16:19:38.109" v="1270" actId="1076"/>
          <ac:spMkLst>
            <pc:docMk/>
            <pc:sldMk cId="3273042916" sldId="4247"/>
            <ac:spMk id="4" creationId="{8184D93A-2DB3-0F60-34C7-B1BB29629E18}"/>
          </ac:spMkLst>
        </pc:spChg>
        <pc:extLst>
          <p:ext xmlns:p="http://schemas.openxmlformats.org/presentationml/2006/main" uri="{D6D511B9-2390-475A-947B-AFAB55BFBCF1}">
            <pc226:cmChg xmlns:pc226="http://schemas.microsoft.com/office/powerpoint/2022/06/main/command" chg="del">
              <pc226:chgData name="Tucker, Kelly" userId="87c7ec85-f8ef-47c4-a632-eeadac27e1d5" providerId="ADAL" clId="{063E4203-FB3C-486B-872A-92CB5094867C}" dt="2024-11-14T14:17:52.216" v="577"/>
              <pc2:cmMkLst xmlns:pc2="http://schemas.microsoft.com/office/powerpoint/2019/9/main/command">
                <pc:docMk/>
                <pc:sldMk cId="3273042916" sldId="4247"/>
                <pc2:cmMk id="{6626890A-12EB-4C7E-8987-5B54BE6EB59E}"/>
              </pc2:cmMkLst>
            </pc226:cmChg>
          </p:ext>
        </pc:extLst>
      </pc:sldChg>
    </pc:docChg>
  </pc:docChgLst>
  <pc:docChgLst>
    <pc:chgData name="Chamberlain, Nick" userId="79001384-48f8-48d5-9326-9d3c4f0c0607" providerId="ADAL" clId="{E6CC809B-AA10-4AA2-8CCC-4D674122B4B8}"/>
    <pc:docChg chg="undo redo custSel addSld delSld modSld sldOrd delMainMaster modSection">
      <pc:chgData name="Chamberlain, Nick" userId="79001384-48f8-48d5-9326-9d3c4f0c0607" providerId="ADAL" clId="{E6CC809B-AA10-4AA2-8CCC-4D674122B4B8}" dt="2024-11-14T18:53:43.539" v="4063" actId="20577"/>
      <pc:docMkLst>
        <pc:docMk/>
      </pc:docMkLst>
      <pc:sldChg chg="del">
        <pc:chgData name="Chamberlain, Nick" userId="79001384-48f8-48d5-9326-9d3c4f0c0607" providerId="ADAL" clId="{E6CC809B-AA10-4AA2-8CCC-4D674122B4B8}" dt="2024-10-17T16:17:57.375" v="1439" actId="47"/>
        <pc:sldMkLst>
          <pc:docMk/>
          <pc:sldMk cId="575551422" sldId="257"/>
        </pc:sldMkLst>
      </pc:sldChg>
      <pc:sldChg chg="addSp delSp modSp mod">
        <pc:chgData name="Chamberlain, Nick" userId="79001384-48f8-48d5-9326-9d3c4f0c0607" providerId="ADAL" clId="{E6CC809B-AA10-4AA2-8CCC-4D674122B4B8}" dt="2024-10-31T19:36:01.603" v="3567" actId="14826"/>
        <pc:sldMkLst>
          <pc:docMk/>
          <pc:sldMk cId="1929230249" sldId="258"/>
        </pc:sldMkLst>
        <pc:spChg chg="add mod">
          <ac:chgData name="Chamberlain, Nick" userId="79001384-48f8-48d5-9326-9d3c4f0c0607" providerId="ADAL" clId="{E6CC809B-AA10-4AA2-8CCC-4D674122B4B8}" dt="2024-10-31T19:35:06.841" v="3565" actId="14826"/>
          <ac:spMkLst>
            <pc:docMk/>
            <pc:sldMk cId="1929230249" sldId="258"/>
            <ac:spMk id="2" creationId="{D99C2BBD-9F62-2F84-78F7-71FADACC737B}"/>
          </ac:spMkLst>
        </pc:spChg>
        <pc:spChg chg="del mod">
          <ac:chgData name="Chamberlain, Nick" userId="79001384-48f8-48d5-9326-9d3c4f0c0607" providerId="ADAL" clId="{E6CC809B-AA10-4AA2-8CCC-4D674122B4B8}" dt="2024-10-31T19:28:17.267" v="3332" actId="478"/>
          <ac:spMkLst>
            <pc:docMk/>
            <pc:sldMk cId="1929230249" sldId="258"/>
            <ac:spMk id="5" creationId="{00369B54-6FFD-49EF-B0EB-EC4209D674A0}"/>
          </ac:spMkLst>
        </pc:spChg>
        <pc:spChg chg="mod">
          <ac:chgData name="Chamberlain, Nick" userId="79001384-48f8-48d5-9326-9d3c4f0c0607" providerId="ADAL" clId="{E6CC809B-AA10-4AA2-8CCC-4D674122B4B8}" dt="2024-10-31T19:35:05.899" v="3564" actId="26606"/>
          <ac:spMkLst>
            <pc:docMk/>
            <pc:sldMk cId="1929230249" sldId="258"/>
            <ac:spMk id="9" creationId="{71B1368A-0945-5029-74EF-4070C65188C7}"/>
          </ac:spMkLst>
        </pc:spChg>
        <pc:spChg chg="add del">
          <ac:chgData name="Chamberlain, Nick" userId="79001384-48f8-48d5-9326-9d3c4f0c0607" providerId="ADAL" clId="{E6CC809B-AA10-4AA2-8CCC-4D674122B4B8}" dt="2024-10-31T19:35:05.899" v="3564" actId="26606"/>
          <ac:spMkLst>
            <pc:docMk/>
            <pc:sldMk cId="1929230249" sldId="258"/>
            <ac:spMk id="31" creationId="{79BB35BC-D5C2-4C8B-A22A-A71E6191913B}"/>
          </ac:spMkLst>
        </pc:spChg>
        <pc:spChg chg="add del">
          <ac:chgData name="Chamberlain, Nick" userId="79001384-48f8-48d5-9326-9d3c4f0c0607" providerId="ADAL" clId="{E6CC809B-AA10-4AA2-8CCC-4D674122B4B8}" dt="2024-10-31T19:35:05.899" v="3564" actId="26606"/>
          <ac:spMkLst>
            <pc:docMk/>
            <pc:sldMk cId="1929230249" sldId="258"/>
            <ac:spMk id="36" creationId="{93B08880-F4DE-42E0-AE26-F56F56349643}"/>
          </ac:spMkLst>
        </pc:spChg>
        <pc:spChg chg="add del">
          <ac:chgData name="Chamberlain, Nick" userId="79001384-48f8-48d5-9326-9d3c4f0c0607" providerId="ADAL" clId="{E6CC809B-AA10-4AA2-8CCC-4D674122B4B8}" dt="2024-10-31T19:35:05.899" v="3564" actId="26606"/>
          <ac:spMkLst>
            <pc:docMk/>
            <pc:sldMk cId="1929230249" sldId="258"/>
            <ac:spMk id="38" creationId="{8A2A689E-17C0-4832-920D-11B3E03EE987}"/>
          </ac:spMkLst>
        </pc:spChg>
        <pc:grpChg chg="add del">
          <ac:chgData name="Chamberlain, Nick" userId="79001384-48f8-48d5-9326-9d3c4f0c0607" providerId="ADAL" clId="{E6CC809B-AA10-4AA2-8CCC-4D674122B4B8}" dt="2024-10-31T19:35:05.899" v="3564" actId="26606"/>
          <ac:grpSpMkLst>
            <pc:docMk/>
            <pc:sldMk cId="1929230249" sldId="258"/>
            <ac:grpSpMk id="40" creationId="{364A290D-B7BC-40B4-AB97-0C801BCCE267}"/>
          </ac:grpSpMkLst>
        </pc:grpChg>
        <pc:picChg chg="add del mod ord">
          <ac:chgData name="Chamberlain, Nick" userId="79001384-48f8-48d5-9326-9d3c4f0c0607" providerId="ADAL" clId="{E6CC809B-AA10-4AA2-8CCC-4D674122B4B8}" dt="2024-10-31T19:36:01.603" v="3567" actId="14826"/>
          <ac:picMkLst>
            <pc:docMk/>
            <pc:sldMk cId="1929230249" sldId="258"/>
            <ac:picMk id="4" creationId="{8EB0DF73-AD31-4D09-91C6-6D6C4613F30F}"/>
          </ac:picMkLst>
        </pc:picChg>
        <pc:picChg chg="mod ord">
          <ac:chgData name="Chamberlain, Nick" userId="79001384-48f8-48d5-9326-9d3c4f0c0607" providerId="ADAL" clId="{E6CC809B-AA10-4AA2-8CCC-4D674122B4B8}" dt="2024-10-31T19:35:05.899" v="3564" actId="26606"/>
          <ac:picMkLst>
            <pc:docMk/>
            <pc:sldMk cId="1929230249" sldId="258"/>
            <ac:picMk id="6" creationId="{73573588-5CBD-4273-86B0-00458723CE12}"/>
          </ac:picMkLst>
        </pc:picChg>
        <pc:picChg chg="mod">
          <ac:chgData name="Chamberlain, Nick" userId="79001384-48f8-48d5-9326-9d3c4f0c0607" providerId="ADAL" clId="{E6CC809B-AA10-4AA2-8CCC-4D674122B4B8}" dt="2024-10-31T19:35:05.899" v="3564" actId="26606"/>
          <ac:picMkLst>
            <pc:docMk/>
            <pc:sldMk cId="1929230249" sldId="258"/>
            <ac:picMk id="7" creationId="{3A73B2E5-47B0-429E-8947-788E88F45E3E}"/>
          </ac:picMkLst>
        </pc:picChg>
      </pc:sldChg>
      <pc:sldChg chg="modSp mod modNotesTx">
        <pc:chgData name="Chamberlain, Nick" userId="79001384-48f8-48d5-9326-9d3c4f0c0607" providerId="ADAL" clId="{E6CC809B-AA10-4AA2-8CCC-4D674122B4B8}" dt="2024-10-25T19:01:05.917" v="3021" actId="20577"/>
        <pc:sldMkLst>
          <pc:docMk/>
          <pc:sldMk cId="3307602134" sldId="267"/>
        </pc:sldMkLst>
        <pc:spChg chg="mod">
          <ac:chgData name="Chamberlain, Nick" userId="79001384-48f8-48d5-9326-9d3c4f0c0607" providerId="ADAL" clId="{E6CC809B-AA10-4AA2-8CCC-4D674122B4B8}" dt="2024-10-25T19:01:05.917" v="3021" actId="20577"/>
          <ac:spMkLst>
            <pc:docMk/>
            <pc:sldMk cId="3307602134" sldId="267"/>
            <ac:spMk id="2" creationId="{27C6B546-E687-4572-89F7-94F41D1E67A0}"/>
          </ac:spMkLst>
        </pc:spChg>
      </pc:sldChg>
      <pc:sldChg chg="addSp delSp modSp del mod addCm chgLayout">
        <pc:chgData name="Chamberlain, Nick" userId="79001384-48f8-48d5-9326-9d3c4f0c0607" providerId="ADAL" clId="{E6CC809B-AA10-4AA2-8CCC-4D674122B4B8}" dt="2024-11-01T17:18:18.303" v="3750" actId="47"/>
        <pc:sldMkLst>
          <pc:docMk/>
          <pc:sldMk cId="470488464" sldId="301"/>
        </pc:sldMkLst>
        <pc:spChg chg="mod ord">
          <ac:chgData name="Chamberlain, Nick" userId="79001384-48f8-48d5-9326-9d3c4f0c0607" providerId="ADAL" clId="{E6CC809B-AA10-4AA2-8CCC-4D674122B4B8}" dt="2024-11-01T17:11:10.059" v="3687" actId="20577"/>
          <ac:spMkLst>
            <pc:docMk/>
            <pc:sldMk cId="470488464" sldId="301"/>
            <ac:spMk id="2" creationId="{C42952BB-C2FA-4E09-A654-583273992334}"/>
          </ac:spMkLst>
        </pc:spChg>
        <pc:spChg chg="add del mod">
          <ac:chgData name="Chamberlain, Nick" userId="79001384-48f8-48d5-9326-9d3c4f0c0607" providerId="ADAL" clId="{E6CC809B-AA10-4AA2-8CCC-4D674122B4B8}" dt="2024-10-17T15:58:52.365" v="819" actId="6264"/>
          <ac:spMkLst>
            <pc:docMk/>
            <pc:sldMk cId="470488464" sldId="301"/>
            <ac:spMk id="6" creationId="{16D46463-90F5-C04E-A180-289F566ED599}"/>
          </ac:spMkLst>
        </pc:spChg>
        <pc:spChg chg="add del mod">
          <ac:chgData name="Chamberlain, Nick" userId="79001384-48f8-48d5-9326-9d3c4f0c0607" providerId="ADAL" clId="{E6CC809B-AA10-4AA2-8CCC-4D674122B4B8}" dt="2024-10-17T15:58:52.365" v="819" actId="6264"/>
          <ac:spMkLst>
            <pc:docMk/>
            <pc:sldMk cId="470488464" sldId="301"/>
            <ac:spMk id="7" creationId="{3C744842-95AA-16F9-95F3-EB56D39663CC}"/>
          </ac:spMkLst>
        </pc:spChg>
        <pc:spChg chg="add del mod">
          <ac:chgData name="Chamberlain, Nick" userId="79001384-48f8-48d5-9326-9d3c4f0c0607" providerId="ADAL" clId="{E6CC809B-AA10-4AA2-8CCC-4D674122B4B8}" dt="2024-10-17T16:10:45.363" v="1031" actId="6264"/>
          <ac:spMkLst>
            <pc:docMk/>
            <pc:sldMk cId="470488464" sldId="301"/>
            <ac:spMk id="8" creationId="{DA58AE0F-7A95-C76E-EE33-6A1D805FD9A1}"/>
          </ac:spMkLst>
        </pc:spChg>
        <pc:spChg chg="add del mod">
          <ac:chgData name="Chamberlain, Nick" userId="79001384-48f8-48d5-9326-9d3c4f0c0607" providerId="ADAL" clId="{E6CC809B-AA10-4AA2-8CCC-4D674122B4B8}" dt="2024-10-17T16:10:45.363" v="1031" actId="6264"/>
          <ac:spMkLst>
            <pc:docMk/>
            <pc:sldMk cId="470488464" sldId="301"/>
            <ac:spMk id="9" creationId="{99D283F2-584A-E1F5-D172-3B6FABEC6AFD}"/>
          </ac:spMkLst>
        </pc:spChg>
        <pc:spChg chg="add mod">
          <ac:chgData name="Chamberlain, Nick" userId="79001384-48f8-48d5-9326-9d3c4f0c0607" providerId="ADAL" clId="{E6CC809B-AA10-4AA2-8CCC-4D674122B4B8}" dt="2024-10-25T18:56:20.300" v="2962" actId="1076"/>
          <ac:spMkLst>
            <pc:docMk/>
            <pc:sldMk cId="470488464" sldId="301"/>
            <ac:spMk id="10" creationId="{D0AE6003-A0C3-773D-8642-800E673860BC}"/>
          </ac:spMkLst>
        </pc:spChg>
        <pc:graphicFrameChg chg="mod ord">
          <ac:chgData name="Chamberlain, Nick" userId="79001384-48f8-48d5-9326-9d3c4f0c0607" providerId="ADAL" clId="{E6CC809B-AA10-4AA2-8CCC-4D674122B4B8}" dt="2024-11-01T17:09:54.094" v="3632"/>
          <ac:graphicFrameMkLst>
            <pc:docMk/>
            <pc:sldMk cId="470488464" sldId="301"/>
            <ac:graphicFrameMk id="3" creationId="{009DAB92-971C-8B7C-5350-A30672CDC017}"/>
          </ac:graphicFrameMkLst>
        </pc:graphicFrameChg>
        <pc:extLst>
          <p:ext xmlns:p="http://schemas.openxmlformats.org/presentationml/2006/main" uri="{D6D511B9-2390-475A-947B-AFAB55BFBCF1}">
            <pc226:cmChg xmlns:pc226="http://schemas.microsoft.com/office/powerpoint/2022/06/main/command" chg="add">
              <pc226:chgData name="Chamberlain, Nick" userId="79001384-48f8-48d5-9326-9d3c4f0c0607" providerId="ADAL" clId="{E6CC809B-AA10-4AA2-8CCC-4D674122B4B8}" dt="2024-10-31T19:23:18.101" v="3294"/>
              <pc2:cmMkLst xmlns:pc2="http://schemas.microsoft.com/office/powerpoint/2019/9/main/command">
                <pc:docMk/>
                <pc:sldMk cId="470488464" sldId="301"/>
                <pc2:cmMk id="{288E605F-59E0-485B-B511-FE2F63DEB49D}"/>
              </pc2:cmMkLst>
            </pc226:cmChg>
          </p:ext>
        </pc:extLst>
      </pc:sldChg>
      <pc:sldChg chg="addSp delSp modSp mod modClrScheme chgLayout">
        <pc:chgData name="Chamberlain, Nick" userId="79001384-48f8-48d5-9326-9d3c4f0c0607" providerId="ADAL" clId="{E6CC809B-AA10-4AA2-8CCC-4D674122B4B8}" dt="2024-11-13T20:18:22.207" v="3937" actId="20577"/>
        <pc:sldMkLst>
          <pc:docMk/>
          <pc:sldMk cId="2138176167" sldId="1227"/>
        </pc:sldMkLst>
        <pc:spChg chg="add del mod">
          <ac:chgData name="Chamberlain, Nick" userId="79001384-48f8-48d5-9326-9d3c4f0c0607" providerId="ADAL" clId="{E6CC809B-AA10-4AA2-8CCC-4D674122B4B8}" dt="2024-10-17T15:57:10.173" v="803" actId="6264"/>
          <ac:spMkLst>
            <pc:docMk/>
            <pc:sldMk cId="2138176167" sldId="1227"/>
            <ac:spMk id="2" creationId="{4E98791B-10DA-2590-785F-78FB44FCA432}"/>
          </ac:spMkLst>
        </pc:spChg>
        <pc:spChg chg="add del mod">
          <ac:chgData name="Chamberlain, Nick" userId="79001384-48f8-48d5-9326-9d3c4f0c0607" providerId="ADAL" clId="{E6CC809B-AA10-4AA2-8CCC-4D674122B4B8}" dt="2024-10-17T15:57:10.173" v="803" actId="6264"/>
          <ac:spMkLst>
            <pc:docMk/>
            <pc:sldMk cId="2138176167" sldId="1227"/>
            <ac:spMk id="3" creationId="{B7B0DE03-682D-CB49-12E4-52FE57AA0D58}"/>
          </ac:spMkLst>
        </pc:spChg>
        <pc:spChg chg="mod ord">
          <ac:chgData name="Chamberlain, Nick" userId="79001384-48f8-48d5-9326-9d3c4f0c0607" providerId="ADAL" clId="{E6CC809B-AA10-4AA2-8CCC-4D674122B4B8}" dt="2024-10-25T19:22:42.280" v="3047" actId="700"/>
          <ac:spMkLst>
            <pc:docMk/>
            <pc:sldMk cId="2138176167" sldId="1227"/>
            <ac:spMk id="4" creationId="{F4E9F780-1598-9743-BAFE-07D497ACE51D}"/>
          </ac:spMkLst>
        </pc:spChg>
        <pc:spChg chg="add del mod">
          <ac:chgData name="Chamberlain, Nick" userId="79001384-48f8-48d5-9326-9d3c4f0c0607" providerId="ADAL" clId="{E6CC809B-AA10-4AA2-8CCC-4D674122B4B8}" dt="2024-10-17T16:05:36.611" v="881" actId="6264"/>
          <ac:spMkLst>
            <pc:docMk/>
            <pc:sldMk cId="2138176167" sldId="1227"/>
            <ac:spMk id="5" creationId="{1159848C-D746-8DA5-8C85-05A9DBA6AD22}"/>
          </ac:spMkLst>
        </pc:spChg>
        <pc:spChg chg="add del mod">
          <ac:chgData name="Chamberlain, Nick" userId="79001384-48f8-48d5-9326-9d3c4f0c0607" providerId="ADAL" clId="{E6CC809B-AA10-4AA2-8CCC-4D674122B4B8}" dt="2024-10-17T16:05:36.611" v="881" actId="6264"/>
          <ac:spMkLst>
            <pc:docMk/>
            <pc:sldMk cId="2138176167" sldId="1227"/>
            <ac:spMk id="6" creationId="{96B773B4-D954-E39A-AD51-785E77BB40FC}"/>
          </ac:spMkLst>
        </pc:spChg>
        <pc:spChg chg="add mod">
          <ac:chgData name="Chamberlain, Nick" userId="79001384-48f8-48d5-9326-9d3c4f0c0607" providerId="ADAL" clId="{E6CC809B-AA10-4AA2-8CCC-4D674122B4B8}" dt="2024-10-17T17:43:19.212" v="1792" actId="20577"/>
          <ac:spMkLst>
            <pc:docMk/>
            <pc:sldMk cId="2138176167" sldId="1227"/>
            <ac:spMk id="7" creationId="{5E683C2F-4D80-C505-59A1-2E21D1967D13}"/>
          </ac:spMkLst>
        </pc:spChg>
        <pc:spChg chg="mod ord">
          <ac:chgData name="Chamberlain, Nick" userId="79001384-48f8-48d5-9326-9d3c4f0c0607" providerId="ADAL" clId="{E6CC809B-AA10-4AA2-8CCC-4D674122B4B8}" dt="2024-11-13T20:18:22.207" v="3937" actId="20577"/>
          <ac:spMkLst>
            <pc:docMk/>
            <pc:sldMk cId="2138176167" sldId="1227"/>
            <ac:spMk id="116738" creationId="{F82F6767-F000-7349-AAF8-D78A818E1336}"/>
          </ac:spMkLst>
        </pc:spChg>
      </pc:sldChg>
      <pc:sldChg chg="addSp modSp mod ord modNotesTx">
        <pc:chgData name="Chamberlain, Nick" userId="79001384-48f8-48d5-9326-9d3c4f0c0607" providerId="ADAL" clId="{E6CC809B-AA10-4AA2-8CCC-4D674122B4B8}" dt="2024-11-13T20:17:17.010" v="3922"/>
        <pc:sldMkLst>
          <pc:docMk/>
          <pc:sldMk cId="3986450752" sldId="1229"/>
        </pc:sldMkLst>
        <pc:spChg chg="mod">
          <ac:chgData name="Chamberlain, Nick" userId="79001384-48f8-48d5-9326-9d3c4f0c0607" providerId="ADAL" clId="{E6CC809B-AA10-4AA2-8CCC-4D674122B4B8}" dt="2024-11-01T17:14:48.597" v="3733" actId="1076"/>
          <ac:spMkLst>
            <pc:docMk/>
            <pc:sldMk cId="3986450752" sldId="1229"/>
            <ac:spMk id="3" creationId="{2F024BC0-5754-837F-CEAF-496279847D6D}"/>
          </ac:spMkLst>
        </pc:spChg>
        <pc:spChg chg="add mod">
          <ac:chgData name="Chamberlain, Nick" userId="79001384-48f8-48d5-9326-9d3c4f0c0607" providerId="ADAL" clId="{E6CC809B-AA10-4AA2-8CCC-4D674122B4B8}" dt="2024-11-01T17:14:52.098" v="3734" actId="1076"/>
          <ac:spMkLst>
            <pc:docMk/>
            <pc:sldMk cId="3986450752" sldId="1229"/>
            <ac:spMk id="4" creationId="{5645C025-67EF-2AE4-FBFC-E3EF2D19C1C3}"/>
          </ac:spMkLst>
        </pc:spChg>
        <pc:spChg chg="mod">
          <ac:chgData name="Chamberlain, Nick" userId="79001384-48f8-48d5-9326-9d3c4f0c0607" providerId="ADAL" clId="{E6CC809B-AA10-4AA2-8CCC-4D674122B4B8}" dt="2024-10-25T18:44:30.075" v="2842" actId="20577"/>
          <ac:spMkLst>
            <pc:docMk/>
            <pc:sldMk cId="3986450752" sldId="1229"/>
            <ac:spMk id="26" creationId="{06B878CB-36A1-45FE-BD3A-099D7E550130}"/>
          </ac:spMkLst>
        </pc:spChg>
      </pc:sldChg>
      <pc:sldChg chg="addSp delSp modSp mod ord modClrScheme addCm delCm modCm chgLayout modNotesTx">
        <pc:chgData name="Chamberlain, Nick" userId="79001384-48f8-48d5-9326-9d3c4f0c0607" providerId="ADAL" clId="{E6CC809B-AA10-4AA2-8CCC-4D674122B4B8}" dt="2024-11-13T20:20:15.816" v="3940" actId="700"/>
        <pc:sldMkLst>
          <pc:docMk/>
          <pc:sldMk cId="886136910" sldId="1245"/>
        </pc:sldMkLst>
        <pc:spChg chg="mod ord">
          <ac:chgData name="Chamberlain, Nick" userId="79001384-48f8-48d5-9326-9d3c4f0c0607" providerId="ADAL" clId="{E6CC809B-AA10-4AA2-8CCC-4D674122B4B8}" dt="2024-11-13T20:20:15.816" v="3940" actId="700"/>
          <ac:spMkLst>
            <pc:docMk/>
            <pc:sldMk cId="886136910" sldId="1245"/>
            <ac:spMk id="2" creationId="{EEBEB0B1-A0DC-2A97-BF5E-A0ABA089D2A3}"/>
          </ac:spMkLst>
        </pc:spChg>
        <pc:spChg chg="add del mod">
          <ac:chgData name="Chamberlain, Nick" userId="79001384-48f8-48d5-9326-9d3c4f0c0607" providerId="ADAL" clId="{E6CC809B-AA10-4AA2-8CCC-4D674122B4B8}" dt="2024-10-17T17:47:47.616" v="2015" actId="6264"/>
          <ac:spMkLst>
            <pc:docMk/>
            <pc:sldMk cId="886136910" sldId="1245"/>
            <ac:spMk id="3" creationId="{12FEFD3C-4CF9-31B5-4044-67A85E267B41}"/>
          </ac:spMkLst>
        </pc:spChg>
        <pc:spChg chg="add del mod">
          <ac:chgData name="Chamberlain, Nick" userId="79001384-48f8-48d5-9326-9d3c4f0c0607" providerId="ADAL" clId="{E6CC809B-AA10-4AA2-8CCC-4D674122B4B8}" dt="2024-10-17T17:47:47.616" v="2015" actId="6264"/>
          <ac:spMkLst>
            <pc:docMk/>
            <pc:sldMk cId="886136910" sldId="1245"/>
            <ac:spMk id="4" creationId="{369850C6-A69F-5204-2421-47DFF2150D65}"/>
          </ac:spMkLst>
        </pc:spChg>
        <pc:spChg chg="mod ord">
          <ac:chgData name="Chamberlain, Nick" userId="79001384-48f8-48d5-9326-9d3c4f0c0607" providerId="ADAL" clId="{E6CC809B-AA10-4AA2-8CCC-4D674122B4B8}" dt="2024-11-13T20:20:15.816" v="3940" actId="700"/>
          <ac:spMkLst>
            <pc:docMk/>
            <pc:sldMk cId="886136910" sldId="1245"/>
            <ac:spMk id="5" creationId="{4D811D28-E36A-8532-E9B0-7149055C721A}"/>
          </ac:spMkLst>
        </pc:spChg>
        <pc:extLst>
          <p:ext xmlns:p="http://schemas.openxmlformats.org/presentationml/2006/main" uri="{D6D511B9-2390-475A-947B-AFAB55BFBCF1}">
            <pc226:cmChg xmlns:pc226="http://schemas.microsoft.com/office/powerpoint/2022/06/main/command" chg="add del mod">
              <pc226:chgData name="Chamberlain, Nick" userId="79001384-48f8-48d5-9326-9d3c4f0c0607" providerId="ADAL" clId="{E6CC809B-AA10-4AA2-8CCC-4D674122B4B8}" dt="2024-11-01T17:15:55.701" v="3736"/>
              <pc2:cmMkLst xmlns:pc2="http://schemas.microsoft.com/office/powerpoint/2019/9/main/command">
                <pc:docMk/>
                <pc:sldMk cId="886136910" sldId="1245"/>
                <pc2:cmMk id="{D52116FE-C98D-44E9-B751-34E3549079CC}"/>
              </pc2:cmMkLst>
            </pc226:cmChg>
          </p:ext>
        </pc:extLst>
      </pc:sldChg>
      <pc:sldChg chg="addSp delSp modSp mod modClrScheme chgLayout">
        <pc:chgData name="Chamberlain, Nick" userId="79001384-48f8-48d5-9326-9d3c4f0c0607" providerId="ADAL" clId="{E6CC809B-AA10-4AA2-8CCC-4D674122B4B8}" dt="2024-11-01T17:20:18.980" v="3751" actId="6264"/>
        <pc:sldMkLst>
          <pc:docMk/>
          <pc:sldMk cId="2556319539" sldId="1253"/>
        </pc:sldMkLst>
        <pc:spChg chg="mod ord">
          <ac:chgData name="Chamberlain, Nick" userId="79001384-48f8-48d5-9326-9d3c4f0c0607" providerId="ADAL" clId="{E6CC809B-AA10-4AA2-8CCC-4D674122B4B8}" dt="2024-11-01T17:20:18.980" v="3751" actId="6264"/>
          <ac:spMkLst>
            <pc:docMk/>
            <pc:sldMk cId="2556319539" sldId="1253"/>
            <ac:spMk id="2" creationId="{73F71C01-5129-04EA-836A-968BF81A7AD7}"/>
          </ac:spMkLst>
        </pc:spChg>
        <pc:spChg chg="mod ord">
          <ac:chgData name="Chamberlain, Nick" userId="79001384-48f8-48d5-9326-9d3c4f0c0607" providerId="ADAL" clId="{E6CC809B-AA10-4AA2-8CCC-4D674122B4B8}" dt="2024-11-01T17:20:18.980" v="3751" actId="6264"/>
          <ac:spMkLst>
            <pc:docMk/>
            <pc:sldMk cId="2556319539" sldId="1253"/>
            <ac:spMk id="3" creationId="{326ADE4D-0797-B9B0-CB9E-7F6B933929E2}"/>
          </ac:spMkLst>
        </pc:spChg>
        <pc:spChg chg="mod">
          <ac:chgData name="Chamberlain, Nick" userId="79001384-48f8-48d5-9326-9d3c4f0c0607" providerId="ADAL" clId="{E6CC809B-AA10-4AA2-8CCC-4D674122B4B8}" dt="2024-10-25T18:53:03.832" v="2943" actId="1076"/>
          <ac:spMkLst>
            <pc:docMk/>
            <pc:sldMk cId="2556319539" sldId="1253"/>
            <ac:spMk id="4" creationId="{8E4B5A5D-16BD-516C-BD2D-7B3B8C27A477}"/>
          </ac:spMkLst>
        </pc:spChg>
        <pc:spChg chg="add del mod">
          <ac:chgData name="Chamberlain, Nick" userId="79001384-48f8-48d5-9326-9d3c4f0c0607" providerId="ADAL" clId="{E6CC809B-AA10-4AA2-8CCC-4D674122B4B8}" dt="2024-10-17T16:03:36.005" v="876" actId="6264"/>
          <ac:spMkLst>
            <pc:docMk/>
            <pc:sldMk cId="2556319539" sldId="1253"/>
            <ac:spMk id="5" creationId="{202C5D06-E185-F795-26B3-AA3D8E1F0AE1}"/>
          </ac:spMkLst>
        </pc:spChg>
        <pc:spChg chg="add del mod">
          <ac:chgData name="Chamberlain, Nick" userId="79001384-48f8-48d5-9326-9d3c4f0c0607" providerId="ADAL" clId="{E6CC809B-AA10-4AA2-8CCC-4D674122B4B8}" dt="2024-11-01T17:20:18.980" v="3751" actId="6264"/>
          <ac:spMkLst>
            <pc:docMk/>
            <pc:sldMk cId="2556319539" sldId="1253"/>
            <ac:spMk id="5" creationId="{4D7D7858-67F6-3D3D-20F4-B0C40A2BAB39}"/>
          </ac:spMkLst>
        </pc:spChg>
        <pc:spChg chg="add del mod">
          <ac:chgData name="Chamberlain, Nick" userId="79001384-48f8-48d5-9326-9d3c4f0c0607" providerId="ADAL" clId="{E6CC809B-AA10-4AA2-8CCC-4D674122B4B8}" dt="2024-11-01T17:20:18.980" v="3751" actId="6264"/>
          <ac:spMkLst>
            <pc:docMk/>
            <pc:sldMk cId="2556319539" sldId="1253"/>
            <ac:spMk id="6" creationId="{20381006-8916-BA53-F2ED-CEDCA6F26530}"/>
          </ac:spMkLst>
        </pc:spChg>
        <pc:spChg chg="add del mod">
          <ac:chgData name="Chamberlain, Nick" userId="79001384-48f8-48d5-9326-9d3c4f0c0607" providerId="ADAL" clId="{E6CC809B-AA10-4AA2-8CCC-4D674122B4B8}" dt="2024-10-17T16:03:36.005" v="876" actId="6264"/>
          <ac:spMkLst>
            <pc:docMk/>
            <pc:sldMk cId="2556319539" sldId="1253"/>
            <ac:spMk id="6" creationId="{61B7D138-23F9-924F-171E-33B9B4EB98B6}"/>
          </ac:spMkLst>
        </pc:spChg>
      </pc:sldChg>
      <pc:sldChg chg="addSp delSp modSp mod setBg modClrScheme delDesignElem chgLayout modNotesTx">
        <pc:chgData name="Chamberlain, Nick" userId="79001384-48f8-48d5-9326-9d3c4f0c0607" providerId="ADAL" clId="{E6CC809B-AA10-4AA2-8CCC-4D674122B4B8}" dt="2024-11-14T18:47:36.622" v="4061" actId="20577"/>
        <pc:sldMkLst>
          <pc:docMk/>
          <pc:sldMk cId="2421751887" sldId="4197"/>
        </pc:sldMkLst>
        <pc:spChg chg="del mod ord">
          <ac:chgData name="Chamberlain, Nick" userId="79001384-48f8-48d5-9326-9d3c4f0c0607" providerId="ADAL" clId="{E6CC809B-AA10-4AA2-8CCC-4D674122B4B8}" dt="2024-10-18T15:52:23.700" v="2612" actId="478"/>
          <ac:spMkLst>
            <pc:docMk/>
            <pc:sldMk cId="2421751887" sldId="4197"/>
            <ac:spMk id="2" creationId="{242A2308-C9D8-4DA7-A645-750A4F1C1EE3}"/>
          </ac:spMkLst>
        </pc:spChg>
        <pc:spChg chg="add del mod">
          <ac:chgData name="Chamberlain, Nick" userId="79001384-48f8-48d5-9326-9d3c4f0c0607" providerId="ADAL" clId="{E6CC809B-AA10-4AA2-8CCC-4D674122B4B8}" dt="2024-11-13T19:54:37.792" v="3798" actId="6264"/>
          <ac:spMkLst>
            <pc:docMk/>
            <pc:sldMk cId="2421751887" sldId="4197"/>
            <ac:spMk id="2" creationId="{EC91AF94-F057-C4AD-CA03-DB6F60D6D9BB}"/>
          </ac:spMkLst>
        </pc:spChg>
        <pc:spChg chg="mod ord">
          <ac:chgData name="Chamberlain, Nick" userId="79001384-48f8-48d5-9326-9d3c4f0c0607" providerId="ADAL" clId="{E6CC809B-AA10-4AA2-8CCC-4D674122B4B8}" dt="2024-11-13T20:04:57.464" v="3856" actId="26606"/>
          <ac:spMkLst>
            <pc:docMk/>
            <pc:sldMk cId="2421751887" sldId="4197"/>
            <ac:spMk id="3" creationId="{A968D481-62A2-C1BC-AE9E-725E307558D6}"/>
          </ac:spMkLst>
        </pc:spChg>
        <pc:spChg chg="del mod">
          <ac:chgData name="Chamberlain, Nick" userId="79001384-48f8-48d5-9326-9d3c4f0c0607" providerId="ADAL" clId="{E6CC809B-AA10-4AA2-8CCC-4D674122B4B8}" dt="2024-10-18T15:51:46.359" v="2607" actId="700"/>
          <ac:spMkLst>
            <pc:docMk/>
            <pc:sldMk cId="2421751887" sldId="4197"/>
            <ac:spMk id="4" creationId="{4BA2B930-9912-F22B-D331-F743661AF395}"/>
          </ac:spMkLst>
        </pc:spChg>
        <pc:spChg chg="add del mod ord">
          <ac:chgData name="Chamberlain, Nick" userId="79001384-48f8-48d5-9326-9d3c4f0c0607" providerId="ADAL" clId="{E6CC809B-AA10-4AA2-8CCC-4D674122B4B8}" dt="2024-11-13T19:54:37.792" v="3798" actId="6264"/>
          <ac:spMkLst>
            <pc:docMk/>
            <pc:sldMk cId="2421751887" sldId="4197"/>
            <ac:spMk id="4" creationId="{D2328BE2-93DD-C29E-7A50-A7977D7EB384}"/>
          </ac:spMkLst>
        </pc:spChg>
        <pc:spChg chg="add del mod">
          <ac:chgData name="Chamberlain, Nick" userId="79001384-48f8-48d5-9326-9d3c4f0c0607" providerId="ADAL" clId="{E6CC809B-AA10-4AA2-8CCC-4D674122B4B8}" dt="2024-11-13T19:56:52.378" v="3817" actId="6264"/>
          <ac:spMkLst>
            <pc:docMk/>
            <pc:sldMk cId="2421751887" sldId="4197"/>
            <ac:spMk id="7" creationId="{8046472A-4DB6-130E-A0F2-555670699AD5}"/>
          </ac:spMkLst>
        </pc:spChg>
        <pc:spChg chg="add del mod">
          <ac:chgData name="Chamberlain, Nick" userId="79001384-48f8-48d5-9326-9d3c4f0c0607" providerId="ADAL" clId="{E6CC809B-AA10-4AA2-8CCC-4D674122B4B8}" dt="2024-10-18T15:52:38.028" v="2615" actId="6264"/>
          <ac:spMkLst>
            <pc:docMk/>
            <pc:sldMk cId="2421751887" sldId="4197"/>
            <ac:spMk id="7" creationId="{DC7E827E-DCBA-A671-933E-3A9D5858A112}"/>
          </ac:spMkLst>
        </pc:spChg>
        <pc:spChg chg="add mod ord">
          <ac:chgData name="Chamberlain, Nick" userId="79001384-48f8-48d5-9326-9d3c4f0c0607" providerId="ADAL" clId="{E6CC809B-AA10-4AA2-8CCC-4D674122B4B8}" dt="2024-11-13T20:04:57.464" v="3856" actId="26606"/>
          <ac:spMkLst>
            <pc:docMk/>
            <pc:sldMk cId="2421751887" sldId="4197"/>
            <ac:spMk id="8" creationId="{0257B99E-D880-CFB9-0BEE-C7F88C48C1D6}"/>
          </ac:spMkLst>
        </pc:spChg>
        <pc:spChg chg="add del mod ord">
          <ac:chgData name="Chamberlain, Nick" userId="79001384-48f8-48d5-9326-9d3c4f0c0607" providerId="ADAL" clId="{E6CC809B-AA10-4AA2-8CCC-4D674122B4B8}" dt="2024-10-18T15:52:38.028" v="2615" actId="6264"/>
          <ac:spMkLst>
            <pc:docMk/>
            <pc:sldMk cId="2421751887" sldId="4197"/>
            <ac:spMk id="8" creationId="{3B1CC074-E230-5077-361D-24E0FEBFF71E}"/>
          </ac:spMkLst>
        </pc:spChg>
        <pc:spChg chg="add del">
          <ac:chgData name="Chamberlain, Nick" userId="79001384-48f8-48d5-9326-9d3c4f0c0607" providerId="ADAL" clId="{E6CC809B-AA10-4AA2-8CCC-4D674122B4B8}" dt="2024-11-13T19:56:52.378" v="3817" actId="6264"/>
          <ac:spMkLst>
            <pc:docMk/>
            <pc:sldMk cId="2421751887" sldId="4197"/>
            <ac:spMk id="11" creationId="{8B3A2D1A-45FC-4F95-B150-1C13EF2F6D09}"/>
          </ac:spMkLst>
        </pc:spChg>
        <pc:spChg chg="add del">
          <ac:chgData name="Chamberlain, Nick" userId="79001384-48f8-48d5-9326-9d3c4f0c0607" providerId="ADAL" clId="{E6CC809B-AA10-4AA2-8CCC-4D674122B4B8}" dt="2024-11-13T19:56:52.378" v="3817" actId="6264"/>
          <ac:spMkLst>
            <pc:docMk/>
            <pc:sldMk cId="2421751887" sldId="4197"/>
            <ac:spMk id="13" creationId="{39C3C864-C625-4883-B868-9A4C470F4DD5}"/>
          </ac:spMkLst>
        </pc:spChg>
        <pc:spChg chg="add mod ord">
          <ac:chgData name="Chamberlain, Nick" userId="79001384-48f8-48d5-9326-9d3c4f0c0607" providerId="ADAL" clId="{E6CC809B-AA10-4AA2-8CCC-4D674122B4B8}" dt="2024-11-13T20:13:55.333" v="3898" actId="166"/>
          <ac:spMkLst>
            <pc:docMk/>
            <pc:sldMk cId="2421751887" sldId="4197"/>
            <ac:spMk id="14" creationId="{262C28F6-236A-D44B-38AA-E778B83F6758}"/>
          </ac:spMkLst>
        </pc:spChg>
        <pc:spChg chg="add mod">
          <ac:chgData name="Chamberlain, Nick" userId="79001384-48f8-48d5-9326-9d3c4f0c0607" providerId="ADAL" clId="{E6CC809B-AA10-4AA2-8CCC-4D674122B4B8}" dt="2024-11-13T20:13:51.870" v="3897" actId="2085"/>
          <ac:spMkLst>
            <pc:docMk/>
            <pc:sldMk cId="2421751887" sldId="4197"/>
            <ac:spMk id="17" creationId="{37458276-BF08-D96A-8962-6C59D7264636}"/>
          </ac:spMkLst>
        </pc:spChg>
        <pc:spChg chg="add mod">
          <ac:chgData name="Chamberlain, Nick" userId="79001384-48f8-48d5-9326-9d3c4f0c0607" providerId="ADAL" clId="{E6CC809B-AA10-4AA2-8CCC-4D674122B4B8}" dt="2024-11-13T20:15:03.462" v="3920" actId="1076"/>
          <ac:spMkLst>
            <pc:docMk/>
            <pc:sldMk cId="2421751887" sldId="4197"/>
            <ac:spMk id="18" creationId="{24E2F45E-6F9D-2E1A-BBAE-23AAFCBE34FF}"/>
          </ac:spMkLst>
        </pc:spChg>
        <pc:picChg chg="add del mod">
          <ac:chgData name="Chamberlain, Nick" userId="79001384-48f8-48d5-9326-9d3c4f0c0607" providerId="ADAL" clId="{E6CC809B-AA10-4AA2-8CCC-4D674122B4B8}" dt="2024-11-13T19:57:00.878" v="3818" actId="478"/>
          <ac:picMkLst>
            <pc:docMk/>
            <pc:sldMk cId="2421751887" sldId="4197"/>
            <ac:picMk id="5" creationId="{BAD5BD9F-7471-3C49-F3FA-F29B72107B3B}"/>
          </ac:picMkLst>
        </pc:picChg>
        <pc:picChg chg="add del mod">
          <ac:chgData name="Chamberlain, Nick" userId="79001384-48f8-48d5-9326-9d3c4f0c0607" providerId="ADAL" clId="{E6CC809B-AA10-4AA2-8CCC-4D674122B4B8}" dt="2024-11-13T19:54:41.648" v="3799" actId="21"/>
          <ac:picMkLst>
            <pc:docMk/>
            <pc:sldMk cId="2421751887" sldId="4197"/>
            <ac:picMk id="6" creationId="{BAD5BD9F-7471-3C49-F3FA-F29B72107B3B}"/>
          </ac:picMkLst>
        </pc:picChg>
        <pc:picChg chg="add del mod">
          <ac:chgData name="Chamberlain, Nick" userId="79001384-48f8-48d5-9326-9d3c4f0c0607" providerId="ADAL" clId="{E6CC809B-AA10-4AA2-8CCC-4D674122B4B8}" dt="2024-11-13T19:58:40.193" v="3851" actId="478"/>
          <ac:picMkLst>
            <pc:docMk/>
            <pc:sldMk cId="2421751887" sldId="4197"/>
            <ac:picMk id="9" creationId="{46F68F02-5502-E6CA-8B7C-C1D4EC8E9521}"/>
          </ac:picMkLst>
        </pc:picChg>
        <pc:picChg chg="add mod">
          <ac:chgData name="Chamberlain, Nick" userId="79001384-48f8-48d5-9326-9d3c4f0c0607" providerId="ADAL" clId="{E6CC809B-AA10-4AA2-8CCC-4D674122B4B8}" dt="2024-11-13T20:04:57.464" v="3856" actId="26606"/>
          <ac:picMkLst>
            <pc:docMk/>
            <pc:sldMk cId="2421751887" sldId="4197"/>
            <ac:picMk id="12" creationId="{E170DEF0-BED4-8D7D-8375-F48DC31E9B24}"/>
          </ac:picMkLst>
        </pc:picChg>
        <pc:picChg chg="add mod ord modCrop">
          <ac:chgData name="Chamberlain, Nick" userId="79001384-48f8-48d5-9326-9d3c4f0c0607" providerId="ADAL" clId="{E6CC809B-AA10-4AA2-8CCC-4D674122B4B8}" dt="2024-11-13T20:14:04.006" v="3901" actId="1076"/>
          <ac:picMkLst>
            <pc:docMk/>
            <pc:sldMk cId="2421751887" sldId="4197"/>
            <ac:picMk id="16" creationId="{5F520B7A-DC48-72F8-9852-4E5E76DB60AD}"/>
          </ac:picMkLst>
        </pc:picChg>
      </pc:sldChg>
      <pc:sldChg chg="del">
        <pc:chgData name="Chamberlain, Nick" userId="79001384-48f8-48d5-9326-9d3c4f0c0607" providerId="ADAL" clId="{E6CC809B-AA10-4AA2-8CCC-4D674122B4B8}" dt="2024-10-17T16:12:30.534" v="1036" actId="47"/>
        <pc:sldMkLst>
          <pc:docMk/>
          <pc:sldMk cId="158634216" sldId="4231"/>
        </pc:sldMkLst>
      </pc:sldChg>
      <pc:sldChg chg="mod modShow">
        <pc:chgData name="Chamberlain, Nick" userId="79001384-48f8-48d5-9326-9d3c4f0c0607" providerId="ADAL" clId="{E6CC809B-AA10-4AA2-8CCC-4D674122B4B8}" dt="2024-10-17T16:02:48.267" v="872" actId="729"/>
        <pc:sldMkLst>
          <pc:docMk/>
          <pc:sldMk cId="594793376" sldId="4235"/>
        </pc:sldMkLst>
      </pc:sldChg>
      <pc:sldChg chg="addSp delSp modSp mod chgLayout modNotesTx">
        <pc:chgData name="Chamberlain, Nick" userId="79001384-48f8-48d5-9326-9d3c4f0c0607" providerId="ADAL" clId="{E6CC809B-AA10-4AA2-8CCC-4D674122B4B8}" dt="2024-11-13T19:57:52.091" v="3844" actId="21"/>
        <pc:sldMkLst>
          <pc:docMk/>
          <pc:sldMk cId="987904214" sldId="4236"/>
        </pc:sldMkLst>
        <pc:spChg chg="mod ord">
          <ac:chgData name="Chamberlain, Nick" userId="79001384-48f8-48d5-9326-9d3c4f0c0607" providerId="ADAL" clId="{E6CC809B-AA10-4AA2-8CCC-4D674122B4B8}" dt="2024-10-25T18:36:43.533" v="2798" actId="20577"/>
          <ac:spMkLst>
            <pc:docMk/>
            <pc:sldMk cId="987904214" sldId="4236"/>
            <ac:spMk id="2" creationId="{242A2308-C9D8-4DA7-A645-750A4F1C1EE3}"/>
          </ac:spMkLst>
        </pc:spChg>
        <pc:spChg chg="mod ord">
          <ac:chgData name="Chamberlain, Nick" userId="79001384-48f8-48d5-9326-9d3c4f0c0607" providerId="ADAL" clId="{E6CC809B-AA10-4AA2-8CCC-4D674122B4B8}" dt="2024-10-31T19:33:19.548" v="3559" actId="20577"/>
          <ac:spMkLst>
            <pc:docMk/>
            <pc:sldMk cId="987904214" sldId="4236"/>
            <ac:spMk id="3" creationId="{A968D481-62A2-C1BC-AE9E-725E307558D6}"/>
          </ac:spMkLst>
        </pc:spChg>
        <pc:spChg chg="add del mod">
          <ac:chgData name="Chamberlain, Nick" userId="79001384-48f8-48d5-9326-9d3c4f0c0607" providerId="ADAL" clId="{E6CC809B-AA10-4AA2-8CCC-4D674122B4B8}" dt="2024-10-18T15:54:17.951" v="2651" actId="6264"/>
          <ac:spMkLst>
            <pc:docMk/>
            <pc:sldMk cId="987904214" sldId="4236"/>
            <ac:spMk id="4" creationId="{42B89122-5D94-F384-A472-44FEC76D7A04}"/>
          </ac:spMkLst>
        </pc:spChg>
        <pc:spChg chg="add del mod">
          <ac:chgData name="Chamberlain, Nick" userId="79001384-48f8-48d5-9326-9d3c4f0c0607" providerId="ADAL" clId="{E6CC809B-AA10-4AA2-8CCC-4D674122B4B8}" dt="2024-10-17T15:44:23.996" v="85" actId="6264"/>
          <ac:spMkLst>
            <pc:docMk/>
            <pc:sldMk cId="987904214" sldId="4236"/>
            <ac:spMk id="4" creationId="{A416E328-A3DB-F9DB-6F9D-66E15B313DF1}"/>
          </ac:spMkLst>
        </pc:spChg>
        <pc:spChg chg="add del mod">
          <ac:chgData name="Chamberlain, Nick" userId="79001384-48f8-48d5-9326-9d3c4f0c0607" providerId="ADAL" clId="{E6CC809B-AA10-4AA2-8CCC-4D674122B4B8}" dt="2024-10-17T15:44:23.996" v="85" actId="6264"/>
          <ac:spMkLst>
            <pc:docMk/>
            <pc:sldMk cId="987904214" sldId="4236"/>
            <ac:spMk id="5" creationId="{2571C8D7-9CE6-D483-4F86-E98AB157E588}"/>
          </ac:spMkLst>
        </pc:spChg>
        <pc:spChg chg="add del mod">
          <ac:chgData name="Chamberlain, Nick" userId="79001384-48f8-48d5-9326-9d3c4f0c0607" providerId="ADAL" clId="{E6CC809B-AA10-4AA2-8CCC-4D674122B4B8}" dt="2024-10-18T15:54:17.951" v="2651" actId="6264"/>
          <ac:spMkLst>
            <pc:docMk/>
            <pc:sldMk cId="987904214" sldId="4236"/>
            <ac:spMk id="5" creationId="{4D5E2CD9-4990-EB8E-56BA-6DF6977D65C4}"/>
          </ac:spMkLst>
        </pc:spChg>
        <pc:picChg chg="add del mod">
          <ac:chgData name="Chamberlain, Nick" userId="79001384-48f8-48d5-9326-9d3c4f0c0607" providerId="ADAL" clId="{E6CC809B-AA10-4AA2-8CCC-4D674122B4B8}" dt="2024-11-13T19:57:52.091" v="3844" actId="21"/>
          <ac:picMkLst>
            <pc:docMk/>
            <pc:sldMk cId="987904214" sldId="4236"/>
            <ac:picMk id="4" creationId="{46F68F02-5502-E6CA-8B7C-C1D4EC8E9521}"/>
          </ac:picMkLst>
        </pc:picChg>
      </pc:sldChg>
      <pc:sldChg chg="addSp delSp modSp del mod modShow chgLayout modNotesTx">
        <pc:chgData name="Chamberlain, Nick" userId="79001384-48f8-48d5-9326-9d3c4f0c0607" providerId="ADAL" clId="{E6CC809B-AA10-4AA2-8CCC-4D674122B4B8}" dt="2024-11-01T17:01:44.281" v="3570" actId="47"/>
        <pc:sldMkLst>
          <pc:docMk/>
          <pc:sldMk cId="2355910702" sldId="4237"/>
        </pc:sldMkLst>
        <pc:spChg chg="mod ord">
          <ac:chgData name="Chamberlain, Nick" userId="79001384-48f8-48d5-9326-9d3c4f0c0607" providerId="ADAL" clId="{E6CC809B-AA10-4AA2-8CCC-4D674122B4B8}" dt="2024-10-17T15:50:22.409" v="179" actId="6264"/>
          <ac:spMkLst>
            <pc:docMk/>
            <pc:sldMk cId="2355910702" sldId="4237"/>
            <ac:spMk id="2" creationId="{D4C11024-2838-52BE-367D-2657D2DB3A5D}"/>
          </ac:spMkLst>
        </pc:spChg>
        <pc:spChg chg="mod ord">
          <ac:chgData name="Chamberlain, Nick" userId="79001384-48f8-48d5-9326-9d3c4f0c0607" providerId="ADAL" clId="{E6CC809B-AA10-4AA2-8CCC-4D674122B4B8}" dt="2024-10-17T15:52:39.151" v="214" actId="21"/>
          <ac:spMkLst>
            <pc:docMk/>
            <pc:sldMk cId="2355910702" sldId="4237"/>
            <ac:spMk id="3" creationId="{16552A3D-0324-0627-620E-99FE20137E5C}"/>
          </ac:spMkLst>
        </pc:spChg>
        <pc:spChg chg="add del mod">
          <ac:chgData name="Chamberlain, Nick" userId="79001384-48f8-48d5-9326-9d3c4f0c0607" providerId="ADAL" clId="{E6CC809B-AA10-4AA2-8CCC-4D674122B4B8}" dt="2024-10-17T15:50:22.409" v="179" actId="6264"/>
          <ac:spMkLst>
            <pc:docMk/>
            <pc:sldMk cId="2355910702" sldId="4237"/>
            <ac:spMk id="4" creationId="{D7BAD4D4-A7CD-3AAB-18A1-4DD4329225C4}"/>
          </ac:spMkLst>
        </pc:spChg>
        <pc:spChg chg="del mod">
          <ac:chgData name="Chamberlain, Nick" userId="79001384-48f8-48d5-9326-9d3c4f0c0607" providerId="ADAL" clId="{E6CC809B-AA10-4AA2-8CCC-4D674122B4B8}" dt="2024-10-17T15:48:25.746" v="96"/>
          <ac:spMkLst>
            <pc:docMk/>
            <pc:sldMk cId="2355910702" sldId="4237"/>
            <ac:spMk id="5" creationId="{C4A724A2-1B6F-30C3-A401-72C3C5DBCFD7}"/>
          </ac:spMkLst>
        </pc:spChg>
        <pc:spChg chg="add del mod">
          <ac:chgData name="Chamberlain, Nick" userId="79001384-48f8-48d5-9326-9d3c4f0c0607" providerId="ADAL" clId="{E6CC809B-AA10-4AA2-8CCC-4D674122B4B8}" dt="2024-10-17T15:50:22.409" v="179" actId="6264"/>
          <ac:spMkLst>
            <pc:docMk/>
            <pc:sldMk cId="2355910702" sldId="4237"/>
            <ac:spMk id="6" creationId="{8B1AD82E-789F-5107-63D7-2F7D944415D6}"/>
          </ac:spMkLst>
        </pc:spChg>
        <pc:spChg chg="del mod">
          <ac:chgData name="Chamberlain, Nick" userId="79001384-48f8-48d5-9326-9d3c4f0c0607" providerId="ADAL" clId="{E6CC809B-AA10-4AA2-8CCC-4D674122B4B8}" dt="2024-10-17T15:49:51.676" v="175" actId="478"/>
          <ac:spMkLst>
            <pc:docMk/>
            <pc:sldMk cId="2355910702" sldId="4237"/>
            <ac:spMk id="7" creationId="{F6E4189C-822D-10EC-D74C-1533C2F7987F}"/>
          </ac:spMkLst>
        </pc:spChg>
      </pc:sldChg>
      <pc:sldChg chg="addSp delSp modSp mod modClrScheme chgLayout modNotesTx">
        <pc:chgData name="Chamberlain, Nick" userId="79001384-48f8-48d5-9326-9d3c4f0c0607" providerId="ADAL" clId="{E6CC809B-AA10-4AA2-8CCC-4D674122B4B8}" dt="2024-11-14T18:45:06.565" v="3969" actId="20577"/>
        <pc:sldMkLst>
          <pc:docMk/>
          <pc:sldMk cId="1615341229" sldId="4238"/>
        </pc:sldMkLst>
        <pc:spChg chg="add del mod">
          <ac:chgData name="Chamberlain, Nick" userId="79001384-48f8-48d5-9326-9d3c4f0c0607" providerId="ADAL" clId="{E6CC809B-AA10-4AA2-8CCC-4D674122B4B8}" dt="2024-10-31T19:15:07.140" v="3184" actId="6264"/>
          <ac:spMkLst>
            <pc:docMk/>
            <pc:sldMk cId="1615341229" sldId="4238"/>
            <ac:spMk id="2" creationId="{4CE2F626-C729-B20D-27D1-84975D61004E}"/>
          </ac:spMkLst>
        </pc:spChg>
        <pc:spChg chg="add del">
          <ac:chgData name="Chamberlain, Nick" userId="79001384-48f8-48d5-9326-9d3c4f0c0607" providerId="ADAL" clId="{E6CC809B-AA10-4AA2-8CCC-4D674122B4B8}" dt="2024-10-18T14:53:08.251" v="2266" actId="478"/>
          <ac:spMkLst>
            <pc:docMk/>
            <pc:sldMk cId="1615341229" sldId="4238"/>
            <ac:spMk id="2" creationId="{E513CAC5-59E4-25A7-79C5-C250137DBF89}"/>
          </ac:spMkLst>
        </pc:spChg>
        <pc:spChg chg="add del mod">
          <ac:chgData name="Chamberlain, Nick" userId="79001384-48f8-48d5-9326-9d3c4f0c0607" providerId="ADAL" clId="{E6CC809B-AA10-4AA2-8CCC-4D674122B4B8}" dt="2024-10-31T19:15:07.140" v="3184" actId="6264"/>
          <ac:spMkLst>
            <pc:docMk/>
            <pc:sldMk cId="1615341229" sldId="4238"/>
            <ac:spMk id="3" creationId="{7271CCAA-C74E-B6AA-D715-C35C58DD673E}"/>
          </ac:spMkLst>
        </pc:spChg>
        <pc:spChg chg="mod ord">
          <ac:chgData name="Chamberlain, Nick" userId="79001384-48f8-48d5-9326-9d3c4f0c0607" providerId="ADAL" clId="{E6CC809B-AA10-4AA2-8CCC-4D674122B4B8}" dt="2024-10-31T19:15:07.140" v="3184" actId="6264"/>
          <ac:spMkLst>
            <pc:docMk/>
            <pc:sldMk cId="1615341229" sldId="4238"/>
            <ac:spMk id="4" creationId="{82A7E984-C3C0-B879-70D1-8DC6D7E57C55}"/>
          </ac:spMkLst>
        </pc:spChg>
        <pc:spChg chg="mod ord">
          <ac:chgData name="Chamberlain, Nick" userId="79001384-48f8-48d5-9326-9d3c4f0c0607" providerId="ADAL" clId="{E6CC809B-AA10-4AA2-8CCC-4D674122B4B8}" dt="2024-10-31T19:15:10.068" v="3186" actId="27636"/>
          <ac:spMkLst>
            <pc:docMk/>
            <pc:sldMk cId="1615341229" sldId="4238"/>
            <ac:spMk id="5" creationId="{5DD5D859-2D6E-3EE7-4CC4-239A761814B5}"/>
          </ac:spMkLst>
        </pc:spChg>
      </pc:sldChg>
      <pc:sldChg chg="modNotesTx">
        <pc:chgData name="Chamberlain, Nick" userId="79001384-48f8-48d5-9326-9d3c4f0c0607" providerId="ADAL" clId="{E6CC809B-AA10-4AA2-8CCC-4D674122B4B8}" dt="2024-10-31T19:29:32.838" v="3406" actId="20577"/>
        <pc:sldMkLst>
          <pc:docMk/>
          <pc:sldMk cId="763251534" sldId="4239"/>
        </pc:sldMkLst>
      </pc:sldChg>
      <pc:sldChg chg="modSp mod modNotesTx">
        <pc:chgData name="Chamberlain, Nick" userId="79001384-48f8-48d5-9326-9d3c4f0c0607" providerId="ADAL" clId="{E6CC809B-AA10-4AA2-8CCC-4D674122B4B8}" dt="2024-10-25T18:49:30.981" v="2922" actId="20577"/>
        <pc:sldMkLst>
          <pc:docMk/>
          <pc:sldMk cId="1995882673" sldId="4240"/>
        </pc:sldMkLst>
        <pc:spChg chg="mod">
          <ac:chgData name="Chamberlain, Nick" userId="79001384-48f8-48d5-9326-9d3c4f0c0607" providerId="ADAL" clId="{E6CC809B-AA10-4AA2-8CCC-4D674122B4B8}" dt="2024-10-25T18:49:30.981" v="2922" actId="20577"/>
          <ac:spMkLst>
            <pc:docMk/>
            <pc:sldMk cId="1995882673" sldId="4240"/>
            <ac:spMk id="3" creationId="{7ADD766F-F3F2-14A3-FFAF-94C216D26D79}"/>
          </ac:spMkLst>
        </pc:spChg>
      </pc:sldChg>
      <pc:sldChg chg="addSp delSp modSp mod modClrScheme chgLayout">
        <pc:chgData name="Chamberlain, Nick" userId="79001384-48f8-48d5-9326-9d3c4f0c0607" providerId="ADAL" clId="{E6CC809B-AA10-4AA2-8CCC-4D674122B4B8}" dt="2024-11-14T14:19:02.655" v="3948" actId="14100"/>
        <pc:sldMkLst>
          <pc:docMk/>
          <pc:sldMk cId="3020986326" sldId="4241"/>
        </pc:sldMkLst>
        <pc:spChg chg="mod ord">
          <ac:chgData name="Chamberlain, Nick" userId="79001384-48f8-48d5-9326-9d3c4f0c0607" providerId="ADAL" clId="{E6CC809B-AA10-4AA2-8CCC-4D674122B4B8}" dt="2024-10-18T15:16:43.871" v="2443" actId="1076"/>
          <ac:spMkLst>
            <pc:docMk/>
            <pc:sldMk cId="3020986326" sldId="4241"/>
            <ac:spMk id="2" creationId="{BC3CA809-C848-0FDF-C33C-93F35AA639B4}"/>
          </ac:spMkLst>
        </pc:spChg>
        <pc:spChg chg="mod ord">
          <ac:chgData name="Chamberlain, Nick" userId="79001384-48f8-48d5-9326-9d3c4f0c0607" providerId="ADAL" clId="{E6CC809B-AA10-4AA2-8CCC-4D674122B4B8}" dt="2024-10-25T18:52:44.053" v="2941" actId="20577"/>
          <ac:spMkLst>
            <pc:docMk/>
            <pc:sldMk cId="3020986326" sldId="4241"/>
            <ac:spMk id="3" creationId="{0459AAE8-3461-CE6D-782C-4271EE334CCB}"/>
          </ac:spMkLst>
        </pc:spChg>
        <pc:spChg chg="add del mod ord">
          <ac:chgData name="Chamberlain, Nick" userId="79001384-48f8-48d5-9326-9d3c4f0c0607" providerId="ADAL" clId="{E6CC809B-AA10-4AA2-8CCC-4D674122B4B8}" dt="2024-10-18T15:01:40.922" v="2343" actId="478"/>
          <ac:spMkLst>
            <pc:docMk/>
            <pc:sldMk cId="3020986326" sldId="4241"/>
            <ac:spMk id="4" creationId="{0D8077B4-87F1-E06F-28E0-6B77C429D984}"/>
          </ac:spMkLst>
        </pc:spChg>
        <pc:spChg chg="add mod ord">
          <ac:chgData name="Chamberlain, Nick" userId="79001384-48f8-48d5-9326-9d3c4f0c0607" providerId="ADAL" clId="{E6CC809B-AA10-4AA2-8CCC-4D674122B4B8}" dt="2024-10-31T19:16:50.963" v="3195" actId="113"/>
          <ac:spMkLst>
            <pc:docMk/>
            <pc:sldMk cId="3020986326" sldId="4241"/>
            <ac:spMk id="11" creationId="{AE6E99AC-D02B-2054-FA19-0300379A8631}"/>
          </ac:spMkLst>
        </pc:spChg>
        <pc:spChg chg="add mod ord">
          <ac:chgData name="Chamberlain, Nick" userId="79001384-48f8-48d5-9326-9d3c4f0c0607" providerId="ADAL" clId="{E6CC809B-AA10-4AA2-8CCC-4D674122B4B8}" dt="2024-10-31T19:16:56.172" v="3196" actId="113"/>
          <ac:spMkLst>
            <pc:docMk/>
            <pc:sldMk cId="3020986326" sldId="4241"/>
            <ac:spMk id="12" creationId="{5650EF24-966A-4F1D-5F62-06DA519C9CC7}"/>
          </ac:spMkLst>
        </pc:spChg>
        <pc:spChg chg="add mod">
          <ac:chgData name="Chamberlain, Nick" userId="79001384-48f8-48d5-9326-9d3c4f0c0607" providerId="ADAL" clId="{E6CC809B-AA10-4AA2-8CCC-4D674122B4B8}" dt="2024-10-18T15:15:18.318" v="2432" actId="14100"/>
          <ac:spMkLst>
            <pc:docMk/>
            <pc:sldMk cId="3020986326" sldId="4241"/>
            <ac:spMk id="13" creationId="{492B95CD-BB71-FE19-EEE0-6385B88D54FF}"/>
          </ac:spMkLst>
        </pc:spChg>
        <pc:grpChg chg="add del mod">
          <ac:chgData name="Chamberlain, Nick" userId="79001384-48f8-48d5-9326-9d3c4f0c0607" providerId="ADAL" clId="{E6CC809B-AA10-4AA2-8CCC-4D674122B4B8}" dt="2024-10-18T15:15:23.199" v="2434" actId="478"/>
          <ac:grpSpMkLst>
            <pc:docMk/>
            <pc:sldMk cId="3020986326" sldId="4241"/>
            <ac:grpSpMk id="14" creationId="{11B5AA39-5E3F-E642-C789-5B0F607F5D92}"/>
          </ac:grpSpMkLst>
        </pc:grpChg>
        <pc:picChg chg="add mod modCrop">
          <ac:chgData name="Chamberlain, Nick" userId="79001384-48f8-48d5-9326-9d3c4f0c0607" providerId="ADAL" clId="{E6CC809B-AA10-4AA2-8CCC-4D674122B4B8}" dt="2024-10-25T19:19:30.005" v="3034" actId="1076"/>
          <ac:picMkLst>
            <pc:docMk/>
            <pc:sldMk cId="3020986326" sldId="4241"/>
            <ac:picMk id="5" creationId="{B6951370-8646-590A-278D-CF4C87938E58}"/>
          </ac:picMkLst>
        </pc:picChg>
        <pc:picChg chg="add mod modCrop">
          <ac:chgData name="Chamberlain, Nick" userId="79001384-48f8-48d5-9326-9d3c4f0c0607" providerId="ADAL" clId="{E6CC809B-AA10-4AA2-8CCC-4D674122B4B8}" dt="2024-10-25T19:21:18.441" v="3046" actId="732"/>
          <ac:picMkLst>
            <pc:docMk/>
            <pc:sldMk cId="3020986326" sldId="4241"/>
            <ac:picMk id="6" creationId="{3C34691C-156D-1F46-99FF-7AADE65975F3}"/>
          </ac:picMkLst>
        </pc:picChg>
        <pc:picChg chg="add del mod">
          <ac:chgData name="Chamberlain, Nick" userId="79001384-48f8-48d5-9326-9d3c4f0c0607" providerId="ADAL" clId="{E6CC809B-AA10-4AA2-8CCC-4D674122B4B8}" dt="2024-10-18T15:03:15.117" v="2348" actId="478"/>
          <ac:picMkLst>
            <pc:docMk/>
            <pc:sldMk cId="3020986326" sldId="4241"/>
            <ac:picMk id="6" creationId="{AF160AAA-3E7D-08AF-9520-CCFFDCC89202}"/>
          </ac:picMkLst>
        </pc:picChg>
        <pc:picChg chg="add mod">
          <ac:chgData name="Chamberlain, Nick" userId="79001384-48f8-48d5-9326-9d3c4f0c0607" providerId="ADAL" clId="{E6CC809B-AA10-4AA2-8CCC-4D674122B4B8}" dt="2024-11-14T14:19:02.655" v="3948" actId="14100"/>
          <ac:picMkLst>
            <pc:docMk/>
            <pc:sldMk cId="3020986326" sldId="4241"/>
            <ac:picMk id="7" creationId="{FE281F9C-CCE9-3AD4-BA2E-2A2A5E9C6A9B}"/>
          </ac:picMkLst>
        </pc:picChg>
        <pc:picChg chg="add del mod">
          <ac:chgData name="Chamberlain, Nick" userId="79001384-48f8-48d5-9326-9d3c4f0c0607" providerId="ADAL" clId="{E6CC809B-AA10-4AA2-8CCC-4D674122B4B8}" dt="2024-10-18T15:15:58.443" v="2438" actId="478"/>
          <ac:picMkLst>
            <pc:docMk/>
            <pc:sldMk cId="3020986326" sldId="4241"/>
            <ac:picMk id="8" creationId="{53790848-4F7C-23E1-0FF6-9108198A3E91}"/>
          </ac:picMkLst>
        </pc:picChg>
        <pc:picChg chg="add del mod">
          <ac:chgData name="Chamberlain, Nick" userId="79001384-48f8-48d5-9326-9d3c4f0c0607" providerId="ADAL" clId="{E6CC809B-AA10-4AA2-8CCC-4D674122B4B8}" dt="2024-10-18T15:15:22.320" v="2433" actId="478"/>
          <ac:picMkLst>
            <pc:docMk/>
            <pc:sldMk cId="3020986326" sldId="4241"/>
            <ac:picMk id="9" creationId="{780630E4-57CA-0A76-F36B-637BE6B76F5A}"/>
          </ac:picMkLst>
        </pc:picChg>
        <pc:picChg chg="add mod">
          <ac:chgData name="Chamberlain, Nick" userId="79001384-48f8-48d5-9326-9d3c4f0c0607" providerId="ADAL" clId="{E6CC809B-AA10-4AA2-8CCC-4D674122B4B8}" dt="2024-10-18T15:14:53.819" v="2418" actId="164"/>
          <ac:picMkLst>
            <pc:docMk/>
            <pc:sldMk cId="3020986326" sldId="4241"/>
            <ac:picMk id="10" creationId="{B138FF23-7F43-3D2D-998A-B36F3A43313E}"/>
          </ac:picMkLst>
        </pc:picChg>
        <pc:picChg chg="add del mod">
          <ac:chgData name="Chamberlain, Nick" userId="79001384-48f8-48d5-9326-9d3c4f0c0607" providerId="ADAL" clId="{E6CC809B-AA10-4AA2-8CCC-4D674122B4B8}" dt="2024-10-18T15:16:49.733" v="2445" actId="478"/>
          <ac:picMkLst>
            <pc:docMk/>
            <pc:sldMk cId="3020986326" sldId="4241"/>
            <ac:picMk id="16" creationId="{87746B4F-474B-0A31-700F-F48AB3DD5C07}"/>
          </ac:picMkLst>
        </pc:picChg>
        <pc:picChg chg="add del mod">
          <ac:chgData name="Chamberlain, Nick" userId="79001384-48f8-48d5-9326-9d3c4f0c0607" providerId="ADAL" clId="{E6CC809B-AA10-4AA2-8CCC-4D674122B4B8}" dt="2024-10-25T19:19:18.722" v="3030" actId="478"/>
          <ac:picMkLst>
            <pc:docMk/>
            <pc:sldMk cId="3020986326" sldId="4241"/>
            <ac:picMk id="18" creationId="{6453E4D6-BE01-F66B-B277-C38D8E9BC6CD}"/>
          </ac:picMkLst>
        </pc:picChg>
        <pc:picChg chg="add del mod">
          <ac:chgData name="Chamberlain, Nick" userId="79001384-48f8-48d5-9326-9d3c4f0c0607" providerId="ADAL" clId="{E6CC809B-AA10-4AA2-8CCC-4D674122B4B8}" dt="2024-10-25T19:19:21.590" v="3031" actId="478"/>
          <ac:picMkLst>
            <pc:docMk/>
            <pc:sldMk cId="3020986326" sldId="4241"/>
            <ac:picMk id="19" creationId="{B976B5C8-F14E-33B9-C905-356E72D3411E}"/>
          </ac:picMkLst>
        </pc:picChg>
        <pc:picChg chg="add del mod">
          <ac:chgData name="Chamberlain, Nick" userId="79001384-48f8-48d5-9326-9d3c4f0c0607" providerId="ADAL" clId="{E6CC809B-AA10-4AA2-8CCC-4D674122B4B8}" dt="2024-10-25T19:19:24.124" v="3032" actId="478"/>
          <ac:picMkLst>
            <pc:docMk/>
            <pc:sldMk cId="3020986326" sldId="4241"/>
            <ac:picMk id="20" creationId="{C9F4D9A3-0E4E-EF9C-10D7-70FA9C0D698F}"/>
          </ac:picMkLst>
        </pc:picChg>
        <pc:picChg chg="add del mod">
          <ac:chgData name="Chamberlain, Nick" userId="79001384-48f8-48d5-9326-9d3c4f0c0607" providerId="ADAL" clId="{E6CC809B-AA10-4AA2-8CCC-4D674122B4B8}" dt="2024-10-25T19:19:25.410" v="3033" actId="478"/>
          <ac:picMkLst>
            <pc:docMk/>
            <pc:sldMk cId="3020986326" sldId="4241"/>
            <ac:picMk id="21" creationId="{7131B898-D292-6D53-590F-BAF0B16D03B2}"/>
          </ac:picMkLst>
        </pc:picChg>
        <pc:cxnChg chg="add del mod">
          <ac:chgData name="Chamberlain, Nick" userId="79001384-48f8-48d5-9326-9d3c4f0c0607" providerId="ADAL" clId="{E6CC809B-AA10-4AA2-8CCC-4D674122B4B8}" dt="2024-10-18T15:19:09.768" v="2471" actId="478"/>
          <ac:cxnSpMkLst>
            <pc:docMk/>
            <pc:sldMk cId="3020986326" sldId="4241"/>
            <ac:cxnSpMk id="23" creationId="{CAC24929-06A7-DAA6-972B-8842B856FDB9}"/>
          </ac:cxnSpMkLst>
        </pc:cxnChg>
        <pc:cxnChg chg="add del mod">
          <ac:chgData name="Chamberlain, Nick" userId="79001384-48f8-48d5-9326-9d3c4f0c0607" providerId="ADAL" clId="{E6CC809B-AA10-4AA2-8CCC-4D674122B4B8}" dt="2024-10-18T15:19:10.868" v="2472" actId="478"/>
          <ac:cxnSpMkLst>
            <pc:docMk/>
            <pc:sldMk cId="3020986326" sldId="4241"/>
            <ac:cxnSpMk id="30" creationId="{3C3BA996-4345-1951-CC11-B145E503D326}"/>
          </ac:cxnSpMkLst>
        </pc:cxnChg>
      </pc:sldChg>
      <pc:sldChg chg="addSp delSp modSp new mod setBg modClrScheme chgLayout">
        <pc:chgData name="Chamberlain, Nick" userId="79001384-48f8-48d5-9326-9d3c4f0c0607" providerId="ADAL" clId="{E6CC809B-AA10-4AA2-8CCC-4D674122B4B8}" dt="2024-10-31T19:27:24.604" v="3331" actId="20577"/>
        <pc:sldMkLst>
          <pc:docMk/>
          <pc:sldMk cId="680521602" sldId="4242"/>
        </pc:sldMkLst>
        <pc:spChg chg="del mod ord">
          <ac:chgData name="Chamberlain, Nick" userId="79001384-48f8-48d5-9326-9d3c4f0c0607" providerId="ADAL" clId="{E6CC809B-AA10-4AA2-8CCC-4D674122B4B8}" dt="2024-10-25T19:26:11.179" v="3055" actId="478"/>
          <ac:spMkLst>
            <pc:docMk/>
            <pc:sldMk cId="680521602" sldId="4242"/>
            <ac:spMk id="2" creationId="{E635B53A-B56F-18B8-D3AC-1833B73DD0D2}"/>
          </ac:spMkLst>
        </pc:spChg>
        <pc:spChg chg="del">
          <ac:chgData name="Chamberlain, Nick" userId="79001384-48f8-48d5-9326-9d3c4f0c0607" providerId="ADAL" clId="{E6CC809B-AA10-4AA2-8CCC-4D674122B4B8}" dt="2024-10-25T19:26:04.058" v="3054" actId="700"/>
          <ac:spMkLst>
            <pc:docMk/>
            <pc:sldMk cId="680521602" sldId="4242"/>
            <ac:spMk id="3" creationId="{F0D7832C-8AF1-5BCB-957B-766AA43EB72A}"/>
          </ac:spMkLst>
        </pc:spChg>
        <pc:spChg chg="del">
          <ac:chgData name="Chamberlain, Nick" userId="79001384-48f8-48d5-9326-9d3c4f0c0607" providerId="ADAL" clId="{E6CC809B-AA10-4AA2-8CCC-4D674122B4B8}" dt="2024-10-25T19:26:04.058" v="3054" actId="700"/>
          <ac:spMkLst>
            <pc:docMk/>
            <pc:sldMk cId="680521602" sldId="4242"/>
            <ac:spMk id="4" creationId="{B68520CF-13A9-3D4E-D82B-46F2858C8693}"/>
          </ac:spMkLst>
        </pc:spChg>
        <pc:spChg chg="add mod ord">
          <ac:chgData name="Chamberlain, Nick" userId="79001384-48f8-48d5-9326-9d3c4f0c0607" providerId="ADAL" clId="{E6CC809B-AA10-4AA2-8CCC-4D674122B4B8}" dt="2024-10-25T19:30:09.587" v="3179" actId="26606"/>
          <ac:spMkLst>
            <pc:docMk/>
            <pc:sldMk cId="680521602" sldId="4242"/>
            <ac:spMk id="8" creationId="{E1FC51EB-F774-7BC4-D37B-943C5074A521}"/>
          </ac:spMkLst>
        </pc:spChg>
        <pc:spChg chg="add del mod ord">
          <ac:chgData name="Chamberlain, Nick" userId="79001384-48f8-48d5-9326-9d3c4f0c0607" providerId="ADAL" clId="{E6CC809B-AA10-4AA2-8CCC-4D674122B4B8}" dt="2024-10-25T19:30:09.587" v="3179" actId="26606"/>
          <ac:spMkLst>
            <pc:docMk/>
            <pc:sldMk cId="680521602" sldId="4242"/>
            <ac:spMk id="9" creationId="{7899AAE1-4CC8-6902-0FA2-9F6C4A5DA7E3}"/>
          </ac:spMkLst>
        </pc:spChg>
        <pc:spChg chg="add del mod ord">
          <ac:chgData name="Chamberlain, Nick" userId="79001384-48f8-48d5-9326-9d3c4f0c0607" providerId="ADAL" clId="{E6CC809B-AA10-4AA2-8CCC-4D674122B4B8}" dt="2024-10-25T19:30:09.587" v="3179" actId="26606"/>
          <ac:spMkLst>
            <pc:docMk/>
            <pc:sldMk cId="680521602" sldId="4242"/>
            <ac:spMk id="10" creationId="{1A9507AE-B427-309B-8A36-9127756C46EE}"/>
          </ac:spMkLst>
        </pc:spChg>
        <pc:spChg chg="add">
          <ac:chgData name="Chamberlain, Nick" userId="79001384-48f8-48d5-9326-9d3c4f0c0607" providerId="ADAL" clId="{E6CC809B-AA10-4AA2-8CCC-4D674122B4B8}" dt="2024-10-25T19:29:19.910" v="3166"/>
          <ac:spMkLst>
            <pc:docMk/>
            <pc:sldMk cId="680521602" sldId="4242"/>
            <ac:spMk id="11" creationId="{72F030C4-0722-3BD4-48FA-1A3F9B28C08E}"/>
          </ac:spMkLst>
        </pc:spChg>
        <pc:spChg chg="add">
          <ac:chgData name="Chamberlain, Nick" userId="79001384-48f8-48d5-9326-9d3c4f0c0607" providerId="ADAL" clId="{E6CC809B-AA10-4AA2-8CCC-4D674122B4B8}" dt="2024-10-25T19:29:19.910" v="3166"/>
          <ac:spMkLst>
            <pc:docMk/>
            <pc:sldMk cId="680521602" sldId="4242"/>
            <ac:spMk id="12" creationId="{9BBB621E-41E2-3032-3C8C-A2884848A36C}"/>
          </ac:spMkLst>
        </pc:spChg>
        <pc:spChg chg="add">
          <ac:chgData name="Chamberlain, Nick" userId="79001384-48f8-48d5-9326-9d3c4f0c0607" providerId="ADAL" clId="{E6CC809B-AA10-4AA2-8CCC-4D674122B4B8}" dt="2024-10-25T19:29:32.404" v="3167"/>
          <ac:spMkLst>
            <pc:docMk/>
            <pc:sldMk cId="680521602" sldId="4242"/>
            <ac:spMk id="13" creationId="{31031BCC-DB92-FC9E-B81B-D8B44930D79B}"/>
          </ac:spMkLst>
        </pc:spChg>
        <pc:spChg chg="add">
          <ac:chgData name="Chamberlain, Nick" userId="79001384-48f8-48d5-9326-9d3c4f0c0607" providerId="ADAL" clId="{E6CC809B-AA10-4AA2-8CCC-4D674122B4B8}" dt="2024-10-25T19:29:32.404" v="3167"/>
          <ac:spMkLst>
            <pc:docMk/>
            <pc:sldMk cId="680521602" sldId="4242"/>
            <ac:spMk id="14" creationId="{8C37188F-2219-EF77-5D5C-2325A6018F86}"/>
          </ac:spMkLst>
        </pc:spChg>
        <pc:graphicFrameChg chg="add mod">
          <ac:chgData name="Chamberlain, Nick" userId="79001384-48f8-48d5-9326-9d3c4f0c0607" providerId="ADAL" clId="{E6CC809B-AA10-4AA2-8CCC-4D674122B4B8}" dt="2024-10-31T19:27:24.604" v="3331" actId="20577"/>
          <ac:graphicFrameMkLst>
            <pc:docMk/>
            <pc:sldMk cId="680521602" sldId="4242"/>
            <ac:graphicFrameMk id="15" creationId="{88EC4D38-7835-E3F8-C021-483E49835884}"/>
          </ac:graphicFrameMkLst>
        </pc:graphicFrameChg>
        <pc:picChg chg="add del mod">
          <ac:chgData name="Chamberlain, Nick" userId="79001384-48f8-48d5-9326-9d3c4f0c0607" providerId="ADAL" clId="{E6CC809B-AA10-4AA2-8CCC-4D674122B4B8}" dt="2024-10-25T19:28:55.335" v="3163" actId="478"/>
          <ac:picMkLst>
            <pc:docMk/>
            <pc:sldMk cId="680521602" sldId="4242"/>
            <ac:picMk id="6" creationId="{FD979D68-4EC2-9420-1958-D7E030E37ED0}"/>
          </ac:picMkLst>
        </pc:picChg>
        <pc:picChg chg="add del mod">
          <ac:chgData name="Chamberlain, Nick" userId="79001384-48f8-48d5-9326-9d3c4f0c0607" providerId="ADAL" clId="{E6CC809B-AA10-4AA2-8CCC-4D674122B4B8}" dt="2024-10-25T19:28:56.315" v="3164" actId="478"/>
          <ac:picMkLst>
            <pc:docMk/>
            <pc:sldMk cId="680521602" sldId="4242"/>
            <ac:picMk id="7" creationId="{8B792840-0E32-E2AD-5D31-76956504590B}"/>
          </ac:picMkLst>
        </pc:picChg>
        <pc:picChg chg="add">
          <ac:chgData name="Chamberlain, Nick" userId="79001384-48f8-48d5-9326-9d3c4f0c0607" providerId="ADAL" clId="{E6CC809B-AA10-4AA2-8CCC-4D674122B4B8}" dt="2024-10-25T19:29:19.910" v="3166"/>
          <ac:picMkLst>
            <pc:docMk/>
            <pc:sldMk cId="680521602" sldId="4242"/>
            <ac:picMk id="1025" creationId="{CAFA305C-E976-0A3D-9F95-9FD23EA55DD1}"/>
          </ac:picMkLst>
        </pc:picChg>
        <pc:picChg chg="add">
          <ac:chgData name="Chamberlain, Nick" userId="79001384-48f8-48d5-9326-9d3c4f0c0607" providerId="ADAL" clId="{E6CC809B-AA10-4AA2-8CCC-4D674122B4B8}" dt="2024-10-25T19:29:32.404" v="3167"/>
          <ac:picMkLst>
            <pc:docMk/>
            <pc:sldMk cId="680521602" sldId="4242"/>
            <ac:picMk id="1028" creationId="{67794222-AA3D-8501-D34E-88324833DC06}"/>
          </ac:picMkLst>
        </pc:picChg>
      </pc:sldChg>
      <pc:sldChg chg="addSp modSp new mod modClrScheme chgLayout">
        <pc:chgData name="Chamberlain, Nick" userId="79001384-48f8-48d5-9326-9d3c4f0c0607" providerId="ADAL" clId="{E6CC809B-AA10-4AA2-8CCC-4D674122B4B8}" dt="2024-11-01T17:16:11.469" v="3748" actId="6549"/>
        <pc:sldMkLst>
          <pc:docMk/>
          <pc:sldMk cId="1867443352" sldId="4243"/>
        </pc:sldMkLst>
        <pc:spChg chg="mod">
          <ac:chgData name="Chamberlain, Nick" userId="79001384-48f8-48d5-9326-9d3c4f0c0607" providerId="ADAL" clId="{E6CC809B-AA10-4AA2-8CCC-4D674122B4B8}" dt="2024-10-25T18:59:05.836" v="2972" actId="26606"/>
          <ac:spMkLst>
            <pc:docMk/>
            <pc:sldMk cId="1867443352" sldId="4243"/>
            <ac:spMk id="2" creationId="{00CE5567-FE72-D489-255F-BB783A443775}"/>
          </ac:spMkLst>
        </pc:spChg>
        <pc:spChg chg="mod ord">
          <ac:chgData name="Chamberlain, Nick" userId="79001384-48f8-48d5-9326-9d3c4f0c0607" providerId="ADAL" clId="{E6CC809B-AA10-4AA2-8CCC-4D674122B4B8}" dt="2024-11-01T17:16:11.469" v="3748" actId="6549"/>
          <ac:spMkLst>
            <pc:docMk/>
            <pc:sldMk cId="1867443352" sldId="4243"/>
            <ac:spMk id="3" creationId="{188039F0-30FD-2B8E-3FEC-7F17D198FF54}"/>
          </ac:spMkLst>
        </pc:spChg>
        <pc:picChg chg="add mod">
          <ac:chgData name="Chamberlain, Nick" userId="79001384-48f8-48d5-9326-9d3c4f0c0607" providerId="ADAL" clId="{E6CC809B-AA10-4AA2-8CCC-4D674122B4B8}" dt="2024-10-25T18:59:15.084" v="2974" actId="1076"/>
          <ac:picMkLst>
            <pc:docMk/>
            <pc:sldMk cId="1867443352" sldId="4243"/>
            <ac:picMk id="5" creationId="{EC320988-7712-0195-E8D7-1B46388A8BCF}"/>
          </ac:picMkLst>
        </pc:picChg>
      </pc:sldChg>
      <pc:sldChg chg="modSp mod">
        <pc:chgData name="Chamberlain, Nick" userId="79001384-48f8-48d5-9326-9d3c4f0c0607" providerId="ADAL" clId="{E6CC809B-AA10-4AA2-8CCC-4D674122B4B8}" dt="2024-11-13T20:34:47.915" v="3942" actId="20577"/>
        <pc:sldMkLst>
          <pc:docMk/>
          <pc:sldMk cId="1693335356" sldId="4244"/>
        </pc:sldMkLst>
        <pc:spChg chg="mod">
          <ac:chgData name="Chamberlain, Nick" userId="79001384-48f8-48d5-9326-9d3c4f0c0607" providerId="ADAL" clId="{E6CC809B-AA10-4AA2-8CCC-4D674122B4B8}" dt="2024-11-01T17:27:55.795" v="3764" actId="20577"/>
          <ac:spMkLst>
            <pc:docMk/>
            <pc:sldMk cId="1693335356" sldId="4244"/>
            <ac:spMk id="2" creationId="{0499BB29-3F47-2438-067D-DECA92917863}"/>
          </ac:spMkLst>
        </pc:spChg>
        <pc:spChg chg="mod">
          <ac:chgData name="Chamberlain, Nick" userId="79001384-48f8-48d5-9326-9d3c4f0c0607" providerId="ADAL" clId="{E6CC809B-AA10-4AA2-8CCC-4D674122B4B8}" dt="2024-11-13T20:34:47.915" v="3942" actId="20577"/>
          <ac:spMkLst>
            <pc:docMk/>
            <pc:sldMk cId="1693335356" sldId="4244"/>
            <ac:spMk id="3" creationId="{FF459B2B-9B2B-E790-3ABE-E5E658A654AB}"/>
          </ac:spMkLst>
        </pc:spChg>
      </pc:sldChg>
      <pc:sldChg chg="delSp modSp add del mod">
        <pc:chgData name="Chamberlain, Nick" userId="79001384-48f8-48d5-9326-9d3c4f0c0607" providerId="ADAL" clId="{E6CC809B-AA10-4AA2-8CCC-4D674122B4B8}" dt="2024-11-01T17:17:37.472" v="3749" actId="47"/>
        <pc:sldMkLst>
          <pc:docMk/>
          <pc:sldMk cId="3724817940" sldId="4244"/>
        </pc:sldMkLst>
        <pc:spChg chg="mod">
          <ac:chgData name="Chamberlain, Nick" userId="79001384-48f8-48d5-9326-9d3c4f0c0607" providerId="ADAL" clId="{E6CC809B-AA10-4AA2-8CCC-4D674122B4B8}" dt="2024-11-01T17:11:46.800" v="3700" actId="20577"/>
          <ac:spMkLst>
            <pc:docMk/>
            <pc:sldMk cId="3724817940" sldId="4244"/>
            <ac:spMk id="4" creationId="{F4E9F780-1598-9743-BAFE-07D497ACE51D}"/>
          </ac:spMkLst>
        </pc:spChg>
        <pc:spChg chg="del">
          <ac:chgData name="Chamberlain, Nick" userId="79001384-48f8-48d5-9326-9d3c4f0c0607" providerId="ADAL" clId="{E6CC809B-AA10-4AA2-8CCC-4D674122B4B8}" dt="2024-11-01T17:11:55.228" v="3705" actId="478"/>
          <ac:spMkLst>
            <pc:docMk/>
            <pc:sldMk cId="3724817940" sldId="4244"/>
            <ac:spMk id="7" creationId="{5E683C2F-4D80-C505-59A1-2E21D1967D13}"/>
          </ac:spMkLst>
        </pc:spChg>
        <pc:spChg chg="mod">
          <ac:chgData name="Chamberlain, Nick" userId="79001384-48f8-48d5-9326-9d3c4f0c0607" providerId="ADAL" clId="{E6CC809B-AA10-4AA2-8CCC-4D674122B4B8}" dt="2024-11-01T17:11:52.338" v="3704" actId="20577"/>
          <ac:spMkLst>
            <pc:docMk/>
            <pc:sldMk cId="3724817940" sldId="4244"/>
            <ac:spMk id="116738" creationId="{F82F6767-F000-7349-AAF8-D78A818E1336}"/>
          </ac:spMkLst>
        </pc:spChg>
      </pc:sldChg>
      <pc:sldChg chg="addSp delSp modSp mod addCm chgLayout">
        <pc:chgData name="Chamberlain, Nick" userId="79001384-48f8-48d5-9326-9d3c4f0c0607" providerId="ADAL" clId="{E6CC809B-AA10-4AA2-8CCC-4D674122B4B8}" dt="2024-11-14T18:53:43.539" v="4063" actId="20577"/>
        <pc:sldMkLst>
          <pc:docMk/>
          <pc:sldMk cId="2491146017" sldId="4245"/>
        </pc:sldMkLst>
        <pc:spChg chg="mod ord">
          <ac:chgData name="Chamberlain, Nick" userId="79001384-48f8-48d5-9326-9d3c4f0c0607" providerId="ADAL" clId="{E6CC809B-AA10-4AA2-8CCC-4D674122B4B8}" dt="2024-11-14T14:27:43.853" v="3959" actId="6549"/>
          <ac:spMkLst>
            <pc:docMk/>
            <pc:sldMk cId="2491146017" sldId="4245"/>
            <ac:spMk id="2" creationId="{0499BB29-3F47-2438-067D-DECA92917863}"/>
          </ac:spMkLst>
        </pc:spChg>
        <pc:spChg chg="mod ord">
          <ac:chgData name="Chamberlain, Nick" userId="79001384-48f8-48d5-9326-9d3c4f0c0607" providerId="ADAL" clId="{E6CC809B-AA10-4AA2-8CCC-4D674122B4B8}" dt="2024-11-14T18:53:43.539" v="4063" actId="20577"/>
          <ac:spMkLst>
            <pc:docMk/>
            <pc:sldMk cId="2491146017" sldId="4245"/>
            <ac:spMk id="3" creationId="{FF459B2B-9B2B-E790-3ABE-E5E658A654AB}"/>
          </ac:spMkLst>
        </pc:spChg>
        <pc:spChg chg="add del mod">
          <ac:chgData name="Chamberlain, Nick" userId="79001384-48f8-48d5-9326-9d3c4f0c0607" providerId="ADAL" clId="{E6CC809B-AA10-4AA2-8CCC-4D674122B4B8}" dt="2024-11-01T17:28:17.215" v="3789" actId="6264"/>
          <ac:spMkLst>
            <pc:docMk/>
            <pc:sldMk cId="2491146017" sldId="4245"/>
            <ac:spMk id="4" creationId="{C45DA65E-05A1-A214-1A51-F7DC0B686D80}"/>
          </ac:spMkLst>
        </pc:spChg>
        <pc:spChg chg="add del mod">
          <ac:chgData name="Chamberlain, Nick" userId="79001384-48f8-48d5-9326-9d3c4f0c0607" providerId="ADAL" clId="{E6CC809B-AA10-4AA2-8CCC-4D674122B4B8}" dt="2024-11-01T17:28:17.215" v="3789" actId="6264"/>
          <ac:spMkLst>
            <pc:docMk/>
            <pc:sldMk cId="2491146017" sldId="4245"/>
            <ac:spMk id="5" creationId="{F1B39E21-2D7E-21B8-2337-182BC7E8D45B}"/>
          </ac:spMkLst>
        </pc:spChg>
        <pc:extLst>
          <p:ext xmlns:p="http://schemas.openxmlformats.org/presentationml/2006/main" uri="{D6D511B9-2390-475A-947B-AFAB55BFBCF1}">
            <pc226:cmChg xmlns:pc226="http://schemas.microsoft.com/office/powerpoint/2022/06/main/command" chg="add">
              <pc226:chgData name="Chamberlain, Nick" userId="79001384-48f8-48d5-9326-9d3c4f0c0607" providerId="ADAL" clId="{E6CC809B-AA10-4AA2-8CCC-4D674122B4B8}" dt="2024-11-13T20:36:14.477" v="3943"/>
              <pc2:cmMkLst xmlns:pc2="http://schemas.microsoft.com/office/powerpoint/2019/9/main/command">
                <pc:docMk/>
                <pc:sldMk cId="2491146017" sldId="4245"/>
                <pc2:cmMk id="{A148D820-C7E0-4310-8DBF-C5A814A3A29F}"/>
              </pc2:cmMkLst>
            </pc226:cmChg>
          </p:ext>
        </pc:extLst>
      </pc:sldChg>
      <pc:sldChg chg="modSp mod">
        <pc:chgData name="Chamberlain, Nick" userId="79001384-48f8-48d5-9326-9d3c4f0c0607" providerId="ADAL" clId="{E6CC809B-AA10-4AA2-8CCC-4D674122B4B8}" dt="2024-11-13T20:19:41.353" v="3939" actId="20577"/>
        <pc:sldMkLst>
          <pc:docMk/>
          <pc:sldMk cId="3292256355" sldId="4246"/>
        </pc:sldMkLst>
        <pc:spChg chg="mod">
          <ac:chgData name="Chamberlain, Nick" userId="79001384-48f8-48d5-9326-9d3c4f0c0607" providerId="ADAL" clId="{E6CC809B-AA10-4AA2-8CCC-4D674122B4B8}" dt="2024-11-13T20:19:41.353" v="3939" actId="20577"/>
          <ac:spMkLst>
            <pc:docMk/>
            <pc:sldMk cId="3292256355" sldId="4246"/>
            <ac:spMk id="116738" creationId="{F82F6767-F000-7349-AAF8-D78A818E1336}"/>
          </ac:spMkLst>
        </pc:spChg>
      </pc:sldChg>
      <pc:sldChg chg="addSp delSp modSp new del mod modClrScheme chgLayout">
        <pc:chgData name="Chamberlain, Nick" userId="79001384-48f8-48d5-9326-9d3c4f0c0607" providerId="ADAL" clId="{E6CC809B-AA10-4AA2-8CCC-4D674122B4B8}" dt="2024-11-13T19:56:35.180" v="3814" actId="680"/>
        <pc:sldMkLst>
          <pc:docMk/>
          <pc:sldMk cId="2713058127" sldId="4247"/>
        </pc:sldMkLst>
        <pc:spChg chg="add del mod ord">
          <ac:chgData name="Chamberlain, Nick" userId="79001384-48f8-48d5-9326-9d3c4f0c0607" providerId="ADAL" clId="{E6CC809B-AA10-4AA2-8CCC-4D674122B4B8}" dt="2024-11-13T19:56:32.983" v="3812" actId="700"/>
          <ac:spMkLst>
            <pc:docMk/>
            <pc:sldMk cId="2713058127" sldId="4247"/>
            <ac:spMk id="2" creationId="{CD97D7F9-EFAB-4D6A-6410-B181EA03D3A2}"/>
          </ac:spMkLst>
        </pc:spChg>
        <pc:spChg chg="add del mod ord">
          <ac:chgData name="Chamberlain, Nick" userId="79001384-48f8-48d5-9326-9d3c4f0c0607" providerId="ADAL" clId="{E6CC809B-AA10-4AA2-8CCC-4D674122B4B8}" dt="2024-11-13T19:56:34.481" v="3813"/>
          <ac:spMkLst>
            <pc:docMk/>
            <pc:sldMk cId="2713058127" sldId="4247"/>
            <ac:spMk id="3" creationId="{F3F436E7-3E90-E260-C462-0322809E7C5B}"/>
          </ac:spMkLst>
        </pc:spChg>
        <pc:spChg chg="mod ord">
          <ac:chgData name="Chamberlain, Nick" userId="79001384-48f8-48d5-9326-9d3c4f0c0607" providerId="ADAL" clId="{E6CC809B-AA10-4AA2-8CCC-4D674122B4B8}" dt="2024-11-13T19:56:34.481" v="3813"/>
          <ac:spMkLst>
            <pc:docMk/>
            <pc:sldMk cId="2713058127" sldId="4247"/>
            <ac:spMk id="4" creationId="{7E2E0218-8CD3-C739-2B1D-EFC9762A73BD}"/>
          </ac:spMkLst>
        </pc:spChg>
        <pc:spChg chg="add del mod ord">
          <ac:chgData name="Chamberlain, Nick" userId="79001384-48f8-48d5-9326-9d3c4f0c0607" providerId="ADAL" clId="{E6CC809B-AA10-4AA2-8CCC-4D674122B4B8}" dt="2024-11-13T19:56:32.983" v="3812" actId="700"/>
          <ac:spMkLst>
            <pc:docMk/>
            <pc:sldMk cId="2713058127" sldId="4247"/>
            <ac:spMk id="6" creationId="{89702F56-2127-E938-C061-0E35E1DD691F}"/>
          </ac:spMkLst>
        </pc:spChg>
        <pc:spChg chg="add del mod ord">
          <ac:chgData name="Chamberlain, Nick" userId="79001384-48f8-48d5-9326-9d3c4f0c0607" providerId="ADAL" clId="{E6CC809B-AA10-4AA2-8CCC-4D674122B4B8}" dt="2024-11-13T19:56:32.983" v="3812" actId="700"/>
          <ac:spMkLst>
            <pc:docMk/>
            <pc:sldMk cId="2713058127" sldId="4247"/>
            <ac:spMk id="7" creationId="{1C27C168-6168-FC79-6892-CE15FA900E40}"/>
          </ac:spMkLst>
        </pc:spChg>
        <pc:picChg chg="add mod">
          <ac:chgData name="Chamberlain, Nick" userId="79001384-48f8-48d5-9326-9d3c4f0c0607" providerId="ADAL" clId="{E6CC809B-AA10-4AA2-8CCC-4D674122B4B8}" dt="2024-11-13T19:56:32.451" v="3811" actId="1076"/>
          <ac:picMkLst>
            <pc:docMk/>
            <pc:sldMk cId="2713058127" sldId="4247"/>
            <ac:picMk id="5" creationId="{F7253E18-D62E-D90C-47E8-D5E04B8962B3}"/>
          </ac:picMkLst>
        </pc:picChg>
      </pc:sldChg>
      <pc:sldMasterChg chg="del delSldLayout">
        <pc:chgData name="Chamberlain, Nick" userId="79001384-48f8-48d5-9326-9d3c4f0c0607" providerId="ADAL" clId="{E6CC809B-AA10-4AA2-8CCC-4D674122B4B8}" dt="2024-10-17T16:12:30.534" v="1036" actId="47"/>
        <pc:sldMasterMkLst>
          <pc:docMk/>
          <pc:sldMasterMk cId="3984511378" sldId="2147483660"/>
        </pc:sldMasterMkLst>
        <pc:sldLayoutChg chg="del">
          <pc:chgData name="Chamberlain, Nick" userId="79001384-48f8-48d5-9326-9d3c4f0c0607" providerId="ADAL" clId="{E6CC809B-AA10-4AA2-8CCC-4D674122B4B8}" dt="2024-10-17T16:12:30.534" v="1036" actId="47"/>
          <pc:sldLayoutMkLst>
            <pc:docMk/>
            <pc:sldMasterMk cId="3984511378" sldId="2147483660"/>
            <pc:sldLayoutMk cId="41206420" sldId="2147483661"/>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4291106192" sldId="2147483662"/>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1699745109" sldId="2147483663"/>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2805878914" sldId="2147483664"/>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2515624188" sldId="2147483665"/>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593704022" sldId="2147483666"/>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1137584764" sldId="2147483667"/>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3960125429" sldId="2147483668"/>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2336095487" sldId="2147483669"/>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1319166472" sldId="2147483670"/>
          </pc:sldLayoutMkLst>
        </pc:sldLayoutChg>
        <pc:sldLayoutChg chg="del">
          <pc:chgData name="Chamberlain, Nick" userId="79001384-48f8-48d5-9326-9d3c4f0c0607" providerId="ADAL" clId="{E6CC809B-AA10-4AA2-8CCC-4D674122B4B8}" dt="2024-10-17T16:12:30.534" v="1036" actId="47"/>
          <pc:sldLayoutMkLst>
            <pc:docMk/>
            <pc:sldMasterMk cId="3984511378" sldId="2147483660"/>
            <pc:sldLayoutMk cId="3031991747" sldId="2147483671"/>
          </pc:sldLayoutMkLst>
        </pc:sldLayoutChg>
      </pc:sldMaster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hyperlink" Target="https://usepa.sharepoint.com/sites/OW_Work/srf/SRFLibrary/Shared%20Documents/Memos/Clarification%20of%20FFATA%20Reporting%20Requirements%20in%20the%20SRF%20Programs.pdf" TargetMode="External"/><Relationship Id="rId7" Type="http://schemas.openxmlformats.org/officeDocument/2006/relationships/image" Target="../media/image20.svg"/><Relationship Id="rId2" Type="http://schemas.openxmlformats.org/officeDocument/2006/relationships/hyperlink" Target="https://usepa.sharepoint.com/sites/OW_Work/srf/SRFLibrary/SitePages/Assistance%20Recipient%20Requirements.aspx" TargetMode="External"/><Relationship Id="rId1" Type="http://schemas.openxmlformats.org/officeDocument/2006/relationships/hyperlink" Target="https://usepa.sharepoint.com/:b:/r/sites/OW_Work/srf/SRFLibrary/Shared%20Documents/Statute,%20Regulations,%20and%20Guidelines/SRF%20Equivalency%20Handbook.pdf?csf=1&amp;web=1&amp;e=9gg8a2" TargetMode="Externa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hyperlink" Target="https://usepa.sharepoint.com/:b:/r/sites/OW_Work/srf/SRFLibrary/Shared%20Documents/Statute,%20Regulations,%20and%20Guidelines/SRF%20Equivalency%20Handbook.pdf?csf=1&amp;web=1&amp;e=9gg8a2" TargetMode="External"/><Relationship Id="rId7" Type="http://schemas.openxmlformats.org/officeDocument/2006/relationships/image" Target="../media/image21.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hyperlink" Target="https://usepa.sharepoint.com/sites/OW_Work/srf/SRFLibrary/SitePages/Assistance%20Recipient%20Requirements.aspx" TargetMode="External"/><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hyperlink" Target="https://usepa.sharepoint.com/sites/OW_Work/srf/SRFLibrary/Shared%20Documents/Memos/Clarification%20of%20FFATA%20Reporting%20Requirements%20in%20the%20SRF%20Programs.pdf"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0CEE3-F4A2-4956-9204-6760B0F2C00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16964AD-472E-471C-93C9-5D03B026C356}">
      <dgm:prSet/>
      <dgm:spPr/>
      <dgm:t>
        <a:bodyPr/>
        <a:lstStyle/>
        <a:p>
          <a:r>
            <a:rPr lang="en-US">
              <a:hlinkClick xmlns:r="http://schemas.openxmlformats.org/officeDocument/2006/relationships" r:id="rId1"/>
            </a:rPr>
            <a:t>Equivalency Handbook</a:t>
          </a:r>
          <a:r>
            <a:rPr lang="en-US"/>
            <a:t> (June 2024)</a:t>
          </a:r>
        </a:p>
      </dgm:t>
    </dgm:pt>
    <dgm:pt modelId="{F01D10E8-B8EC-4101-9B7C-E258BF84BB11}" type="parTrans" cxnId="{5738EF6B-768B-4479-95C0-93B8C8515786}">
      <dgm:prSet/>
      <dgm:spPr/>
      <dgm:t>
        <a:bodyPr/>
        <a:lstStyle/>
        <a:p>
          <a:endParaRPr lang="en-US"/>
        </a:p>
      </dgm:t>
    </dgm:pt>
    <dgm:pt modelId="{4330FA59-16A7-4BA5-95D1-76815A8B2A6A}" type="sibTrans" cxnId="{5738EF6B-768B-4479-95C0-93B8C8515786}">
      <dgm:prSet/>
      <dgm:spPr/>
      <dgm:t>
        <a:bodyPr/>
        <a:lstStyle/>
        <a:p>
          <a:endParaRPr lang="en-US"/>
        </a:p>
      </dgm:t>
    </dgm:pt>
    <dgm:pt modelId="{108B9409-0EB8-4F8D-B0EA-DF839E1D9379}">
      <dgm:prSet/>
      <dgm:spPr/>
      <dgm:t>
        <a:bodyPr/>
        <a:lstStyle/>
        <a:p>
          <a:r>
            <a:rPr lang="en-US">
              <a:hlinkClick xmlns:r="http://schemas.openxmlformats.org/officeDocument/2006/relationships" r:id="rId2"/>
            </a:rPr>
            <a:t>Assistance Recipients Requirements SharePoint Site</a:t>
          </a:r>
          <a:endParaRPr lang="en-US"/>
        </a:p>
      </dgm:t>
    </dgm:pt>
    <dgm:pt modelId="{47E085F6-E4B6-4B2A-861B-463C2393C39B}" type="parTrans" cxnId="{51FDCC8A-60B4-4057-9B62-2733C9EF50F9}">
      <dgm:prSet/>
      <dgm:spPr/>
      <dgm:t>
        <a:bodyPr/>
        <a:lstStyle/>
        <a:p>
          <a:endParaRPr lang="en-US"/>
        </a:p>
      </dgm:t>
    </dgm:pt>
    <dgm:pt modelId="{3B6569B2-6C28-44F8-91DD-1A63EC38D231}" type="sibTrans" cxnId="{51FDCC8A-60B4-4057-9B62-2733C9EF50F9}">
      <dgm:prSet/>
      <dgm:spPr/>
      <dgm:t>
        <a:bodyPr/>
        <a:lstStyle/>
        <a:p>
          <a:endParaRPr lang="en-US"/>
        </a:p>
      </dgm:t>
    </dgm:pt>
    <dgm:pt modelId="{A35B2E30-618B-42BE-AAAF-815A28039E63}">
      <dgm:prSet/>
      <dgm:spPr/>
      <dgm:t>
        <a:bodyPr/>
        <a:lstStyle/>
        <a:p>
          <a:r>
            <a:rPr lang="en-US" i="1">
              <a:hlinkClick xmlns:r="http://schemas.openxmlformats.org/officeDocument/2006/relationships" r:id="rId3"/>
            </a:rPr>
            <a:t>Clarification of FFATA Reporting Requirements in the SRF Programs </a:t>
          </a:r>
          <a:r>
            <a:rPr lang="en-US">
              <a:hlinkClick xmlns:r="http://schemas.openxmlformats.org/officeDocument/2006/relationships" r:id="rId3"/>
            </a:rPr>
            <a:t>Memorandum</a:t>
          </a:r>
          <a:r>
            <a:rPr lang="en-US"/>
            <a:t> (November 2023)</a:t>
          </a:r>
        </a:p>
      </dgm:t>
    </dgm:pt>
    <dgm:pt modelId="{6F5CC63E-2335-44EE-9BB8-3A1C49FE2131}" type="parTrans" cxnId="{8E4DF1F8-F0A0-4D38-8678-944A2A30A4F8}">
      <dgm:prSet/>
      <dgm:spPr/>
      <dgm:t>
        <a:bodyPr/>
        <a:lstStyle/>
        <a:p>
          <a:endParaRPr lang="en-US"/>
        </a:p>
      </dgm:t>
    </dgm:pt>
    <dgm:pt modelId="{BAD28CFF-6C90-4D3B-93E8-DD837ED4C8DF}" type="sibTrans" cxnId="{8E4DF1F8-F0A0-4D38-8678-944A2A30A4F8}">
      <dgm:prSet/>
      <dgm:spPr/>
      <dgm:t>
        <a:bodyPr/>
        <a:lstStyle/>
        <a:p>
          <a:endParaRPr lang="en-US"/>
        </a:p>
      </dgm:t>
    </dgm:pt>
    <dgm:pt modelId="{D0866D62-1525-4C08-A461-DCA61A3D56BA}" type="pres">
      <dgm:prSet presAssocID="{2380CEE3-F4A2-4956-9204-6760B0F2C001}" presName="root" presStyleCnt="0">
        <dgm:presLayoutVars>
          <dgm:dir/>
          <dgm:resizeHandles val="exact"/>
        </dgm:presLayoutVars>
      </dgm:prSet>
      <dgm:spPr/>
    </dgm:pt>
    <dgm:pt modelId="{9DE64B17-4181-4323-8760-240892BE0E04}" type="pres">
      <dgm:prSet presAssocID="{D16964AD-472E-471C-93C9-5D03B026C356}" presName="compNode" presStyleCnt="0"/>
      <dgm:spPr/>
    </dgm:pt>
    <dgm:pt modelId="{2B98AF30-A427-4DAB-AD64-C5B6C84017BE}" type="pres">
      <dgm:prSet presAssocID="{D16964AD-472E-471C-93C9-5D03B026C356}" presName="bgRect" presStyleLbl="bgShp" presStyleIdx="0" presStyleCnt="3"/>
      <dgm:spPr/>
    </dgm:pt>
    <dgm:pt modelId="{4232BF8D-5EE8-45EE-8E6A-C14F593B975F}" type="pres">
      <dgm:prSet presAssocID="{D16964AD-472E-471C-93C9-5D03B026C356}" presName="iconRect" presStyleLbl="node1" presStyleIdx="0" presStyleCnt="3"/>
      <dgm:spPr>
        <a:blipFill>
          <a:blip xmlns:r="http://schemas.openxmlformats.org/officeDocument/2006/relationships" r:embed="rId4">
            <a:extLst>
              <a:ext uri="{96DAC541-7B7A-43D3-8B79-37D633B846F1}">
                <asvg:svgBlip xmlns:asvg="http://schemas.microsoft.com/office/drawing/2016/SVG/main" r:embed="rId5"/>
              </a:ext>
            </a:extLst>
          </a:blip>
          <a:srcRect/>
          <a:stretch>
            <a:fillRect/>
          </a:stretch>
        </a:blipFill>
        <a:ln>
          <a:noFill/>
        </a:ln>
      </dgm:spPr>
      <dgm:extLst>
        <a:ext uri="{E40237B7-FDA0-4F09-8148-C483321AD2D9}">
          <dgm14:cNvPr xmlns:dgm14="http://schemas.microsoft.com/office/drawing/2010/diagram" id="0" name="" descr="Open book outline"/>
        </a:ext>
      </dgm:extLst>
    </dgm:pt>
    <dgm:pt modelId="{A663D5FD-7909-45E6-82BF-1C7786DBFB3D}" type="pres">
      <dgm:prSet presAssocID="{D16964AD-472E-471C-93C9-5D03B026C356}" presName="spaceRect" presStyleCnt="0"/>
      <dgm:spPr/>
    </dgm:pt>
    <dgm:pt modelId="{5147998C-1A24-40BB-A68B-D6247D6A564B}" type="pres">
      <dgm:prSet presAssocID="{D16964AD-472E-471C-93C9-5D03B026C356}" presName="parTx" presStyleLbl="revTx" presStyleIdx="0" presStyleCnt="3">
        <dgm:presLayoutVars>
          <dgm:chMax val="0"/>
          <dgm:chPref val="0"/>
        </dgm:presLayoutVars>
      </dgm:prSet>
      <dgm:spPr/>
    </dgm:pt>
    <dgm:pt modelId="{DD282848-FF86-4DFA-AE1D-F8C62EA1C11A}" type="pres">
      <dgm:prSet presAssocID="{4330FA59-16A7-4BA5-95D1-76815A8B2A6A}" presName="sibTrans" presStyleCnt="0"/>
      <dgm:spPr/>
    </dgm:pt>
    <dgm:pt modelId="{362EF19D-9468-4761-B752-A3C4F4BBD7E4}" type="pres">
      <dgm:prSet presAssocID="{108B9409-0EB8-4F8D-B0EA-DF839E1D9379}" presName="compNode" presStyleCnt="0"/>
      <dgm:spPr/>
    </dgm:pt>
    <dgm:pt modelId="{B54DC2F6-0F05-4007-ACF2-83AEB4051BEB}" type="pres">
      <dgm:prSet presAssocID="{108B9409-0EB8-4F8D-B0EA-DF839E1D9379}" presName="bgRect" presStyleLbl="bgShp" presStyleIdx="1" presStyleCnt="3"/>
      <dgm:spPr/>
    </dgm:pt>
    <dgm:pt modelId="{B2F7196F-1F4B-450A-AE38-795A063ECB44}" type="pres">
      <dgm:prSet presAssocID="{108B9409-0EB8-4F8D-B0EA-DF839E1D9379}" presName="iconRect" presStyleLbl="node1" presStyleIdx="1"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dgm:spPr>
      <dgm:extLst>
        <a:ext uri="{E40237B7-FDA0-4F09-8148-C483321AD2D9}">
          <dgm14:cNvPr xmlns:dgm14="http://schemas.microsoft.com/office/drawing/2010/diagram" id="0" name="" descr="Internet with solid fill"/>
        </a:ext>
      </dgm:extLst>
    </dgm:pt>
    <dgm:pt modelId="{1FDC6838-9D54-4F81-911B-94116EF42B43}" type="pres">
      <dgm:prSet presAssocID="{108B9409-0EB8-4F8D-B0EA-DF839E1D9379}" presName="spaceRect" presStyleCnt="0"/>
      <dgm:spPr/>
    </dgm:pt>
    <dgm:pt modelId="{8CAF21D2-A290-40F4-9F30-6F77880980CB}" type="pres">
      <dgm:prSet presAssocID="{108B9409-0EB8-4F8D-B0EA-DF839E1D9379}" presName="parTx" presStyleLbl="revTx" presStyleIdx="1" presStyleCnt="3">
        <dgm:presLayoutVars>
          <dgm:chMax val="0"/>
          <dgm:chPref val="0"/>
        </dgm:presLayoutVars>
      </dgm:prSet>
      <dgm:spPr/>
    </dgm:pt>
    <dgm:pt modelId="{6F445F4D-8CD9-4EC2-8C6F-140CAB3179A1}" type="pres">
      <dgm:prSet presAssocID="{3B6569B2-6C28-44F8-91DD-1A63EC38D231}" presName="sibTrans" presStyleCnt="0"/>
      <dgm:spPr/>
    </dgm:pt>
    <dgm:pt modelId="{DE234D6E-27C3-4F4B-B7E1-59C15E758B17}" type="pres">
      <dgm:prSet presAssocID="{A35B2E30-618B-42BE-AAAF-815A28039E63}" presName="compNode" presStyleCnt="0"/>
      <dgm:spPr/>
    </dgm:pt>
    <dgm:pt modelId="{7A03E996-2BF3-4890-B0D5-D368592D6910}" type="pres">
      <dgm:prSet presAssocID="{A35B2E30-618B-42BE-AAAF-815A28039E63}" presName="bgRect" presStyleLbl="bgShp" presStyleIdx="2" presStyleCnt="3"/>
      <dgm:spPr/>
    </dgm:pt>
    <dgm:pt modelId="{EA135410-E0F0-4F42-9782-63FFD5DFBB22}" type="pres">
      <dgm:prSet presAssocID="{A35B2E30-618B-42BE-AAAF-815A28039E63}" presName="iconRect" presStyleLbl="node1" presStyleIdx="2" presStyleCnt="3"/>
      <dgm:spPr>
        <a:blipFill>
          <a:blip xmlns:r="http://schemas.openxmlformats.org/officeDocument/2006/relationships" r:embed="rId8">
            <a:extLst>
              <a:ext uri="{96DAC541-7B7A-43D3-8B79-37D633B846F1}">
                <asvg:svgBlip xmlns:asvg="http://schemas.microsoft.com/office/drawing/2016/SVG/main" r:embed="rId9"/>
              </a:ext>
            </a:extLst>
          </a:blip>
          <a:srcRect/>
          <a:stretch>
            <a:fillRect/>
          </a:stretch>
        </a:blipFill>
        <a:ln>
          <a:noFill/>
        </a:ln>
      </dgm:spPr>
      <dgm:extLst>
        <a:ext uri="{E40237B7-FDA0-4F09-8148-C483321AD2D9}">
          <dgm14:cNvPr xmlns:dgm14="http://schemas.microsoft.com/office/drawing/2010/diagram" id="0" name="" descr="Document with solid fill"/>
        </a:ext>
      </dgm:extLst>
    </dgm:pt>
    <dgm:pt modelId="{F5B5F639-B7AE-4C85-8E30-AC50AECAB934}" type="pres">
      <dgm:prSet presAssocID="{A35B2E30-618B-42BE-AAAF-815A28039E63}" presName="spaceRect" presStyleCnt="0"/>
      <dgm:spPr/>
    </dgm:pt>
    <dgm:pt modelId="{B66EC9FF-A7D1-4D73-8731-346FD43690A5}" type="pres">
      <dgm:prSet presAssocID="{A35B2E30-618B-42BE-AAAF-815A28039E63}" presName="parTx" presStyleLbl="revTx" presStyleIdx="2" presStyleCnt="3">
        <dgm:presLayoutVars>
          <dgm:chMax val="0"/>
          <dgm:chPref val="0"/>
        </dgm:presLayoutVars>
      </dgm:prSet>
      <dgm:spPr/>
    </dgm:pt>
  </dgm:ptLst>
  <dgm:cxnLst>
    <dgm:cxn modelId="{FD985232-22E0-4A4E-857E-AC750A34ACA7}" type="presOf" srcId="{2380CEE3-F4A2-4956-9204-6760B0F2C001}" destId="{D0866D62-1525-4C08-A461-DCA61A3D56BA}" srcOrd="0" destOrd="0" presId="urn:microsoft.com/office/officeart/2018/2/layout/IconVerticalSolidList"/>
    <dgm:cxn modelId="{5058D65D-415B-4D48-8069-8F86B14537BB}" type="presOf" srcId="{108B9409-0EB8-4F8D-B0EA-DF839E1D9379}" destId="{8CAF21D2-A290-40F4-9F30-6F77880980CB}" srcOrd="0" destOrd="0" presId="urn:microsoft.com/office/officeart/2018/2/layout/IconVerticalSolidList"/>
    <dgm:cxn modelId="{5738EF6B-768B-4479-95C0-93B8C8515786}" srcId="{2380CEE3-F4A2-4956-9204-6760B0F2C001}" destId="{D16964AD-472E-471C-93C9-5D03B026C356}" srcOrd="0" destOrd="0" parTransId="{F01D10E8-B8EC-4101-9B7C-E258BF84BB11}" sibTransId="{4330FA59-16A7-4BA5-95D1-76815A8B2A6A}"/>
    <dgm:cxn modelId="{34DDC74F-3CD7-4950-8BA0-0282F3009585}" type="presOf" srcId="{D16964AD-472E-471C-93C9-5D03B026C356}" destId="{5147998C-1A24-40BB-A68B-D6247D6A564B}" srcOrd="0" destOrd="0" presId="urn:microsoft.com/office/officeart/2018/2/layout/IconVerticalSolidList"/>
    <dgm:cxn modelId="{51FDCC8A-60B4-4057-9B62-2733C9EF50F9}" srcId="{2380CEE3-F4A2-4956-9204-6760B0F2C001}" destId="{108B9409-0EB8-4F8D-B0EA-DF839E1D9379}" srcOrd="1" destOrd="0" parTransId="{47E085F6-E4B6-4B2A-861B-463C2393C39B}" sibTransId="{3B6569B2-6C28-44F8-91DD-1A63EC38D231}"/>
    <dgm:cxn modelId="{FD6E3191-7C1E-4025-9EE8-082EB0AE3E63}" type="presOf" srcId="{A35B2E30-618B-42BE-AAAF-815A28039E63}" destId="{B66EC9FF-A7D1-4D73-8731-346FD43690A5}" srcOrd="0" destOrd="0" presId="urn:microsoft.com/office/officeart/2018/2/layout/IconVerticalSolidList"/>
    <dgm:cxn modelId="{8E4DF1F8-F0A0-4D38-8678-944A2A30A4F8}" srcId="{2380CEE3-F4A2-4956-9204-6760B0F2C001}" destId="{A35B2E30-618B-42BE-AAAF-815A28039E63}" srcOrd="2" destOrd="0" parTransId="{6F5CC63E-2335-44EE-9BB8-3A1C49FE2131}" sibTransId="{BAD28CFF-6C90-4D3B-93E8-DD837ED4C8DF}"/>
    <dgm:cxn modelId="{63543FC3-C550-4265-A186-77E5F242C629}" type="presParOf" srcId="{D0866D62-1525-4C08-A461-DCA61A3D56BA}" destId="{9DE64B17-4181-4323-8760-240892BE0E04}" srcOrd="0" destOrd="0" presId="urn:microsoft.com/office/officeart/2018/2/layout/IconVerticalSolidList"/>
    <dgm:cxn modelId="{DA9B2B3B-8E2A-4608-B2BD-DCE5B4A2497B}" type="presParOf" srcId="{9DE64B17-4181-4323-8760-240892BE0E04}" destId="{2B98AF30-A427-4DAB-AD64-C5B6C84017BE}" srcOrd="0" destOrd="0" presId="urn:microsoft.com/office/officeart/2018/2/layout/IconVerticalSolidList"/>
    <dgm:cxn modelId="{BBEC8E76-6DFA-4841-ACF0-90A64250644C}" type="presParOf" srcId="{9DE64B17-4181-4323-8760-240892BE0E04}" destId="{4232BF8D-5EE8-45EE-8E6A-C14F593B975F}" srcOrd="1" destOrd="0" presId="urn:microsoft.com/office/officeart/2018/2/layout/IconVerticalSolidList"/>
    <dgm:cxn modelId="{3ACE4C56-20E3-49BF-B97B-82544A0F1D6D}" type="presParOf" srcId="{9DE64B17-4181-4323-8760-240892BE0E04}" destId="{A663D5FD-7909-45E6-82BF-1C7786DBFB3D}" srcOrd="2" destOrd="0" presId="urn:microsoft.com/office/officeart/2018/2/layout/IconVerticalSolidList"/>
    <dgm:cxn modelId="{6480AC84-1C75-4406-80B1-F8B5382FFF77}" type="presParOf" srcId="{9DE64B17-4181-4323-8760-240892BE0E04}" destId="{5147998C-1A24-40BB-A68B-D6247D6A564B}" srcOrd="3" destOrd="0" presId="urn:microsoft.com/office/officeart/2018/2/layout/IconVerticalSolidList"/>
    <dgm:cxn modelId="{18563CE8-014C-417B-94C3-50ED6AB1B36C}" type="presParOf" srcId="{D0866D62-1525-4C08-A461-DCA61A3D56BA}" destId="{DD282848-FF86-4DFA-AE1D-F8C62EA1C11A}" srcOrd="1" destOrd="0" presId="urn:microsoft.com/office/officeart/2018/2/layout/IconVerticalSolidList"/>
    <dgm:cxn modelId="{A56488CC-F712-4F4C-8077-88ED14881526}" type="presParOf" srcId="{D0866D62-1525-4C08-A461-DCA61A3D56BA}" destId="{362EF19D-9468-4761-B752-A3C4F4BBD7E4}" srcOrd="2" destOrd="0" presId="urn:microsoft.com/office/officeart/2018/2/layout/IconVerticalSolidList"/>
    <dgm:cxn modelId="{5AC3B403-550A-4A17-A158-AB5ADC5EB2FC}" type="presParOf" srcId="{362EF19D-9468-4761-B752-A3C4F4BBD7E4}" destId="{B54DC2F6-0F05-4007-ACF2-83AEB4051BEB}" srcOrd="0" destOrd="0" presId="urn:microsoft.com/office/officeart/2018/2/layout/IconVerticalSolidList"/>
    <dgm:cxn modelId="{282D6B23-BEEE-4621-A501-A03056EE5929}" type="presParOf" srcId="{362EF19D-9468-4761-B752-A3C4F4BBD7E4}" destId="{B2F7196F-1F4B-450A-AE38-795A063ECB44}" srcOrd="1" destOrd="0" presId="urn:microsoft.com/office/officeart/2018/2/layout/IconVerticalSolidList"/>
    <dgm:cxn modelId="{37852E42-D6F1-4239-9914-68DAAB466A16}" type="presParOf" srcId="{362EF19D-9468-4761-B752-A3C4F4BBD7E4}" destId="{1FDC6838-9D54-4F81-911B-94116EF42B43}" srcOrd="2" destOrd="0" presId="urn:microsoft.com/office/officeart/2018/2/layout/IconVerticalSolidList"/>
    <dgm:cxn modelId="{EB52A74E-95F1-4BFF-A2A7-75605C4E68F3}" type="presParOf" srcId="{362EF19D-9468-4761-B752-A3C4F4BBD7E4}" destId="{8CAF21D2-A290-40F4-9F30-6F77880980CB}" srcOrd="3" destOrd="0" presId="urn:microsoft.com/office/officeart/2018/2/layout/IconVerticalSolidList"/>
    <dgm:cxn modelId="{C2B99C4A-23E4-41EE-84AA-8B7E8D614C77}" type="presParOf" srcId="{D0866D62-1525-4C08-A461-DCA61A3D56BA}" destId="{6F445F4D-8CD9-4EC2-8C6F-140CAB3179A1}" srcOrd="3" destOrd="0" presId="urn:microsoft.com/office/officeart/2018/2/layout/IconVerticalSolidList"/>
    <dgm:cxn modelId="{70ADC1BF-3F41-4A3D-815D-0986F2636A1E}" type="presParOf" srcId="{D0866D62-1525-4C08-A461-DCA61A3D56BA}" destId="{DE234D6E-27C3-4F4B-B7E1-59C15E758B17}" srcOrd="4" destOrd="0" presId="urn:microsoft.com/office/officeart/2018/2/layout/IconVerticalSolidList"/>
    <dgm:cxn modelId="{1BBD8BE3-EF4F-4C84-A531-1EFC12B2E459}" type="presParOf" srcId="{DE234D6E-27C3-4F4B-B7E1-59C15E758B17}" destId="{7A03E996-2BF3-4890-B0D5-D368592D6910}" srcOrd="0" destOrd="0" presId="urn:microsoft.com/office/officeart/2018/2/layout/IconVerticalSolidList"/>
    <dgm:cxn modelId="{87FAE66D-F946-44DB-AC69-903532B7D045}" type="presParOf" srcId="{DE234D6E-27C3-4F4B-B7E1-59C15E758B17}" destId="{EA135410-E0F0-4F42-9782-63FFD5DFBB22}" srcOrd="1" destOrd="0" presId="urn:microsoft.com/office/officeart/2018/2/layout/IconVerticalSolidList"/>
    <dgm:cxn modelId="{C558ADFC-80C7-42A7-87F3-FDB64FBAAEB6}" type="presParOf" srcId="{DE234D6E-27C3-4F4B-B7E1-59C15E758B17}" destId="{F5B5F639-B7AE-4C85-8E30-AC50AECAB934}" srcOrd="2" destOrd="0" presId="urn:microsoft.com/office/officeart/2018/2/layout/IconVerticalSolidList"/>
    <dgm:cxn modelId="{CFC8FDB9-04D3-47ED-88FF-562B16C207F5}" type="presParOf" srcId="{DE234D6E-27C3-4F4B-B7E1-59C15E758B17}" destId="{B66EC9FF-A7D1-4D73-8731-346FD43690A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8AF30-A427-4DAB-AD64-C5B6C84017BE}">
      <dsp:nvSpPr>
        <dsp:cNvPr id="0" name=""/>
        <dsp:cNvSpPr/>
      </dsp:nvSpPr>
      <dsp:spPr>
        <a:xfrm>
          <a:off x="0" y="484"/>
          <a:ext cx="9897140" cy="11337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32BF8D-5EE8-45EE-8E6A-C14F593B975F}">
      <dsp:nvSpPr>
        <dsp:cNvPr id="0" name=""/>
        <dsp:cNvSpPr/>
      </dsp:nvSpPr>
      <dsp:spPr>
        <a:xfrm>
          <a:off x="342951" y="255572"/>
          <a:ext cx="623547" cy="62354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47998C-1A24-40BB-A68B-D6247D6A564B}">
      <dsp:nvSpPr>
        <dsp:cNvPr id="0" name=""/>
        <dsp:cNvSpPr/>
      </dsp:nvSpPr>
      <dsp:spPr>
        <a:xfrm>
          <a:off x="1309450" y="484"/>
          <a:ext cx="8587689" cy="1133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86" tIns="119986" rIns="119986" bIns="119986"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3"/>
            </a:rPr>
            <a:t>Equivalency Handbook</a:t>
          </a:r>
          <a:r>
            <a:rPr lang="en-US" sz="2500" kern="1200"/>
            <a:t> (June 2024)</a:t>
          </a:r>
        </a:p>
      </dsp:txBody>
      <dsp:txXfrm>
        <a:off x="1309450" y="484"/>
        <a:ext cx="8587689" cy="1133723"/>
      </dsp:txXfrm>
    </dsp:sp>
    <dsp:sp modelId="{B54DC2F6-0F05-4007-ACF2-83AEB4051BEB}">
      <dsp:nvSpPr>
        <dsp:cNvPr id="0" name=""/>
        <dsp:cNvSpPr/>
      </dsp:nvSpPr>
      <dsp:spPr>
        <a:xfrm>
          <a:off x="0" y="1417638"/>
          <a:ext cx="9897140" cy="11337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F7196F-1F4B-450A-AE38-795A063ECB44}">
      <dsp:nvSpPr>
        <dsp:cNvPr id="0" name=""/>
        <dsp:cNvSpPr/>
      </dsp:nvSpPr>
      <dsp:spPr>
        <a:xfrm>
          <a:off x="342951" y="1672726"/>
          <a:ext cx="623547" cy="62354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AF21D2-A290-40F4-9F30-6F77880980CB}">
      <dsp:nvSpPr>
        <dsp:cNvPr id="0" name=""/>
        <dsp:cNvSpPr/>
      </dsp:nvSpPr>
      <dsp:spPr>
        <a:xfrm>
          <a:off x="1309450" y="1417638"/>
          <a:ext cx="8587689" cy="1133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86" tIns="119986" rIns="119986" bIns="119986" numCol="1" spcCol="1270" anchor="ctr" anchorCtr="0">
          <a:noAutofit/>
        </a:bodyPr>
        <a:lstStyle/>
        <a:p>
          <a:pPr marL="0" lvl="0" indent="0" algn="l" defTabSz="1111250">
            <a:lnSpc>
              <a:spcPct val="90000"/>
            </a:lnSpc>
            <a:spcBef>
              <a:spcPct val="0"/>
            </a:spcBef>
            <a:spcAft>
              <a:spcPct val="35000"/>
            </a:spcAft>
            <a:buNone/>
          </a:pPr>
          <a:r>
            <a:rPr lang="en-US" sz="2500" kern="1200">
              <a:hlinkClick xmlns:r="http://schemas.openxmlformats.org/officeDocument/2006/relationships" r:id="rId6"/>
            </a:rPr>
            <a:t>Assistance Recipients Requirements SharePoint Site</a:t>
          </a:r>
          <a:endParaRPr lang="en-US" sz="2500" kern="1200"/>
        </a:p>
      </dsp:txBody>
      <dsp:txXfrm>
        <a:off x="1309450" y="1417638"/>
        <a:ext cx="8587689" cy="1133723"/>
      </dsp:txXfrm>
    </dsp:sp>
    <dsp:sp modelId="{7A03E996-2BF3-4890-B0D5-D368592D6910}">
      <dsp:nvSpPr>
        <dsp:cNvPr id="0" name=""/>
        <dsp:cNvSpPr/>
      </dsp:nvSpPr>
      <dsp:spPr>
        <a:xfrm>
          <a:off x="0" y="2834792"/>
          <a:ext cx="9897140" cy="113372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135410-E0F0-4F42-9782-63FFD5DFBB22}">
      <dsp:nvSpPr>
        <dsp:cNvPr id="0" name=""/>
        <dsp:cNvSpPr/>
      </dsp:nvSpPr>
      <dsp:spPr>
        <a:xfrm>
          <a:off x="342951" y="3089880"/>
          <a:ext cx="623547" cy="623547"/>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6EC9FF-A7D1-4D73-8731-346FD43690A5}">
      <dsp:nvSpPr>
        <dsp:cNvPr id="0" name=""/>
        <dsp:cNvSpPr/>
      </dsp:nvSpPr>
      <dsp:spPr>
        <a:xfrm>
          <a:off x="1309450" y="2834792"/>
          <a:ext cx="8587689" cy="1133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986" tIns="119986" rIns="119986" bIns="119986" numCol="1" spcCol="1270" anchor="ctr" anchorCtr="0">
          <a:noAutofit/>
        </a:bodyPr>
        <a:lstStyle/>
        <a:p>
          <a:pPr marL="0" lvl="0" indent="0" algn="l" defTabSz="1111250">
            <a:lnSpc>
              <a:spcPct val="90000"/>
            </a:lnSpc>
            <a:spcBef>
              <a:spcPct val="0"/>
            </a:spcBef>
            <a:spcAft>
              <a:spcPct val="35000"/>
            </a:spcAft>
            <a:buNone/>
          </a:pPr>
          <a:r>
            <a:rPr lang="en-US" sz="2500" i="1" kern="1200">
              <a:hlinkClick xmlns:r="http://schemas.openxmlformats.org/officeDocument/2006/relationships" r:id="rId9"/>
            </a:rPr>
            <a:t>Clarification of FFATA Reporting Requirements in the SRF Programs </a:t>
          </a:r>
          <a:r>
            <a:rPr lang="en-US" sz="2500" kern="1200">
              <a:hlinkClick xmlns:r="http://schemas.openxmlformats.org/officeDocument/2006/relationships" r:id="rId9"/>
            </a:rPr>
            <a:t>Memorandum</a:t>
          </a:r>
          <a:r>
            <a:rPr lang="en-US" sz="2500" kern="1200"/>
            <a:t> (November 2023)</a:t>
          </a:r>
        </a:p>
      </dsp:txBody>
      <dsp:txXfrm>
        <a:off x="1309450" y="2834792"/>
        <a:ext cx="8587689" cy="113372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7B8AAA-CB25-46D0-97D2-B6CF8A6D8B81}" type="datetimeFigureOut">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7EF08C-A867-4CD1-90D4-2DB95961DC39}" type="slidenum">
              <a:t>‹#›</a:t>
            </a:fld>
            <a:endParaRPr lang="en-US"/>
          </a:p>
        </p:txBody>
      </p:sp>
    </p:spTree>
    <p:extLst>
      <p:ext uri="{BB962C8B-B14F-4D97-AF65-F5344CB8AC3E}">
        <p14:creationId xmlns:p14="http://schemas.microsoft.com/office/powerpoint/2010/main" val="197376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vents@cifanet.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for being here. </a:t>
            </a:r>
          </a:p>
          <a:p>
            <a:endParaRPr lang="en-US" sz="1800">
              <a:effectLst/>
              <a:latin typeface="Myriad Pro"/>
              <a:ea typeface="Aptos" panose="020B0004020202020204" pitchFamily="34" charset="0"/>
              <a:cs typeface="Times New Roman" panose="02020603050405020304" pitchFamily="18" charset="0"/>
            </a:endParaRPr>
          </a:p>
          <a:p>
            <a:r>
              <a:rPr lang="en-US" sz="1800">
                <a:effectLst/>
                <a:latin typeface="Myriad Pro"/>
                <a:ea typeface="Aptos" panose="020B0004020202020204" pitchFamily="34" charset="0"/>
                <a:cs typeface="Times New Roman" panose="02020603050405020304" pitchFamily="18" charset="0"/>
              </a:rPr>
              <a:t>I’d like to thank the presenters for supporting this Workshop, which is cosponsored by the U.S. EPA. I’d also like to thank our sponsors for supporting the Workshop. We are grateful to their contributions to the Workshop as well as to the SRF community.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endParaRPr lang="en-US" sz="1800">
              <a:effectLst/>
              <a:latin typeface="Aptos" panose="020B0004020202020204" pitchFamily="34" charset="0"/>
              <a:ea typeface="Aptos" panose="020B0004020202020204" pitchFamily="34" charset="0"/>
              <a:cs typeface="Times New Roman" panose="02020603050405020304" pitchFamily="18" charset="0"/>
            </a:endParaRPr>
          </a:p>
          <a:p>
            <a:r>
              <a:rPr lang="en-US" sz="1800">
                <a:effectLst/>
                <a:latin typeface="Myriad Pro"/>
                <a:ea typeface="Aptos" panose="020B0004020202020204" pitchFamily="34" charset="0"/>
                <a:cs typeface="Times New Roman" panose="02020603050405020304" pitchFamily="18" charset="0"/>
              </a:rPr>
              <a:t>Before we get started, I’d like to share some housekeeping issues/answers to frequently asked questions: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2000"/>
              </a:lnSpc>
              <a:spcBef>
                <a:spcPts val="0"/>
              </a:spcBef>
              <a:spcAft>
                <a:spcPts val="0"/>
              </a:spcAft>
              <a:buFont typeface="Symbol" panose="05050102010706020507" pitchFamily="18" charset="2"/>
              <a:buChar char=""/>
            </a:pPr>
            <a:r>
              <a:rPr lang="en-US" sz="1800" err="1">
                <a:effectLst/>
                <a:latin typeface="Myriad Pro"/>
                <a:ea typeface="Aptos" panose="020B0004020202020204" pitchFamily="34" charset="0"/>
                <a:cs typeface="Times New Roman" panose="02020603050405020304" pitchFamily="18" charset="0"/>
              </a:rPr>
              <a:t>Powerpoint</a:t>
            </a:r>
            <a:r>
              <a:rPr lang="en-US" sz="1800">
                <a:effectLst/>
                <a:latin typeface="Myriad Pro"/>
                <a:ea typeface="Aptos" panose="020B0004020202020204" pitchFamily="34" charset="0"/>
                <a:cs typeface="Times New Roman" panose="02020603050405020304" pitchFamily="18" charset="0"/>
              </a:rPr>
              <a:t> presentations will be posted on the website.</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2000"/>
              </a:lnSpc>
              <a:spcBef>
                <a:spcPts val="0"/>
              </a:spcBef>
              <a:spcAft>
                <a:spcPts val="0"/>
              </a:spcAft>
              <a:buFont typeface="Symbol" panose="05050102010706020507" pitchFamily="18" charset="2"/>
              <a:buChar char=""/>
            </a:pPr>
            <a:r>
              <a:rPr lang="en-US" sz="1800">
                <a:effectLst/>
                <a:latin typeface="Myriad Pro"/>
                <a:ea typeface="Aptos" panose="020B0004020202020204" pitchFamily="34" charset="0"/>
                <a:cs typeface="Times New Roman" panose="02020603050405020304" pitchFamily="18" charset="0"/>
              </a:rPr>
              <a:t>The audio for this session will be recorded and made available to attendees.</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2000"/>
              </a:lnSpc>
              <a:spcBef>
                <a:spcPts val="0"/>
              </a:spcBef>
              <a:spcAft>
                <a:spcPts val="0"/>
              </a:spcAft>
              <a:buFont typeface="Symbol" panose="05050102010706020507" pitchFamily="18" charset="2"/>
              <a:buChar char=""/>
            </a:pPr>
            <a:r>
              <a:rPr lang="en-US" sz="1800">
                <a:effectLst/>
                <a:latin typeface="Myriad Pro"/>
                <a:ea typeface="Aptos" panose="020B0004020202020204" pitchFamily="34" charset="0"/>
                <a:cs typeface="Times New Roman" panose="02020603050405020304" pitchFamily="18" charset="0"/>
              </a:rPr>
              <a:t>If you would like a Certificate of Attendance for this session, please sign the attendance form located in the back of the room and follow up with an email to </a:t>
            </a:r>
            <a:r>
              <a:rPr lang="en-US" sz="1800" u="sng">
                <a:solidFill>
                  <a:srgbClr val="467886"/>
                </a:solidFill>
                <a:effectLst/>
                <a:latin typeface="Myriad Pro"/>
                <a:ea typeface="Aptos" panose="020B0004020202020204" pitchFamily="34" charset="0"/>
                <a:cs typeface="Times New Roman" panose="02020603050405020304" pitchFamily="18" charset="0"/>
                <a:hlinkClick r:id="rId3"/>
              </a:rPr>
              <a:t>events@cifanet.org</a:t>
            </a:r>
            <a:r>
              <a:rPr lang="en-US" sz="1800">
                <a:effectLst/>
                <a:latin typeface="Myriad Pro"/>
                <a:ea typeface="Aptos" panose="020B0004020202020204" pitchFamily="34" charset="0"/>
                <a:cs typeface="Times New Roman" panose="02020603050405020304" pitchFamily="18" charset="0"/>
              </a:rPr>
              <a:t> to confirm the request.</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1600200" marR="0">
              <a:lnSpc>
                <a:spcPct val="102000"/>
              </a:lnSpc>
              <a:spcBef>
                <a:spcPts val="0"/>
              </a:spcBef>
              <a:spcAft>
                <a:spcPts val="0"/>
              </a:spcAft>
            </a:pPr>
            <a:r>
              <a:rPr lang="en-US" sz="1800">
                <a:effectLst/>
                <a:latin typeface="Myriad Pro"/>
                <a:ea typeface="Aptos" panose="020B0004020202020204" pitchFamily="34" charset="0"/>
                <a:cs typeface="Times New Roman" panose="02020603050405020304" pitchFamily="18" charset="0"/>
              </a:rPr>
              <a:t>(CIFA doesn’t provide continuing education credits, but attendees may be able to use the Certificate of Attendance to qualify for credit in their state.)</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2000"/>
              </a:lnSpc>
              <a:spcBef>
                <a:spcPts val="0"/>
              </a:spcBef>
              <a:spcAft>
                <a:spcPts val="0"/>
              </a:spcAft>
              <a:buFont typeface="Symbol" panose="05050102010706020507" pitchFamily="18" charset="2"/>
              <a:buChar char=""/>
            </a:pPr>
            <a:r>
              <a:rPr lang="en-US" sz="1800" u="sng">
                <a:solidFill>
                  <a:srgbClr val="467886"/>
                </a:solidFill>
                <a:effectLst/>
                <a:latin typeface="Myriad Pro"/>
                <a:ea typeface="Aptos" panose="020B0004020202020204" pitchFamily="34" charset="0"/>
                <a:cs typeface="Times New Roman" panose="02020603050405020304" pitchFamily="18" charset="0"/>
              </a:rPr>
              <a:t>At the end of this session, please take a moment to rate this session on your conference app. </a:t>
            </a:r>
            <a:r>
              <a:rPr lang="en-US" sz="1800">
                <a:effectLst/>
                <a:latin typeface="Aptos" panose="020B0004020202020204" pitchFamily="34" charset="0"/>
                <a:ea typeface="Aptos" panose="020B0004020202020204" pitchFamily="34" charset="0"/>
                <a:cs typeface="Times New Roman" panose="02020603050405020304" pitchFamily="18" charset="0"/>
              </a:rPr>
              <a:t> </a:t>
            </a:r>
          </a:p>
          <a:p>
            <a:pPr marL="342900" marR="0" lvl="0" indent="-342900">
              <a:lnSpc>
                <a:spcPct val="102000"/>
              </a:lnSpc>
              <a:spcBef>
                <a:spcPts val="0"/>
              </a:spcBef>
              <a:spcAft>
                <a:spcPts val="0"/>
              </a:spcAft>
              <a:buFont typeface="Symbol" panose="05050102010706020507" pitchFamily="18" charset="2"/>
              <a:buChar char=""/>
            </a:pPr>
            <a:r>
              <a:rPr lang="en-US" sz="1800">
                <a:effectLst/>
                <a:latin typeface="Myriad Pro"/>
                <a:ea typeface="Aptos" panose="020B0004020202020204" pitchFamily="34" charset="0"/>
                <a:cs typeface="Times New Roman" panose="02020603050405020304" pitchFamily="18" charset="0"/>
              </a:rPr>
              <a:t>Next week, you will receive a survey about the Workshop via email. CIFA appreciates your responses to the survey, which is used to continually improve our professional development program.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07000"/>
              </a:lnSpc>
              <a:spcBef>
                <a:spcPts val="0"/>
              </a:spcBef>
              <a:spcAft>
                <a:spcPts val="0"/>
              </a:spcAft>
            </a:pPr>
            <a:r>
              <a:rPr lang="en-US" sz="1800">
                <a:effectLst/>
                <a:latin typeface="Myriad Pro"/>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07000"/>
              </a:lnSpc>
              <a:spcBef>
                <a:spcPts val="0"/>
              </a:spcBef>
              <a:spcAft>
                <a:spcPts val="0"/>
              </a:spcAft>
            </a:pPr>
            <a:r>
              <a:rPr lang="en-US" sz="1800">
                <a:effectLst/>
                <a:latin typeface="Myriad Pro"/>
                <a:ea typeface="Aptos" panose="020B0004020202020204" pitchFamily="34" charset="0"/>
                <a:cs typeface="Times New Roman" panose="02020603050405020304" pitchFamily="18" charset="0"/>
              </a:rPr>
              <a:t>Now let’s get started. We’re going to hear all the presentations first and then leave some time for audience Q&amp;A at the end.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800">
                <a:effectLst/>
                <a:latin typeface="Myriad Pro"/>
                <a:ea typeface="Aptos" panose="020B0004020202020204" pitchFamily="34" charset="0"/>
                <a:cs typeface="Times New Roman" panose="02020603050405020304" pitchFamily="18" charset="0"/>
              </a:rPr>
              <a:t> </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1371600" marR="0">
              <a:lnSpc>
                <a:spcPct val="107000"/>
              </a:lnSpc>
              <a:spcBef>
                <a:spcPts val="0"/>
              </a:spcBef>
              <a:spcAft>
                <a:spcPts val="0"/>
              </a:spcAft>
            </a:pPr>
            <a:r>
              <a:rPr lang="en-US" sz="1800">
                <a:effectLst/>
                <a:latin typeface="Myriad Pro"/>
                <a:ea typeface="Aptos" panose="020B0004020202020204" pitchFamily="34" charset="0"/>
                <a:cs typeface="Times New Roman" panose="02020603050405020304" pitchFamily="18" charset="0"/>
              </a:rPr>
              <a:t>Now, it’s my pleasure to introduce the panelists. You can find their full bios on the conference app and on our website.</a:t>
            </a: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a:effectLst/>
                <a:latin typeface="Aptos" panose="020B0004020202020204" pitchFamily="34" charset="0"/>
                <a:ea typeface="Aptos" panose="020B0004020202020204" pitchFamily="34" charset="0"/>
                <a:cs typeface="Times New Roman" panose="02020603050405020304" pitchFamily="18" charset="0"/>
              </a:rPr>
              <a:t>[show of hands – how many states didn’t do equivalency until BABA?]</a:t>
            </a:r>
          </a:p>
          <a:p>
            <a:pPr marL="0" marR="0">
              <a:spcBef>
                <a:spcPts val="0"/>
              </a:spcBef>
              <a:spcAft>
                <a:spcPts val="0"/>
              </a:spcAft>
            </a:pPr>
            <a:endParaRPr lang="en-US" sz="18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D87EF08C-A867-4CD1-90D4-2DB95961DC39}" type="slidenum">
              <a:rPr lang="en-US" smtClean="0"/>
              <a:t>1</a:t>
            </a:fld>
            <a:endParaRPr lang="en-US"/>
          </a:p>
        </p:txBody>
      </p:sp>
    </p:spTree>
    <p:extLst>
      <p:ext uri="{BB962C8B-B14F-4D97-AF65-F5344CB8AC3E}">
        <p14:creationId xmlns:p14="http://schemas.microsoft.com/office/powerpoint/2010/main" val="3783903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293D3C-E6B8-E74C-9421-219F7A225B9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2719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ea typeface="ＭＳ Ｐゴシック" panose="020B0600070205080204" pitchFamily="34" charset="-128"/>
                <a:cs typeface="Garamond" panose="02020404030301010803" pitchFamily="18" charset="0"/>
              </a:rPr>
              <a:t>Regs say, “</a:t>
            </a:r>
            <a:r>
              <a:rPr lang="en-US" altLang="en-US" sz="1200" b="1" dirty="0">
                <a:solidFill>
                  <a:schemeClr val="accent2"/>
                </a:solidFill>
                <a:ea typeface="ＭＳ Ｐゴシック" panose="020B0600070205080204" pitchFamily="34" charset="-128"/>
                <a:cs typeface="Garamond" panose="02020404030301010803" pitchFamily="18" charset="0"/>
              </a:rPr>
              <a:t>in an amount made directly available by</a:t>
            </a:r>
            <a:r>
              <a:rPr lang="en-US" altLang="en-US" sz="1200" dirty="0">
                <a:ea typeface="ＭＳ Ｐゴシック" panose="020B0600070205080204" pitchFamily="34" charset="-128"/>
                <a:cs typeface="Garamond" panose="02020404030301010803" pitchFamily="18" charset="0"/>
              </a:rPr>
              <a:t>” the federal capitalization grant.</a:t>
            </a:r>
          </a:p>
          <a:p>
            <a:endParaRPr lang="en-US" dirty="0"/>
          </a:p>
        </p:txBody>
      </p:sp>
      <p:sp>
        <p:nvSpPr>
          <p:cNvPr id="4" name="Slide Number Placeholder 3"/>
          <p:cNvSpPr>
            <a:spLocks noGrp="1"/>
          </p:cNvSpPr>
          <p:nvPr>
            <p:ph type="sldNum" sz="quarter" idx="5"/>
          </p:nvPr>
        </p:nvSpPr>
        <p:spPr/>
        <p:txBody>
          <a:bodyPr/>
          <a:lstStyle/>
          <a:p>
            <a:fld id="{D87EF08C-A867-4CD1-90D4-2DB95961DC39}" type="slidenum">
              <a:rPr lang="en-US" smtClean="0"/>
              <a:t>2</a:t>
            </a:fld>
            <a:endParaRPr lang="en-US"/>
          </a:p>
        </p:txBody>
      </p:sp>
    </p:spTree>
    <p:extLst>
      <p:ext uri="{BB962C8B-B14F-4D97-AF65-F5344CB8AC3E}">
        <p14:creationId xmlns:p14="http://schemas.microsoft.com/office/powerpoint/2010/main" val="35403763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concept is key to understanding equivalency.</a:t>
            </a:r>
          </a:p>
          <a:p>
            <a:endParaRPr lang="en-US"/>
          </a:p>
          <a:p>
            <a:r>
              <a:rPr lang="en-US"/>
              <a:t>In the banking and business world, this is a very key concept. Even at your local bank where you have your checking account, the bank isn’t keeping your money in the back in an envelope with your name on it. If you go to a random ATM and ask for $40, the ATM doesn’t go to your local bank to get YOUR $40.</a:t>
            </a:r>
          </a:p>
        </p:txBody>
      </p:sp>
      <p:sp>
        <p:nvSpPr>
          <p:cNvPr id="4" name="Slide Number Placeholder 3"/>
          <p:cNvSpPr>
            <a:spLocks noGrp="1"/>
          </p:cNvSpPr>
          <p:nvPr>
            <p:ph type="sldNum" sz="quarter" idx="5"/>
          </p:nvPr>
        </p:nvSpPr>
        <p:spPr/>
        <p:txBody>
          <a:bodyPr/>
          <a:lstStyle/>
          <a:p>
            <a:fld id="{D87EF08C-A867-4CD1-90D4-2DB95961DC39}" type="slidenum">
              <a:rPr lang="en-US" smtClean="0"/>
              <a:t>3</a:t>
            </a:fld>
            <a:endParaRPr lang="en-US"/>
          </a:p>
        </p:txBody>
      </p:sp>
    </p:spTree>
    <p:extLst>
      <p:ext uri="{BB962C8B-B14F-4D97-AF65-F5344CB8AC3E}">
        <p14:creationId xmlns:p14="http://schemas.microsoft.com/office/powerpoint/2010/main" val="250353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very different than a traditional grant program. You are truly running a bank!</a:t>
            </a:r>
          </a:p>
        </p:txBody>
      </p:sp>
      <p:sp>
        <p:nvSpPr>
          <p:cNvPr id="4" name="Slide Number Placeholder 3"/>
          <p:cNvSpPr>
            <a:spLocks noGrp="1"/>
          </p:cNvSpPr>
          <p:nvPr>
            <p:ph type="sldNum" sz="quarter" idx="5"/>
          </p:nvPr>
        </p:nvSpPr>
        <p:spPr/>
        <p:txBody>
          <a:bodyPr/>
          <a:lstStyle/>
          <a:p>
            <a:fld id="{D87EF08C-A867-4CD1-90D4-2DB95961DC39}" type="slidenum">
              <a:rPr lang="en-US" smtClean="0"/>
              <a:t>4</a:t>
            </a:fld>
            <a:endParaRPr lang="en-US"/>
          </a:p>
        </p:txBody>
      </p:sp>
    </p:spTree>
    <p:extLst>
      <p:ext uri="{BB962C8B-B14F-4D97-AF65-F5344CB8AC3E}">
        <p14:creationId xmlns:p14="http://schemas.microsoft.com/office/powerpoint/2010/main" val="3313105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It’s the way that state SRF programs REPRESENT federal projects in the SRFs.</a:t>
            </a:r>
          </a:p>
          <a:p>
            <a:endParaRPr lang="en-US" altLang="en-US" dirty="0"/>
          </a:p>
          <a:p>
            <a:r>
              <a:rPr lang="en-US" altLang="en-US" dirty="0"/>
              <a:t>They might not actually receive a federal dollar, but they are “EQUIVALENT.”</a:t>
            </a:r>
          </a:p>
          <a:p>
            <a:endParaRPr lang="en-US" dirty="0"/>
          </a:p>
        </p:txBody>
      </p:sp>
      <p:sp>
        <p:nvSpPr>
          <p:cNvPr id="4" name="Slide Number Placeholder 3"/>
          <p:cNvSpPr>
            <a:spLocks noGrp="1"/>
          </p:cNvSpPr>
          <p:nvPr>
            <p:ph type="sldNum" sz="quarter" idx="5"/>
          </p:nvPr>
        </p:nvSpPr>
        <p:spPr/>
        <p:txBody>
          <a:bodyPr/>
          <a:lstStyle/>
          <a:p>
            <a:fld id="{D87EF08C-A867-4CD1-90D4-2DB95961DC39}" type="slidenum">
              <a:rPr lang="en-US" smtClean="0"/>
              <a:t>5</a:t>
            </a:fld>
            <a:endParaRPr lang="en-US"/>
          </a:p>
        </p:txBody>
      </p:sp>
    </p:spTree>
    <p:extLst>
      <p:ext uri="{BB962C8B-B14F-4D97-AF65-F5344CB8AC3E}">
        <p14:creationId xmlns:p14="http://schemas.microsoft.com/office/powerpoint/2010/main" val="3533693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the DWSRF set-asides, there are no equivalency decisions to make. All of those dollars are always all federal, so states don’t choose MORE projects from the infrastructure fund to “make up for” set-asides taken. </a:t>
            </a:r>
          </a:p>
        </p:txBody>
      </p:sp>
      <p:sp>
        <p:nvSpPr>
          <p:cNvPr id="4" name="Slide Number Placeholder 3"/>
          <p:cNvSpPr>
            <a:spLocks noGrp="1"/>
          </p:cNvSpPr>
          <p:nvPr>
            <p:ph type="sldNum" sz="quarter" idx="5"/>
          </p:nvPr>
        </p:nvSpPr>
        <p:spPr/>
        <p:txBody>
          <a:bodyPr/>
          <a:lstStyle/>
          <a:p>
            <a:fld id="{D87EF08C-A867-4CD1-90D4-2DB95961DC39}" type="slidenum">
              <a:rPr lang="en-US" smtClean="0"/>
              <a:t>6</a:t>
            </a:fld>
            <a:endParaRPr lang="en-US"/>
          </a:p>
        </p:txBody>
      </p:sp>
    </p:spTree>
    <p:extLst>
      <p:ext uri="{BB962C8B-B14F-4D97-AF65-F5344CB8AC3E}">
        <p14:creationId xmlns:p14="http://schemas.microsoft.com/office/powerpoint/2010/main" val="4078484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ea typeface="ＭＳ Ｐゴシック" panose="020B0600070205080204" pitchFamily="34" charset="-128"/>
                <a:cs typeface="Garamond" panose="02020404030301010803" pitchFamily="18" charset="0"/>
              </a:rPr>
              <a:t>In a blended assistance package (SRF &amp; non-SRF), only the SRF funds need to meet equivalency requirements</a:t>
            </a:r>
          </a:p>
        </p:txBody>
      </p:sp>
      <p:sp>
        <p:nvSpPr>
          <p:cNvPr id="4" name="Slide Number Placeholder 3"/>
          <p:cNvSpPr>
            <a:spLocks noGrp="1"/>
          </p:cNvSpPr>
          <p:nvPr>
            <p:ph type="sldNum" sz="quarter" idx="5"/>
          </p:nvPr>
        </p:nvSpPr>
        <p:spPr/>
        <p:txBody>
          <a:bodyPr/>
          <a:lstStyle/>
          <a:p>
            <a:fld id="{B1CEE112-7355-5046-94EC-F01EBCAFEA7B}" type="slidenum">
              <a:rPr lang="en-US" smtClean="0"/>
              <a:t>9</a:t>
            </a:fld>
            <a:endParaRPr lang="en-US"/>
          </a:p>
        </p:txBody>
      </p:sp>
    </p:spTree>
    <p:extLst>
      <p:ext uri="{BB962C8B-B14F-4D97-AF65-F5344CB8AC3E}">
        <p14:creationId xmlns:p14="http://schemas.microsoft.com/office/powerpoint/2010/main" val="4180654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Animation #1:  comply with Single Audit and DBE (NO!)</a:t>
            </a:r>
          </a:p>
          <a:p>
            <a:r>
              <a:rPr lang="en-US"/>
              <a:t>Animation #2:  comply with Federal </a:t>
            </a:r>
            <a:r>
              <a:rPr lang="en-US" err="1"/>
              <a:t>Xcutters</a:t>
            </a:r>
            <a:r>
              <a:rPr lang="en-US"/>
              <a:t> and A/E (NO!)</a:t>
            </a:r>
          </a:p>
          <a:p>
            <a:r>
              <a:rPr lang="en-US"/>
              <a:t>Animation #6:  correct approach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2078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ea typeface="ＭＳ Ｐゴシック" panose="020B0600070205080204" pitchFamily="34" charset="-128"/>
                <a:cs typeface="Garamond" panose="02020404030301010803" pitchFamily="18" charset="0"/>
              </a:rPr>
              <a:t>In a blended assistance package (SRF &amp; non-SRF), only the SRF funds need to meet equivalency requirements</a:t>
            </a:r>
          </a:p>
        </p:txBody>
      </p:sp>
      <p:sp>
        <p:nvSpPr>
          <p:cNvPr id="4" name="Slide Number Placeholder 3"/>
          <p:cNvSpPr>
            <a:spLocks noGrp="1"/>
          </p:cNvSpPr>
          <p:nvPr>
            <p:ph type="sldNum" sz="quarter" idx="5"/>
          </p:nvPr>
        </p:nvSpPr>
        <p:spPr/>
        <p:txBody>
          <a:bodyPr/>
          <a:lstStyle/>
          <a:p>
            <a:fld id="{B1CEE112-7355-5046-94EC-F01EBCAFEA7B}" type="slidenum">
              <a:rPr lang="en-US" smtClean="0"/>
              <a:t>11</a:t>
            </a:fld>
            <a:endParaRPr lang="en-US"/>
          </a:p>
        </p:txBody>
      </p:sp>
    </p:spTree>
    <p:extLst>
      <p:ext uri="{BB962C8B-B14F-4D97-AF65-F5344CB8AC3E}">
        <p14:creationId xmlns:p14="http://schemas.microsoft.com/office/powerpoint/2010/main" val="2231220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65C6-32EA-43EB-BDCE-6A44EB0E627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2D2DE7-11E4-4F24-9459-71153BE8E1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9A8E1-243B-4F9B-B5D3-EF40C1E56AA5}"/>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5" name="Footer Placeholder 4">
            <a:extLst>
              <a:ext uri="{FF2B5EF4-FFF2-40B4-BE49-F238E27FC236}">
                <a16:creationId xmlns:a16="http://schemas.microsoft.com/office/drawing/2014/main" id="{0E4B4933-1AFD-4E79-8BB4-DA5881C5CC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E771B-AB93-4929-8752-B96E2132F928}"/>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760259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E6629-D464-4CCD-B3CA-3F5CDDB88E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F783A86-9EFD-42C5-AF55-58BE72A8F5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0369BA-8342-474C-AC98-E8822AF9F4CD}"/>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5" name="Footer Placeholder 4">
            <a:extLst>
              <a:ext uri="{FF2B5EF4-FFF2-40B4-BE49-F238E27FC236}">
                <a16:creationId xmlns:a16="http://schemas.microsoft.com/office/drawing/2014/main" id="{06BDB3F1-00C6-4262-925A-7D0BED092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B4A87-60F6-499D-95A4-CC1AA9EA06D1}"/>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3542311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E79A5-4341-444D-A07B-64CD28848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F001C6-1532-49F1-ACDB-1A1D3A1594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5BE04D-0BF5-41B8-8B67-F2AA3A719128}"/>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5" name="Footer Placeholder 4">
            <a:extLst>
              <a:ext uri="{FF2B5EF4-FFF2-40B4-BE49-F238E27FC236}">
                <a16:creationId xmlns:a16="http://schemas.microsoft.com/office/drawing/2014/main" id="{C8CC4F25-8538-43F4-B163-914281E50B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267D0-1CFC-4ABA-AC29-8A493E6047B6}"/>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4139324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DD198-1479-4144-A1A8-B61B17DDB7DE}"/>
              </a:ext>
            </a:extLst>
          </p:cNvPr>
          <p:cNvSpPr/>
          <p:nvPr userDrawn="1"/>
        </p:nvSpPr>
        <p:spPr>
          <a:xfrm>
            <a:off x="0" y="126125"/>
            <a:ext cx="12192000" cy="67182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6D12BDB-78DB-2D47-9AC3-610B284A36BD}"/>
              </a:ext>
            </a:extLst>
          </p:cNvPr>
          <p:cNvSpPr>
            <a:spLocks noGrp="1"/>
          </p:cNvSpPr>
          <p:nvPr>
            <p:ph type="subTitle" idx="1"/>
          </p:nvPr>
        </p:nvSpPr>
        <p:spPr>
          <a:xfrm>
            <a:off x="4214643" y="4546709"/>
            <a:ext cx="6295698"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Rectangle 7">
            <a:extLst>
              <a:ext uri="{FF2B5EF4-FFF2-40B4-BE49-F238E27FC236}">
                <a16:creationId xmlns:a16="http://schemas.microsoft.com/office/drawing/2014/main" id="{5EF71FA5-29B9-0841-8E75-444047488A3A}"/>
              </a:ext>
            </a:extLst>
          </p:cNvPr>
          <p:cNvSpPr/>
          <p:nvPr userDrawn="1"/>
        </p:nvSpPr>
        <p:spPr>
          <a:xfrm>
            <a:off x="0" y="1"/>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B670B8-36B0-9349-8287-E0EA4C1E1F7F}"/>
              </a:ext>
            </a:extLst>
          </p:cNvPr>
          <p:cNvSpPr/>
          <p:nvPr userDrawn="1"/>
        </p:nvSpPr>
        <p:spPr>
          <a:xfrm>
            <a:off x="0" y="100730"/>
            <a:ext cx="12192000" cy="1687393"/>
          </a:xfrm>
          <a:prstGeom prst="rect">
            <a:avLst/>
          </a:prstGeom>
          <a:gradFill>
            <a:gsLst>
              <a:gs pos="100000">
                <a:srgbClr val="0668B2">
                  <a:alpha val="30000"/>
                </a:srgbClr>
              </a:gs>
              <a:gs pos="32000">
                <a:srgbClr val="0668B2">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E2CF9C-6F02-E64A-BD34-8BDDED41E40C}"/>
              </a:ext>
            </a:extLst>
          </p:cNvPr>
          <p:cNvSpPr/>
          <p:nvPr userDrawn="1"/>
        </p:nvSpPr>
        <p:spPr>
          <a:xfrm>
            <a:off x="0" y="6631146"/>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2D19F4D-503C-D54B-92B4-AE02505911EC}"/>
              </a:ext>
            </a:extLst>
          </p:cNvPr>
          <p:cNvSpPr/>
          <p:nvPr userDrawn="1"/>
        </p:nvSpPr>
        <p:spPr>
          <a:xfrm>
            <a:off x="0" y="6731875"/>
            <a:ext cx="12192000" cy="126124"/>
          </a:xfrm>
          <a:prstGeom prst="rect">
            <a:avLst/>
          </a:prstGeom>
          <a:solidFill>
            <a:srgbClr val="06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ED8CE1F-6DE5-3140-9E46-C1900333F9B5}"/>
              </a:ext>
            </a:extLst>
          </p:cNvPr>
          <p:cNvPicPr>
            <a:picLocks noChangeAspect="1"/>
          </p:cNvPicPr>
          <p:nvPr userDrawn="1"/>
        </p:nvPicPr>
        <p:blipFill>
          <a:blip r:embed="rId2"/>
          <a:srcRect/>
          <a:stretch/>
        </p:blipFill>
        <p:spPr>
          <a:xfrm>
            <a:off x="652789" y="2920213"/>
            <a:ext cx="2467643" cy="879753"/>
          </a:xfrm>
          <a:prstGeom prst="rect">
            <a:avLst/>
          </a:prstGeom>
        </p:spPr>
      </p:pic>
      <p:sp>
        <p:nvSpPr>
          <p:cNvPr id="13" name="Rectangle 12">
            <a:extLst>
              <a:ext uri="{FF2B5EF4-FFF2-40B4-BE49-F238E27FC236}">
                <a16:creationId xmlns:a16="http://schemas.microsoft.com/office/drawing/2014/main" id="{7FC03978-3B67-BC43-A416-AF3AED1202A2}"/>
              </a:ext>
            </a:extLst>
          </p:cNvPr>
          <p:cNvSpPr/>
          <p:nvPr userDrawn="1"/>
        </p:nvSpPr>
        <p:spPr>
          <a:xfrm>
            <a:off x="3773221" y="2216798"/>
            <a:ext cx="8418779" cy="2165801"/>
          </a:xfrm>
          <a:prstGeom prst="rect">
            <a:avLst/>
          </a:prstGeom>
          <a:solidFill>
            <a:srgbClr val="066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AEFD76-5F89-244D-A2A2-12C2A6DF04C8}"/>
              </a:ext>
            </a:extLst>
          </p:cNvPr>
          <p:cNvSpPr>
            <a:spLocks noGrp="1"/>
          </p:cNvSpPr>
          <p:nvPr>
            <p:ph type="ctrTitle"/>
          </p:nvPr>
        </p:nvSpPr>
        <p:spPr>
          <a:xfrm>
            <a:off x="4214643" y="2388791"/>
            <a:ext cx="6295698" cy="1805489"/>
          </a:xfrm>
        </p:spPr>
        <p:txBody>
          <a:bodyPr anchor="ctr"/>
          <a:lstStyle>
            <a:lvl1pPr algn="l">
              <a:defRPr sz="6000">
                <a:solidFill>
                  <a:schemeClr val="bg1"/>
                </a:solidFill>
              </a:defRPr>
            </a:lvl1pPr>
          </a:lstStyle>
          <a:p>
            <a:r>
              <a:rPr lang="en-US"/>
              <a:t>Click to edit Master title style</a:t>
            </a:r>
          </a:p>
        </p:txBody>
      </p:sp>
    </p:spTree>
    <p:extLst>
      <p:ext uri="{BB962C8B-B14F-4D97-AF65-F5344CB8AC3E}">
        <p14:creationId xmlns:p14="http://schemas.microsoft.com/office/powerpoint/2010/main" val="17237097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6B7130C5-ECB1-9943-9214-B43E6E809BBD}"/>
              </a:ext>
            </a:extLst>
          </p:cNvPr>
          <p:cNvPicPr>
            <a:picLocks noChangeAspect="1"/>
          </p:cNvPicPr>
          <p:nvPr userDrawn="1"/>
        </p:nvPicPr>
        <p:blipFill>
          <a:blip r:embed="rId2"/>
          <a:srcRect l="10518" r="10518"/>
          <a:stretch/>
        </p:blipFill>
        <p:spPr>
          <a:xfrm>
            <a:off x="0" y="4733428"/>
            <a:ext cx="1125223" cy="1068744"/>
          </a:xfrm>
          <a:prstGeom prst="rect">
            <a:avLst/>
          </a:prstGeom>
        </p:spPr>
      </p:pic>
      <p:pic>
        <p:nvPicPr>
          <p:cNvPr id="6" name="Picture 5" descr="A picture containing ground, outdoor&#10;&#10;Description automatically generated">
            <a:extLst>
              <a:ext uri="{FF2B5EF4-FFF2-40B4-BE49-F238E27FC236}">
                <a16:creationId xmlns:a16="http://schemas.microsoft.com/office/drawing/2014/main" id="{A8C86D62-6F90-114F-A5AD-173BEB03627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4984"/>
          <a:stretch/>
        </p:blipFill>
        <p:spPr>
          <a:xfrm>
            <a:off x="0" y="5802172"/>
            <a:ext cx="1133084" cy="1076605"/>
          </a:xfrm>
          <a:prstGeom prst="rect">
            <a:avLst/>
          </a:prstGeom>
        </p:spPr>
      </p:pic>
      <p:pic>
        <p:nvPicPr>
          <p:cNvPr id="7" name="Picture 6" descr="A picture containing tree, sky, outdoor, city&#10;&#10;Description automatically generated">
            <a:extLst>
              <a:ext uri="{FF2B5EF4-FFF2-40B4-BE49-F238E27FC236}">
                <a16:creationId xmlns:a16="http://schemas.microsoft.com/office/drawing/2014/main" id="{9446831B-7FDC-0E43-A980-79C6A28AEDED}"/>
              </a:ext>
            </a:extLst>
          </p:cNvPr>
          <p:cNvPicPr>
            <a:picLocks noChangeAspect="1"/>
          </p:cNvPicPr>
          <p:nvPr userDrawn="1"/>
        </p:nvPicPr>
        <p:blipFill rotWithShape="1">
          <a:blip r:embed="rId4"/>
          <a:srcRect l="25726" t="563" r="25340"/>
          <a:stretch/>
        </p:blipFill>
        <p:spPr>
          <a:xfrm>
            <a:off x="-7860" y="122978"/>
            <a:ext cx="1157952" cy="1255837"/>
          </a:xfrm>
          <a:prstGeom prst="rect">
            <a:avLst/>
          </a:prstGeom>
        </p:spPr>
      </p:pic>
      <p:pic>
        <p:nvPicPr>
          <p:cNvPr id="8" name="Picture 7" descr="A picture containing outdoor&#10;&#10;Description automatically generated">
            <a:extLst>
              <a:ext uri="{FF2B5EF4-FFF2-40B4-BE49-F238E27FC236}">
                <a16:creationId xmlns:a16="http://schemas.microsoft.com/office/drawing/2014/main" id="{70970800-7677-CE4C-83BF-F8D736D3F794}"/>
              </a:ext>
            </a:extLst>
          </p:cNvPr>
          <p:cNvPicPr>
            <a:picLocks noChangeAspect="1"/>
          </p:cNvPicPr>
          <p:nvPr userDrawn="1"/>
        </p:nvPicPr>
        <p:blipFill rotWithShape="1">
          <a:blip r:embed="rId5"/>
          <a:srcRect l="22330" t="30463"/>
          <a:stretch/>
        </p:blipFill>
        <p:spPr>
          <a:xfrm>
            <a:off x="-7860" y="1297581"/>
            <a:ext cx="1157952" cy="1567710"/>
          </a:xfrm>
          <a:prstGeom prst="rect">
            <a:avLst/>
          </a:prstGeom>
        </p:spPr>
      </p:pic>
      <p:pic>
        <p:nvPicPr>
          <p:cNvPr id="9" name="Picture 8" descr="A picture containing tree, outdoor, grass, plant&#10;&#10;Description automatically generated">
            <a:extLst>
              <a:ext uri="{FF2B5EF4-FFF2-40B4-BE49-F238E27FC236}">
                <a16:creationId xmlns:a16="http://schemas.microsoft.com/office/drawing/2014/main" id="{A695F612-C9E8-5144-8FC8-1CD00FCE65AD}"/>
              </a:ext>
            </a:extLst>
          </p:cNvPr>
          <p:cNvPicPr>
            <a:picLocks noChangeAspect="1"/>
          </p:cNvPicPr>
          <p:nvPr userDrawn="1"/>
        </p:nvPicPr>
        <p:blipFill rotWithShape="1">
          <a:blip r:embed="rId6"/>
          <a:srcRect l="15677" t="9806"/>
          <a:stretch/>
        </p:blipFill>
        <p:spPr>
          <a:xfrm>
            <a:off x="-7860" y="2570718"/>
            <a:ext cx="1141420" cy="1158505"/>
          </a:xfrm>
          <a:prstGeom prst="rect">
            <a:avLst/>
          </a:prstGeom>
        </p:spPr>
      </p:pic>
      <p:pic>
        <p:nvPicPr>
          <p:cNvPr id="10" name="Picture 9" descr="A picture containing person, fresh&#10;&#10;Description automatically generated">
            <a:extLst>
              <a:ext uri="{FF2B5EF4-FFF2-40B4-BE49-F238E27FC236}">
                <a16:creationId xmlns:a16="http://schemas.microsoft.com/office/drawing/2014/main" id="{476F6F25-7A7B-E64E-8295-04F012680D2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678"/>
          <a:stretch/>
        </p:blipFill>
        <p:spPr>
          <a:xfrm>
            <a:off x="-7860" y="3722716"/>
            <a:ext cx="1133083" cy="1068745"/>
          </a:xfrm>
          <a:prstGeom prst="rect">
            <a:avLst/>
          </a:prstGeom>
        </p:spPr>
      </p:pic>
      <p:cxnSp>
        <p:nvCxnSpPr>
          <p:cNvPr id="11" name="Straight Connector 10">
            <a:extLst>
              <a:ext uri="{FF2B5EF4-FFF2-40B4-BE49-F238E27FC236}">
                <a16:creationId xmlns:a16="http://schemas.microsoft.com/office/drawing/2014/main" id="{62525BF0-7BBC-6645-BDB1-DC0BF9FAF2A2}"/>
              </a:ext>
            </a:extLst>
          </p:cNvPr>
          <p:cNvCxnSpPr>
            <a:cxnSpLocks/>
          </p:cNvCxnSpPr>
          <p:nvPr userDrawn="1"/>
        </p:nvCxnSpPr>
        <p:spPr>
          <a:xfrm>
            <a:off x="1150092" y="122978"/>
            <a:ext cx="0" cy="675579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6572B6E-6FC1-C74E-9628-9296432B5030}"/>
              </a:ext>
            </a:extLst>
          </p:cNvPr>
          <p:cNvSpPr/>
          <p:nvPr userDrawn="1"/>
        </p:nvSpPr>
        <p:spPr>
          <a:xfrm>
            <a:off x="1174962" y="5802172"/>
            <a:ext cx="11017038" cy="1076605"/>
          </a:xfrm>
          <a:prstGeom prst="rect">
            <a:avLst/>
          </a:prstGeom>
          <a:gradFill flip="none" rotWithShape="1">
            <a:gsLst>
              <a:gs pos="97959">
                <a:srgbClr val="0668B2"/>
              </a:gs>
              <a:gs pos="2721">
                <a:schemeClr val="bg1">
                  <a:alpha val="0"/>
                </a:schemeClr>
              </a:gs>
              <a:gs pos="75000">
                <a:srgbClr val="0668B2">
                  <a:alpha val="3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336386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a:xfrm>
            <a:off x="1147431" y="365125"/>
            <a:ext cx="98971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a:xfrm>
            <a:off x="1147430" y="1825625"/>
            <a:ext cx="9897140" cy="4289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F84FCFF7-5280-41D7-8DD4-CA9EEB7133B1}"/>
              </a:ext>
            </a:extLst>
          </p:cNvPr>
          <p:cNvSpPr/>
          <p:nvPr userDrawn="1"/>
        </p:nvSpPr>
        <p:spPr>
          <a:xfrm>
            <a:off x="0" y="5885793"/>
            <a:ext cx="12192000" cy="992984"/>
          </a:xfrm>
          <a:prstGeom prst="rect">
            <a:avLst/>
          </a:prstGeom>
          <a:gradFill flip="none" rotWithShape="1">
            <a:gsLst>
              <a:gs pos="97959">
                <a:srgbClr val="0668B2"/>
              </a:gs>
              <a:gs pos="2721">
                <a:schemeClr val="bg1">
                  <a:alpha val="0"/>
                </a:schemeClr>
              </a:gs>
              <a:gs pos="75000">
                <a:srgbClr val="0668B2">
                  <a:alpha val="32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14784159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1AFC1-034D-DC42-ADD4-8582EA67ABF9}"/>
              </a:ext>
            </a:extLst>
          </p:cNvPr>
          <p:cNvSpPr>
            <a:spLocks noGrp="1"/>
          </p:cNvSpPr>
          <p:nvPr>
            <p:ph type="title"/>
          </p:nvPr>
        </p:nvSpPr>
        <p:spPr>
          <a:xfrm>
            <a:off x="1147431" y="365125"/>
            <a:ext cx="9897139"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777A685-2E98-B647-A5D9-31D06E0081A7}"/>
              </a:ext>
            </a:extLst>
          </p:cNvPr>
          <p:cNvSpPr>
            <a:spLocks noGrp="1"/>
          </p:cNvSpPr>
          <p:nvPr>
            <p:ph idx="1"/>
          </p:nvPr>
        </p:nvSpPr>
        <p:spPr>
          <a:xfrm>
            <a:off x="1147430" y="1825625"/>
            <a:ext cx="9897140" cy="42891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0508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D22D2-5B17-D643-9C0C-F107B0F48AAC}"/>
              </a:ext>
            </a:extLst>
          </p:cNvPr>
          <p:cNvSpPr>
            <a:spLocks noGrp="1"/>
          </p:cNvSpPr>
          <p:nvPr>
            <p:ph type="title"/>
          </p:nvPr>
        </p:nvSpPr>
        <p:spPr>
          <a:xfrm>
            <a:off x="1435394" y="1709738"/>
            <a:ext cx="991205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1BE4D-405A-7242-A1F8-A3940EFF19BF}"/>
              </a:ext>
            </a:extLst>
          </p:cNvPr>
          <p:cNvSpPr>
            <a:spLocks noGrp="1"/>
          </p:cNvSpPr>
          <p:nvPr>
            <p:ph type="body" idx="1"/>
          </p:nvPr>
        </p:nvSpPr>
        <p:spPr>
          <a:xfrm>
            <a:off x="1435394" y="4589463"/>
            <a:ext cx="9912056"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39311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5FA1A-EEA1-CA49-B67D-876D9E0917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6FB71-E2F6-A146-880B-D1DC66E85164}"/>
              </a:ext>
            </a:extLst>
          </p:cNvPr>
          <p:cNvSpPr>
            <a:spLocks noGrp="1"/>
          </p:cNvSpPr>
          <p:nvPr>
            <p:ph sz="half" idx="1"/>
          </p:nvPr>
        </p:nvSpPr>
        <p:spPr>
          <a:xfrm>
            <a:off x="1456660" y="1825625"/>
            <a:ext cx="4563140" cy="419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4EA7B8-8370-D844-961C-1281346A4888}"/>
              </a:ext>
            </a:extLst>
          </p:cNvPr>
          <p:cNvSpPr>
            <a:spLocks noGrp="1"/>
          </p:cNvSpPr>
          <p:nvPr>
            <p:ph sz="half" idx="2"/>
          </p:nvPr>
        </p:nvSpPr>
        <p:spPr>
          <a:xfrm>
            <a:off x="6790660" y="1825625"/>
            <a:ext cx="4563140" cy="41956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420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F6E8F-01FA-7746-A5CF-334465AEA856}"/>
              </a:ext>
            </a:extLst>
          </p:cNvPr>
          <p:cNvSpPr>
            <a:spLocks noGrp="1"/>
          </p:cNvSpPr>
          <p:nvPr>
            <p:ph type="title"/>
          </p:nvPr>
        </p:nvSpPr>
        <p:spPr>
          <a:xfrm>
            <a:off x="1552352" y="365125"/>
            <a:ext cx="980303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4BE7BF-6373-AB48-9218-3AE847ED2BD7}"/>
              </a:ext>
            </a:extLst>
          </p:cNvPr>
          <p:cNvSpPr>
            <a:spLocks noGrp="1"/>
          </p:cNvSpPr>
          <p:nvPr>
            <p:ph type="body" idx="1"/>
          </p:nvPr>
        </p:nvSpPr>
        <p:spPr>
          <a:xfrm>
            <a:off x="1552352" y="1681163"/>
            <a:ext cx="444522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D47E13-5E05-8F47-ADEB-0EB743FE0DF9}"/>
              </a:ext>
            </a:extLst>
          </p:cNvPr>
          <p:cNvSpPr>
            <a:spLocks noGrp="1"/>
          </p:cNvSpPr>
          <p:nvPr>
            <p:ph sz="half" idx="2"/>
          </p:nvPr>
        </p:nvSpPr>
        <p:spPr>
          <a:xfrm>
            <a:off x="1552352" y="2505075"/>
            <a:ext cx="4445223" cy="346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58B45-DA43-094E-B832-D7A8021375B7}"/>
              </a:ext>
            </a:extLst>
          </p:cNvPr>
          <p:cNvSpPr>
            <a:spLocks noGrp="1"/>
          </p:cNvSpPr>
          <p:nvPr>
            <p:ph type="body" sz="quarter" idx="3"/>
          </p:nvPr>
        </p:nvSpPr>
        <p:spPr>
          <a:xfrm>
            <a:off x="6888272" y="1681163"/>
            <a:ext cx="446711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56A70-5286-ED4F-924C-000610BB5538}"/>
              </a:ext>
            </a:extLst>
          </p:cNvPr>
          <p:cNvSpPr>
            <a:spLocks noGrp="1"/>
          </p:cNvSpPr>
          <p:nvPr>
            <p:ph sz="quarter" idx="4"/>
          </p:nvPr>
        </p:nvSpPr>
        <p:spPr>
          <a:xfrm>
            <a:off x="6888272" y="2505075"/>
            <a:ext cx="4467115" cy="3464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7280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E0082-6E1F-2C43-B1D4-19A8871850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3551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0B164-D62C-4E09-A4F4-61EA7CBB5C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A7A8F1-1FB4-4EF2-8732-1E6608774A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D9559-AE1D-411D-B4BC-D701E2FA0E0E}"/>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5" name="Footer Placeholder 4">
            <a:extLst>
              <a:ext uri="{FF2B5EF4-FFF2-40B4-BE49-F238E27FC236}">
                <a16:creationId xmlns:a16="http://schemas.microsoft.com/office/drawing/2014/main" id="{0AF6E97F-297C-4C8D-AAD5-6DECB78B06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4B2068-CD54-4D44-91DB-6456A9E6661F}"/>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4072569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227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0102D-7DF9-A94A-945A-F2A871BEE2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7D3B638-EC97-3B43-B808-85CFCA9DCD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64AB71-B388-D94B-A3F6-85F1B391B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722188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8DB7-071C-0C48-A87D-A96D1CD0E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70255E-8C24-F94A-8A62-5F797F637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0DBE20-9EA5-2F46-A9C6-069EE6549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15362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7935-4EAA-8946-9172-09F93C4A0A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1BC066-F5DC-EE4B-9D08-25A5A46B8D30}"/>
              </a:ext>
            </a:extLst>
          </p:cNvPr>
          <p:cNvSpPr>
            <a:spLocks noGrp="1"/>
          </p:cNvSpPr>
          <p:nvPr>
            <p:ph type="body" orient="vert" idx="1"/>
          </p:nvPr>
        </p:nvSpPr>
        <p:spPr>
          <a:xfrm>
            <a:off x="1456660" y="1825625"/>
            <a:ext cx="9897140" cy="4161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53486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72D1B2-2DC0-9B4C-9862-E7ACED5666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564163-8184-5740-8854-2E4025ADFD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3801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762B-ECD2-4D3B-B538-B6A1001E97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32E340-7873-4D62-BA56-C9F8FBA75C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D8BDDC-3C19-466E-9B82-13081AD49F42}"/>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5" name="Footer Placeholder 4">
            <a:extLst>
              <a:ext uri="{FF2B5EF4-FFF2-40B4-BE49-F238E27FC236}">
                <a16:creationId xmlns:a16="http://schemas.microsoft.com/office/drawing/2014/main" id="{5A54845C-B7FC-4BA9-A778-E4B4D597A5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76D03C-0835-4FCE-BE37-5F10113B1F05}"/>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7891668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F5C56-47E5-42FF-8907-D8D25F7A8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7FEC80-B1E0-4487-8E85-EA46866785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EEFB74-D651-4FB4-8429-9CDAE17038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8692620-AC5F-4EF4-9E3B-5A79EDCE89FA}"/>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6" name="Footer Placeholder 5">
            <a:extLst>
              <a:ext uri="{FF2B5EF4-FFF2-40B4-BE49-F238E27FC236}">
                <a16:creationId xmlns:a16="http://schemas.microsoft.com/office/drawing/2014/main" id="{57AEAA07-D9FD-429F-8ED5-54228628D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644488-9668-4F26-AA1B-6DFFDB0B4046}"/>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179909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412C0-4DED-43A8-B3B9-E7F5A2D8A5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02C98D-1D9D-4F20-8867-624557C02C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6A4291-373F-48FC-8DC8-DEC11298A2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5E2C5-245F-442E-AEBC-3B7694037D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589A44-9DD7-40ED-BB69-152BAA1615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AB4614-283C-4210-8FAC-3C3CDDF25836}"/>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8" name="Footer Placeholder 7">
            <a:extLst>
              <a:ext uri="{FF2B5EF4-FFF2-40B4-BE49-F238E27FC236}">
                <a16:creationId xmlns:a16="http://schemas.microsoft.com/office/drawing/2014/main" id="{5D900934-AB50-4C06-B34C-7BEEAA4DCC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EC5C9-5F65-4939-A597-868946614646}"/>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2688576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25A53-B9D8-4D05-890C-E2CE5D7D91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215FF1-75C5-4C06-B35B-0A224789364A}"/>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4" name="Footer Placeholder 3">
            <a:extLst>
              <a:ext uri="{FF2B5EF4-FFF2-40B4-BE49-F238E27FC236}">
                <a16:creationId xmlns:a16="http://schemas.microsoft.com/office/drawing/2014/main" id="{6FFE5EAC-C52A-4C43-9868-99C76E8D7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72548F-E556-4B22-8437-5DA9C85F5D24}"/>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2532312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897E84-9791-430C-9425-9D68A4EA4A21}"/>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3" name="Footer Placeholder 2">
            <a:extLst>
              <a:ext uri="{FF2B5EF4-FFF2-40B4-BE49-F238E27FC236}">
                <a16:creationId xmlns:a16="http://schemas.microsoft.com/office/drawing/2014/main" id="{996A8805-EE0C-4A63-9AFF-83C7784F36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40B544-DE13-4B50-BDBA-A0A04D4D1A70}"/>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3765668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32521-E426-495B-A090-D475AF4EC6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E764E0-AE79-4D80-B518-E86A7D3FD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7092D8-ED9B-49CD-847E-4990B22FA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A36C62-A114-4389-B11F-ABD64641A99D}"/>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6" name="Footer Placeholder 5">
            <a:extLst>
              <a:ext uri="{FF2B5EF4-FFF2-40B4-BE49-F238E27FC236}">
                <a16:creationId xmlns:a16="http://schemas.microsoft.com/office/drawing/2014/main" id="{8D62240B-25D2-4570-BBC5-3E267F2AB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53FD2F-9294-4FA0-92ED-CB114C6CFEDB}"/>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128768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F63D1-883D-4747-B9C0-5120EE08D4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B0BEAB-DA7C-4711-8F5B-E80EAEE0D2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49F719-E91E-4214-B18F-94910CF802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434DA6-4E4E-4BA7-8B42-514DDB49816A}"/>
              </a:ext>
            </a:extLst>
          </p:cNvPr>
          <p:cNvSpPr>
            <a:spLocks noGrp="1"/>
          </p:cNvSpPr>
          <p:nvPr>
            <p:ph type="dt" sz="half" idx="10"/>
          </p:nvPr>
        </p:nvSpPr>
        <p:spPr/>
        <p:txBody>
          <a:bodyPr/>
          <a:lstStyle/>
          <a:p>
            <a:fld id="{DF73BEDA-BA8C-4014-A128-D909E9B829D6}" type="datetimeFigureOut">
              <a:rPr lang="en-US" smtClean="0"/>
              <a:t>11/14/2024</a:t>
            </a:fld>
            <a:endParaRPr lang="en-US"/>
          </a:p>
        </p:txBody>
      </p:sp>
      <p:sp>
        <p:nvSpPr>
          <p:cNvPr id="6" name="Footer Placeholder 5">
            <a:extLst>
              <a:ext uri="{FF2B5EF4-FFF2-40B4-BE49-F238E27FC236}">
                <a16:creationId xmlns:a16="http://schemas.microsoft.com/office/drawing/2014/main" id="{D37FFE14-A909-4CF1-BA95-04D66CB34D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A84E28-54AF-4561-A96A-5915BFED5723}"/>
              </a:ext>
            </a:extLst>
          </p:cNvPr>
          <p:cNvSpPr>
            <a:spLocks noGrp="1"/>
          </p:cNvSpPr>
          <p:nvPr>
            <p:ph type="sldNum" sz="quarter" idx="12"/>
          </p:nvPr>
        </p:nvSpPr>
        <p:spPr/>
        <p:txBody>
          <a:bodyPr/>
          <a:lstStyle/>
          <a:p>
            <a:fld id="{7923A11A-AA8F-4C95-A0FF-53BB2C149485}" type="slidenum">
              <a:rPr lang="en-US" smtClean="0"/>
              <a:t>‹#›</a:t>
            </a:fld>
            <a:endParaRPr lang="en-US"/>
          </a:p>
        </p:txBody>
      </p:sp>
    </p:spTree>
    <p:extLst>
      <p:ext uri="{BB962C8B-B14F-4D97-AF65-F5344CB8AC3E}">
        <p14:creationId xmlns:p14="http://schemas.microsoft.com/office/powerpoint/2010/main" val="3889134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DC128A-B9C8-45DA-9640-BE8319F436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74C172E-6866-4E9C-B13C-E4B7759690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5D248-2262-48B7-B25D-5B9B88C1C6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73BEDA-BA8C-4014-A128-D909E9B829D6}" type="datetimeFigureOut">
              <a:rPr lang="en-US" smtClean="0"/>
              <a:t>11/14/2024</a:t>
            </a:fld>
            <a:endParaRPr lang="en-US"/>
          </a:p>
        </p:txBody>
      </p:sp>
      <p:sp>
        <p:nvSpPr>
          <p:cNvPr id="5" name="Footer Placeholder 4">
            <a:extLst>
              <a:ext uri="{FF2B5EF4-FFF2-40B4-BE49-F238E27FC236}">
                <a16:creationId xmlns:a16="http://schemas.microsoft.com/office/drawing/2014/main" id="{17411548-7EDA-40D6-B614-8E5BCED793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5E80A8-67BA-4187-B694-FE63B4B4EE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23A11A-AA8F-4C95-A0FF-53BB2C149485}" type="slidenum">
              <a:rPr lang="en-US" smtClean="0"/>
              <a:t>‹#›</a:t>
            </a:fld>
            <a:endParaRPr lang="en-US"/>
          </a:p>
        </p:txBody>
      </p:sp>
    </p:spTree>
    <p:extLst>
      <p:ext uri="{BB962C8B-B14F-4D97-AF65-F5344CB8AC3E}">
        <p14:creationId xmlns:p14="http://schemas.microsoft.com/office/powerpoint/2010/main" val="2475487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C04F81-1039-4180-AAA4-FF9816D1AC24}"/>
              </a:ext>
            </a:extLst>
          </p:cNvPr>
          <p:cNvSpPr/>
          <p:nvPr userDrawn="1"/>
        </p:nvSpPr>
        <p:spPr>
          <a:xfrm>
            <a:off x="0" y="129305"/>
            <a:ext cx="12192000" cy="1687393"/>
          </a:xfrm>
          <a:prstGeom prst="rect">
            <a:avLst/>
          </a:prstGeom>
          <a:gradFill>
            <a:gsLst>
              <a:gs pos="100000">
                <a:srgbClr val="0668B2">
                  <a:alpha val="30000"/>
                </a:srgbClr>
              </a:gs>
              <a:gs pos="32000">
                <a:srgbClr val="0668B2">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9E62734-CF57-F243-9BF6-6BFF6922FB0A}"/>
              </a:ext>
            </a:extLst>
          </p:cNvPr>
          <p:cNvSpPr/>
          <p:nvPr userDrawn="1"/>
        </p:nvSpPr>
        <p:spPr>
          <a:xfrm>
            <a:off x="0" y="1"/>
            <a:ext cx="12192000" cy="126124"/>
          </a:xfrm>
          <a:prstGeom prst="rect">
            <a:avLst/>
          </a:prstGeom>
          <a:solidFill>
            <a:srgbClr val="4C7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3B62F95-23D2-524C-B51F-13E18DAABC53}"/>
              </a:ext>
            </a:extLst>
          </p:cNvPr>
          <p:cNvSpPr>
            <a:spLocks noGrp="1"/>
          </p:cNvSpPr>
          <p:nvPr>
            <p:ph type="title"/>
          </p:nvPr>
        </p:nvSpPr>
        <p:spPr>
          <a:xfrm>
            <a:off x="1456660" y="365125"/>
            <a:ext cx="989713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3E306D-4CE7-D644-BAE3-C3F087ED0541}"/>
              </a:ext>
            </a:extLst>
          </p:cNvPr>
          <p:cNvSpPr>
            <a:spLocks noGrp="1"/>
          </p:cNvSpPr>
          <p:nvPr>
            <p:ph type="body" idx="1"/>
          </p:nvPr>
        </p:nvSpPr>
        <p:spPr>
          <a:xfrm>
            <a:off x="1456660" y="1825625"/>
            <a:ext cx="9897140" cy="42891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ectangle 15">
            <a:extLst>
              <a:ext uri="{FF2B5EF4-FFF2-40B4-BE49-F238E27FC236}">
                <a16:creationId xmlns:a16="http://schemas.microsoft.com/office/drawing/2014/main" id="{AD8309D6-A9EF-9743-B518-F3CCBA9A00B5}"/>
              </a:ext>
            </a:extLst>
          </p:cNvPr>
          <p:cNvSpPr/>
          <p:nvPr userDrawn="1"/>
        </p:nvSpPr>
        <p:spPr>
          <a:xfrm>
            <a:off x="0" y="1"/>
            <a:ext cx="12192000" cy="126124"/>
          </a:xfrm>
          <a:prstGeom prst="rect">
            <a:avLst/>
          </a:prstGeom>
          <a:solidFill>
            <a:srgbClr val="2CA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112F680-EE46-0742-9606-6C3160542680}"/>
              </a:ext>
            </a:extLst>
          </p:cNvPr>
          <p:cNvPicPr>
            <a:picLocks noChangeAspect="1"/>
          </p:cNvPicPr>
          <p:nvPr userDrawn="1"/>
        </p:nvPicPr>
        <p:blipFill>
          <a:blip r:embed="rId15"/>
          <a:srcRect/>
          <a:stretch/>
        </p:blipFill>
        <p:spPr>
          <a:xfrm>
            <a:off x="10562969" y="485736"/>
            <a:ext cx="1354229" cy="482804"/>
          </a:xfrm>
          <a:prstGeom prst="rect">
            <a:avLst/>
          </a:prstGeom>
        </p:spPr>
      </p:pic>
    </p:spTree>
    <p:extLst>
      <p:ext uri="{BB962C8B-B14F-4D97-AF65-F5344CB8AC3E}">
        <p14:creationId xmlns:p14="http://schemas.microsoft.com/office/powerpoint/2010/main" val="202488681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hyperlink" Target="mailto:Tucker.Kelly@epa.gov" TargetMode="Externa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Chamberlain.Nick@epa.gov"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918FE99-D837-4FAC-9669-2E6DCA7EF4BF}"/>
              </a:ext>
            </a:extLst>
          </p:cNvPr>
          <p:cNvSpPr>
            <a:spLocks noGrp="1"/>
          </p:cNvSpPr>
          <p:nvPr>
            <p:ph type="subTitle" idx="1"/>
          </p:nvPr>
        </p:nvSpPr>
        <p:spPr/>
        <p:txBody>
          <a:bodyPr vert="horz" lIns="91440" tIns="45720" rIns="91440" bIns="45720" rtlCol="0" anchor="t">
            <a:noAutofit/>
          </a:bodyPr>
          <a:lstStyle/>
          <a:p>
            <a:pPr algn="l"/>
            <a:r>
              <a:rPr lang="en-US" sz="2800" b="1"/>
              <a:t>November 2024</a:t>
            </a:r>
          </a:p>
        </p:txBody>
      </p:sp>
      <p:sp>
        <p:nvSpPr>
          <p:cNvPr id="2" name="Title 1">
            <a:extLst>
              <a:ext uri="{FF2B5EF4-FFF2-40B4-BE49-F238E27FC236}">
                <a16:creationId xmlns:a16="http://schemas.microsoft.com/office/drawing/2014/main" id="{27C6B546-E687-4572-89F7-94F41D1E67A0}"/>
              </a:ext>
            </a:extLst>
          </p:cNvPr>
          <p:cNvSpPr>
            <a:spLocks noGrp="1"/>
          </p:cNvSpPr>
          <p:nvPr>
            <p:ph type="ctrTitle"/>
          </p:nvPr>
        </p:nvSpPr>
        <p:spPr>
          <a:xfrm>
            <a:off x="4214643" y="2388791"/>
            <a:ext cx="5100808" cy="1805489"/>
          </a:xfrm>
        </p:spPr>
        <p:txBody>
          <a:bodyPr anchor="b">
            <a:normAutofit fontScale="90000"/>
          </a:bodyPr>
          <a:lstStyle/>
          <a:p>
            <a:pPr algn="l"/>
            <a:br>
              <a:rPr lang="en-US" sz="2600" b="1">
                <a:effectLst/>
                <a:latin typeface="Calibri" panose="020F0502020204030204" pitchFamily="34" charset="0"/>
                <a:ea typeface="Times New Roman" panose="02020603050405020304" pitchFamily="18" charset="0"/>
              </a:rPr>
            </a:br>
            <a:br>
              <a:rPr lang="en-US" sz="4400" b="1">
                <a:effectLst/>
                <a:latin typeface="Calibri" panose="020F0502020204030204" pitchFamily="34" charset="0"/>
                <a:ea typeface="Times New Roman" panose="02020603050405020304" pitchFamily="18" charset="0"/>
              </a:rPr>
            </a:br>
            <a:br>
              <a:rPr lang="en-US" sz="4400" b="1">
                <a:effectLst/>
                <a:latin typeface="Calibri" panose="020F0502020204030204" pitchFamily="34" charset="0"/>
                <a:ea typeface="Times New Roman" panose="02020603050405020304" pitchFamily="18" charset="0"/>
              </a:rPr>
            </a:br>
            <a:br>
              <a:rPr lang="en-US" sz="6700" b="1">
                <a:effectLst/>
                <a:latin typeface="Calibri" panose="020F0502020204030204" pitchFamily="34" charset="0"/>
                <a:ea typeface="Times New Roman" panose="02020603050405020304" pitchFamily="18" charset="0"/>
              </a:rPr>
            </a:br>
            <a:r>
              <a:rPr lang="en-US" sz="6700" b="1">
                <a:effectLst/>
                <a:latin typeface="Calibri" panose="020F0502020204030204" pitchFamily="34" charset="0"/>
                <a:ea typeface="Times New Roman" panose="02020603050405020304" pitchFamily="18" charset="0"/>
              </a:rPr>
              <a:t>Equivalency </a:t>
            </a:r>
            <a:br>
              <a:rPr lang="en-US" sz="6700" b="1">
                <a:effectLst/>
                <a:latin typeface="Calibri" panose="020F0502020204030204" pitchFamily="34" charset="0"/>
                <a:ea typeface="Times New Roman" panose="02020603050405020304" pitchFamily="18" charset="0"/>
              </a:rPr>
            </a:br>
            <a:r>
              <a:rPr lang="en-US" sz="6700" b="1">
                <a:effectLst/>
                <a:latin typeface="Calibri" panose="020F0502020204030204" pitchFamily="34" charset="0"/>
                <a:ea typeface="Times New Roman" panose="02020603050405020304" pitchFamily="18" charset="0"/>
              </a:rPr>
              <a:t>in the SRFs</a:t>
            </a:r>
            <a:endParaRPr lang="en-US" sz="2600"/>
          </a:p>
        </p:txBody>
      </p:sp>
      <p:sp>
        <p:nvSpPr>
          <p:cNvPr id="5" name="TextBox 4">
            <a:extLst>
              <a:ext uri="{FF2B5EF4-FFF2-40B4-BE49-F238E27FC236}">
                <a16:creationId xmlns:a16="http://schemas.microsoft.com/office/drawing/2014/main" id="{9FEE06D5-F91B-4FE6-AA72-8F8617CA1117}"/>
              </a:ext>
            </a:extLst>
          </p:cNvPr>
          <p:cNvSpPr txBox="1"/>
          <p:nvPr/>
        </p:nvSpPr>
        <p:spPr>
          <a:xfrm>
            <a:off x="13230225" y="2724150"/>
            <a:ext cx="184731" cy="369332"/>
          </a:xfrm>
          <a:prstGeom prst="rect">
            <a:avLst/>
          </a:prstGeom>
          <a:noFill/>
        </p:spPr>
        <p:txBody>
          <a:bodyPr wrap="none" rtlCol="0">
            <a:spAutoFit/>
          </a:bodyPr>
          <a:lstStyle/>
          <a:p>
            <a:endParaRPr lang="en-US"/>
          </a:p>
        </p:txBody>
      </p:sp>
      <p:pic>
        <p:nvPicPr>
          <p:cNvPr id="11" name="Picture 10">
            <a:extLst>
              <a:ext uri="{FF2B5EF4-FFF2-40B4-BE49-F238E27FC236}">
                <a16:creationId xmlns:a16="http://schemas.microsoft.com/office/drawing/2014/main" id="{DF01FF92-D855-4EAE-B6F9-332B5B4155B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09489" y="5707472"/>
            <a:ext cx="4085483" cy="1259690"/>
          </a:xfrm>
          <a:prstGeom prst="rect">
            <a:avLst/>
          </a:prstGeom>
        </p:spPr>
      </p:pic>
    </p:spTree>
    <p:extLst>
      <p:ext uri="{BB962C8B-B14F-4D97-AF65-F5344CB8AC3E}">
        <p14:creationId xmlns:p14="http://schemas.microsoft.com/office/powerpoint/2010/main" val="33076021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BCF03B14-4699-45F3-80DC-78AE205F9E8A}"/>
              </a:ext>
            </a:extLst>
          </p:cNvPr>
          <p:cNvSpPr/>
          <p:nvPr/>
        </p:nvSpPr>
        <p:spPr>
          <a:xfrm>
            <a:off x="2517058" y="2431026"/>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3" name="Flowchart: Connector 12">
            <a:extLst>
              <a:ext uri="{FF2B5EF4-FFF2-40B4-BE49-F238E27FC236}">
                <a16:creationId xmlns:a16="http://schemas.microsoft.com/office/drawing/2014/main" id="{1298B75A-8743-49C3-AAF7-5D4DADFB5D31}"/>
              </a:ext>
            </a:extLst>
          </p:cNvPr>
          <p:cNvSpPr/>
          <p:nvPr/>
        </p:nvSpPr>
        <p:spPr>
          <a:xfrm>
            <a:off x="3403191" y="747252"/>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4" name="Flowchart: Connector 13">
            <a:extLst>
              <a:ext uri="{FF2B5EF4-FFF2-40B4-BE49-F238E27FC236}">
                <a16:creationId xmlns:a16="http://schemas.microsoft.com/office/drawing/2014/main" id="{38650921-3E7B-48A0-9E00-F7E9FBFF04FF}"/>
              </a:ext>
            </a:extLst>
          </p:cNvPr>
          <p:cNvSpPr/>
          <p:nvPr/>
        </p:nvSpPr>
        <p:spPr>
          <a:xfrm>
            <a:off x="4071785" y="3195485"/>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5" name="Flowchart: Connector 14">
            <a:extLst>
              <a:ext uri="{FF2B5EF4-FFF2-40B4-BE49-F238E27FC236}">
                <a16:creationId xmlns:a16="http://schemas.microsoft.com/office/drawing/2014/main" id="{C7EDFE9D-03A8-4981-BA04-96CAA48BA00B}"/>
              </a:ext>
            </a:extLst>
          </p:cNvPr>
          <p:cNvSpPr/>
          <p:nvPr/>
        </p:nvSpPr>
        <p:spPr>
          <a:xfrm>
            <a:off x="4445410" y="1691149"/>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6" name="Flowchart: Connector 15">
            <a:extLst>
              <a:ext uri="{FF2B5EF4-FFF2-40B4-BE49-F238E27FC236}">
                <a16:creationId xmlns:a16="http://schemas.microsoft.com/office/drawing/2014/main" id="{51E1ECA9-378A-46DA-8C07-7271EC7E9B7D}"/>
              </a:ext>
            </a:extLst>
          </p:cNvPr>
          <p:cNvSpPr/>
          <p:nvPr/>
        </p:nvSpPr>
        <p:spPr>
          <a:xfrm>
            <a:off x="2931243" y="4222956"/>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7" name="Flowchart: Connector 16">
            <a:extLst>
              <a:ext uri="{FF2B5EF4-FFF2-40B4-BE49-F238E27FC236}">
                <a16:creationId xmlns:a16="http://schemas.microsoft.com/office/drawing/2014/main" id="{36A59D10-149F-4DFB-A2AE-77C33C04BD65}"/>
              </a:ext>
            </a:extLst>
          </p:cNvPr>
          <p:cNvSpPr/>
          <p:nvPr/>
        </p:nvSpPr>
        <p:spPr>
          <a:xfrm>
            <a:off x="7136991" y="1676400"/>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8" name="Flowchart: Connector 17">
            <a:extLst>
              <a:ext uri="{FF2B5EF4-FFF2-40B4-BE49-F238E27FC236}">
                <a16:creationId xmlns:a16="http://schemas.microsoft.com/office/drawing/2014/main" id="{2666CF1B-93DD-4E3B-9C82-E23CB545051E}"/>
              </a:ext>
            </a:extLst>
          </p:cNvPr>
          <p:cNvSpPr/>
          <p:nvPr/>
        </p:nvSpPr>
        <p:spPr>
          <a:xfrm>
            <a:off x="5626511" y="4423614"/>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19" name="Flowchart: Connector 18">
            <a:extLst>
              <a:ext uri="{FF2B5EF4-FFF2-40B4-BE49-F238E27FC236}">
                <a16:creationId xmlns:a16="http://schemas.microsoft.com/office/drawing/2014/main" id="{4D113898-FCE9-475D-9556-5049AFE8EE15}"/>
              </a:ext>
            </a:extLst>
          </p:cNvPr>
          <p:cNvSpPr/>
          <p:nvPr/>
        </p:nvSpPr>
        <p:spPr>
          <a:xfrm>
            <a:off x="5626512" y="2620297"/>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20" name="Flowchart: Connector 19">
            <a:extLst>
              <a:ext uri="{FF2B5EF4-FFF2-40B4-BE49-F238E27FC236}">
                <a16:creationId xmlns:a16="http://schemas.microsoft.com/office/drawing/2014/main" id="{94CD3FCD-3B0C-494C-AFBF-5050C60F1C0B}"/>
              </a:ext>
            </a:extLst>
          </p:cNvPr>
          <p:cNvSpPr/>
          <p:nvPr/>
        </p:nvSpPr>
        <p:spPr>
          <a:xfrm>
            <a:off x="5647404" y="732503"/>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21" name="Flowchart: Connector 20">
            <a:extLst>
              <a:ext uri="{FF2B5EF4-FFF2-40B4-BE49-F238E27FC236}">
                <a16:creationId xmlns:a16="http://schemas.microsoft.com/office/drawing/2014/main" id="{E93958F5-7EBF-47AA-B590-7FAE9277C052}"/>
              </a:ext>
            </a:extLst>
          </p:cNvPr>
          <p:cNvSpPr/>
          <p:nvPr/>
        </p:nvSpPr>
        <p:spPr>
          <a:xfrm>
            <a:off x="7227939" y="373625"/>
            <a:ext cx="943897" cy="943897"/>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$50</a:t>
            </a:r>
          </a:p>
        </p:txBody>
      </p:sp>
      <p:sp>
        <p:nvSpPr>
          <p:cNvPr id="22" name="Oval 21">
            <a:extLst>
              <a:ext uri="{FF2B5EF4-FFF2-40B4-BE49-F238E27FC236}">
                <a16:creationId xmlns:a16="http://schemas.microsoft.com/office/drawing/2014/main" id="{9E631D23-8FB2-4C3F-9AA0-243C9BB3DDDC}"/>
              </a:ext>
            </a:extLst>
          </p:cNvPr>
          <p:cNvSpPr/>
          <p:nvPr/>
        </p:nvSpPr>
        <p:spPr>
          <a:xfrm rot="8564963">
            <a:off x="1989957" y="3563574"/>
            <a:ext cx="3873017" cy="1415846"/>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2DCFAACE-BE58-4094-8911-3833B9B5D535}"/>
              </a:ext>
            </a:extLst>
          </p:cNvPr>
          <p:cNvSpPr/>
          <p:nvPr/>
        </p:nvSpPr>
        <p:spPr>
          <a:xfrm rot="5400000">
            <a:off x="6231104" y="797556"/>
            <a:ext cx="2927555" cy="1671663"/>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248565-3F06-44EE-9F92-FBF39E23D891}"/>
              </a:ext>
            </a:extLst>
          </p:cNvPr>
          <p:cNvSpPr/>
          <p:nvPr/>
        </p:nvSpPr>
        <p:spPr>
          <a:xfrm rot="5400000">
            <a:off x="4415913" y="3277741"/>
            <a:ext cx="3365089" cy="1671663"/>
          </a:xfrm>
          <a:prstGeom prst="ellipse">
            <a:avLst/>
          </a:prstGeom>
          <a:noFill/>
          <a:ln w="4762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2D610EA-1FC2-4284-B046-191DFC6B6B53}"/>
              </a:ext>
            </a:extLst>
          </p:cNvPr>
          <p:cNvSpPr txBox="1"/>
          <p:nvPr/>
        </p:nvSpPr>
        <p:spPr>
          <a:xfrm>
            <a:off x="8695428" y="1159983"/>
            <a:ext cx="2974567" cy="1631216"/>
          </a:xfrm>
          <a:prstGeom prst="rect">
            <a:avLst/>
          </a:prstGeom>
          <a:noFill/>
        </p:spPr>
        <p:txBody>
          <a:bodyPr wrap="square" rtlCol="0">
            <a:spAutoFit/>
          </a:bodyPr>
          <a:lstStyle/>
          <a:p>
            <a:pPr algn="ctr"/>
            <a:r>
              <a:rPr lang="en-US" sz="2000" b="1" u="sng"/>
              <a:t>SCENARIO</a:t>
            </a:r>
          </a:p>
          <a:p>
            <a:pPr marL="800100" lvl="1" indent="-342900">
              <a:buFont typeface="Arial" panose="020B0604020202020204" pitchFamily="34" charset="0"/>
              <a:buChar char="•"/>
            </a:pPr>
            <a:r>
              <a:rPr lang="en-US" sz="2000"/>
              <a:t>$100 Cap Grant</a:t>
            </a:r>
            <a:br>
              <a:rPr lang="en-US" sz="2000"/>
            </a:br>
            <a:endParaRPr lang="en-US" sz="2000"/>
          </a:p>
          <a:p>
            <a:pPr marL="800100" lvl="1" indent="-342900">
              <a:buFont typeface="Arial" panose="020B0604020202020204" pitchFamily="34" charset="0"/>
              <a:buChar char="•"/>
            </a:pPr>
            <a:r>
              <a:rPr lang="en-US" sz="2000"/>
              <a:t>$500 in projects funded this year</a:t>
            </a:r>
          </a:p>
        </p:txBody>
      </p:sp>
      <p:sp>
        <p:nvSpPr>
          <p:cNvPr id="26" name="Callout: Left Arrow 25">
            <a:extLst>
              <a:ext uri="{FF2B5EF4-FFF2-40B4-BE49-F238E27FC236}">
                <a16:creationId xmlns:a16="http://schemas.microsoft.com/office/drawing/2014/main" id="{06B878CB-36A1-45FE-BD3A-099D7E550130}"/>
              </a:ext>
            </a:extLst>
          </p:cNvPr>
          <p:cNvSpPr/>
          <p:nvPr/>
        </p:nvSpPr>
        <p:spPr>
          <a:xfrm>
            <a:off x="7032344" y="2902974"/>
            <a:ext cx="4912729" cy="3692014"/>
          </a:xfrm>
          <a:prstGeom prst="leftArrow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t>These projects will comply with:</a:t>
            </a:r>
          </a:p>
          <a:p>
            <a:pPr marL="342900" indent="-169863">
              <a:buFont typeface="Arial" panose="020B0604020202020204" pitchFamily="34" charset="0"/>
              <a:buChar char="•"/>
            </a:pPr>
            <a:r>
              <a:rPr lang="en-US" sz="2000"/>
              <a:t>A/E Procurement </a:t>
            </a:r>
            <a:r>
              <a:rPr lang="en-US" sz="1400"/>
              <a:t>(CW only)</a:t>
            </a:r>
          </a:p>
          <a:p>
            <a:pPr marL="342900" indent="-169863">
              <a:buFont typeface="Arial" panose="020B0604020202020204" pitchFamily="34" charset="0"/>
              <a:buChar char="•"/>
            </a:pPr>
            <a:r>
              <a:rPr lang="en-US" sz="2000"/>
              <a:t>BABA</a:t>
            </a:r>
          </a:p>
          <a:p>
            <a:pPr marL="342900" indent="-169863">
              <a:buFont typeface="Arial" panose="020B0604020202020204" pitchFamily="34" charset="0"/>
              <a:buChar char="•"/>
            </a:pPr>
            <a:r>
              <a:rPr lang="en-US" sz="2000"/>
              <a:t>DBE</a:t>
            </a:r>
          </a:p>
          <a:p>
            <a:pPr marL="342900" indent="-169863">
              <a:buFont typeface="Arial" panose="020B0604020202020204" pitchFamily="34" charset="0"/>
              <a:buChar char="•"/>
            </a:pPr>
            <a:r>
              <a:rPr lang="en-US" sz="2000"/>
              <a:t>Federal cross-cutters</a:t>
            </a:r>
          </a:p>
          <a:p>
            <a:pPr marL="342900" indent="-169863">
              <a:buFont typeface="Arial" panose="020B0604020202020204" pitchFamily="34" charset="0"/>
              <a:buChar char="•"/>
            </a:pPr>
            <a:r>
              <a:rPr lang="en-US" sz="2000"/>
              <a:t>FFATA Reporting</a:t>
            </a:r>
          </a:p>
          <a:p>
            <a:pPr marL="342900" indent="-169863">
              <a:buFont typeface="Arial" panose="020B0604020202020204" pitchFamily="34" charset="0"/>
              <a:buChar char="•"/>
            </a:pPr>
            <a:r>
              <a:rPr lang="en-US" sz="2000"/>
              <a:t>Signage</a:t>
            </a:r>
          </a:p>
          <a:p>
            <a:pPr marL="342900" indent="-169863">
              <a:buFont typeface="Arial" panose="020B0604020202020204" pitchFamily="34" charset="0"/>
              <a:buChar char="•"/>
            </a:pPr>
            <a:r>
              <a:rPr lang="en-US" sz="2000"/>
              <a:t>Single Audit</a:t>
            </a:r>
          </a:p>
          <a:p>
            <a:pPr marL="342900" indent="-169863">
              <a:buFont typeface="Arial" panose="020B0604020202020204" pitchFamily="34" charset="0"/>
              <a:buChar char="•"/>
            </a:pPr>
            <a:r>
              <a:rPr lang="en-US" sz="2000"/>
              <a:t>Telecom</a:t>
            </a:r>
          </a:p>
        </p:txBody>
      </p:sp>
      <p:sp>
        <p:nvSpPr>
          <p:cNvPr id="3" name="TextBox 2">
            <a:extLst>
              <a:ext uri="{FF2B5EF4-FFF2-40B4-BE49-F238E27FC236}">
                <a16:creationId xmlns:a16="http://schemas.microsoft.com/office/drawing/2014/main" id="{2F024BC0-5754-837F-CEAF-496279847D6D}"/>
              </a:ext>
            </a:extLst>
          </p:cNvPr>
          <p:cNvSpPr txBox="1"/>
          <p:nvPr/>
        </p:nvSpPr>
        <p:spPr>
          <a:xfrm>
            <a:off x="234000" y="1003457"/>
            <a:ext cx="2974567" cy="1323439"/>
          </a:xfrm>
          <a:prstGeom prst="rect">
            <a:avLst/>
          </a:prstGeom>
          <a:solidFill>
            <a:srgbClr val="FF0000"/>
          </a:solidFill>
        </p:spPr>
        <p:txBody>
          <a:bodyPr wrap="square" rtlCol="0">
            <a:spAutoFit/>
          </a:bodyPr>
          <a:lstStyle/>
          <a:p>
            <a:pPr algn="ctr"/>
            <a:r>
              <a:rPr lang="en-US" sz="2000">
                <a:solidFill>
                  <a:schemeClr val="bg1"/>
                </a:solidFill>
              </a:rPr>
              <a:t>NOT ALLOWED: Applying different equivalency requirements to different groups of projects</a:t>
            </a:r>
          </a:p>
        </p:txBody>
      </p:sp>
      <p:sp>
        <p:nvSpPr>
          <p:cNvPr id="4" name="TextBox 3">
            <a:extLst>
              <a:ext uri="{FF2B5EF4-FFF2-40B4-BE49-F238E27FC236}">
                <a16:creationId xmlns:a16="http://schemas.microsoft.com/office/drawing/2014/main" id="{5645C025-67EF-2AE4-FBFC-E3EF2D19C1C3}"/>
              </a:ext>
            </a:extLst>
          </p:cNvPr>
          <p:cNvSpPr txBox="1"/>
          <p:nvPr/>
        </p:nvSpPr>
        <p:spPr>
          <a:xfrm>
            <a:off x="199401" y="211034"/>
            <a:ext cx="3652607" cy="584775"/>
          </a:xfrm>
          <a:prstGeom prst="rect">
            <a:avLst/>
          </a:prstGeom>
          <a:noFill/>
        </p:spPr>
        <p:txBody>
          <a:bodyPr wrap="square" rtlCol="0">
            <a:spAutoFit/>
          </a:bodyPr>
          <a:lstStyle/>
          <a:p>
            <a:r>
              <a:rPr lang="en-US" sz="3200" b="1"/>
              <a:t>Rule #1 Visualized</a:t>
            </a:r>
          </a:p>
        </p:txBody>
      </p:sp>
    </p:spTree>
    <p:extLst>
      <p:ext uri="{BB962C8B-B14F-4D97-AF65-F5344CB8AC3E}">
        <p14:creationId xmlns:p14="http://schemas.microsoft.com/office/powerpoint/2010/main" val="398645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9F780-1598-9743-BAFE-07D497ACE51D}"/>
              </a:ext>
            </a:extLst>
          </p:cNvPr>
          <p:cNvSpPr>
            <a:spLocks noGrp="1"/>
          </p:cNvSpPr>
          <p:nvPr>
            <p:ph type="title"/>
          </p:nvPr>
        </p:nvSpPr>
        <p:spPr>
          <a:noFill/>
        </p:spPr>
        <p:txBody>
          <a:bodyPr>
            <a:noAutofit/>
          </a:bodyPr>
          <a:lstStyle/>
          <a:p>
            <a:r>
              <a:rPr lang="en-US"/>
              <a:t>Equivalency Rules (cont’d)</a:t>
            </a:r>
          </a:p>
        </p:txBody>
      </p:sp>
      <p:sp>
        <p:nvSpPr>
          <p:cNvPr id="116738" name="Content Placeholder 4">
            <a:extLst>
              <a:ext uri="{FF2B5EF4-FFF2-40B4-BE49-F238E27FC236}">
                <a16:creationId xmlns:a16="http://schemas.microsoft.com/office/drawing/2014/main" id="{F82F6767-F000-7349-AAF8-D78A818E1336}"/>
              </a:ext>
            </a:extLst>
          </p:cNvPr>
          <p:cNvSpPr>
            <a:spLocks noGrp="1"/>
          </p:cNvSpPr>
          <p:nvPr>
            <p:ph idx="1"/>
          </p:nvPr>
        </p:nvSpPr>
        <p:spPr>
          <a:xfrm>
            <a:off x="1147429" y="1454150"/>
            <a:ext cx="9897140" cy="4289168"/>
          </a:xfrm>
        </p:spPr>
        <p:txBody>
          <a:bodyPr>
            <a:normAutofit fontScale="92500" lnSpcReduction="10000"/>
          </a:bodyPr>
          <a:lstStyle/>
          <a:p>
            <a:pPr marL="514350" indent="-514350">
              <a:buFont typeface="+mj-lt"/>
              <a:buAutoNum type="arabicPeriod" startAt="4"/>
            </a:pPr>
            <a:r>
              <a:rPr lang="en-US" altLang="en-US"/>
              <a:t>“Extra” equivalency in one year cannot be “banked” to use towards shortfalls in future years.</a:t>
            </a:r>
          </a:p>
          <a:p>
            <a:pPr marL="514350" indent="-514350">
              <a:buFont typeface="+mj-lt"/>
              <a:buAutoNum type="arabicPeriod" startAt="4"/>
            </a:pPr>
            <a:r>
              <a:rPr lang="en-US" altLang="en-US"/>
              <a:t>If a state does not identify sufficient assistance agreements as “equivalency” in a given year, the state may fund additional “equivalency” assistance agreements in a future year to meet the requirements.</a:t>
            </a:r>
          </a:p>
          <a:p>
            <a:pPr marL="514350" indent="-514350">
              <a:buFont typeface="+mj-lt"/>
              <a:buAutoNum type="arabicPeriod" startAt="4"/>
            </a:pPr>
            <a:r>
              <a:rPr lang="en-US" altLang="en-US"/>
              <a:t>States may choose, as a state policy, to apply all or some of the equivalency requirements to non-equivalency projects.</a:t>
            </a:r>
          </a:p>
          <a:p>
            <a:pPr marL="457200" lvl="1" indent="0">
              <a:buNone/>
            </a:pPr>
            <a:r>
              <a:rPr lang="en-US" altLang="en-US" i="1"/>
              <a:t>	Note that the EPA and other federal agencies cannot enforce these 	equivalency requirements on non-equivalency projects. E.g., the EPA cannot 	provide BABA waivers for non-equivalency projects because BABA does not 	apply to those projects.</a:t>
            </a:r>
            <a:endParaRPr lang="en-US" altLang="en-US"/>
          </a:p>
        </p:txBody>
      </p:sp>
      <p:sp>
        <p:nvSpPr>
          <p:cNvPr id="7" name="TextBox 6">
            <a:extLst>
              <a:ext uri="{FF2B5EF4-FFF2-40B4-BE49-F238E27FC236}">
                <a16:creationId xmlns:a16="http://schemas.microsoft.com/office/drawing/2014/main" id="{5E683C2F-4D80-C505-59A1-2E21D1967D13}"/>
              </a:ext>
            </a:extLst>
          </p:cNvPr>
          <p:cNvSpPr txBox="1"/>
          <p:nvPr/>
        </p:nvSpPr>
        <p:spPr>
          <a:xfrm>
            <a:off x="3273428" y="6455936"/>
            <a:ext cx="8918572" cy="276999"/>
          </a:xfrm>
          <a:prstGeom prst="rect">
            <a:avLst/>
          </a:prstGeom>
          <a:noFill/>
        </p:spPr>
        <p:txBody>
          <a:bodyPr wrap="square" rtlCol="0">
            <a:spAutoFit/>
          </a:bodyPr>
          <a:lstStyle/>
          <a:p>
            <a:r>
              <a:rPr lang="en-US" sz="1200" i="1"/>
              <a:t>*The exception tends to be for supplemental federal appropriations (e.g., BIL EC, BIL LSLR, and other narrow-eligibility capitalization grants).</a:t>
            </a:r>
          </a:p>
        </p:txBody>
      </p:sp>
    </p:spTree>
    <p:extLst>
      <p:ext uri="{BB962C8B-B14F-4D97-AF65-F5344CB8AC3E}">
        <p14:creationId xmlns:p14="http://schemas.microsoft.com/office/powerpoint/2010/main" val="3292256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EB0B1-A0DC-2A97-BF5E-A0ABA089D2A3}"/>
              </a:ext>
            </a:extLst>
          </p:cNvPr>
          <p:cNvSpPr>
            <a:spLocks noGrp="1"/>
          </p:cNvSpPr>
          <p:nvPr>
            <p:ph type="title"/>
          </p:nvPr>
        </p:nvSpPr>
        <p:spPr/>
        <p:txBody>
          <a:bodyPr/>
          <a:lstStyle/>
          <a:p>
            <a:r>
              <a:rPr lang="en-US"/>
              <a:t>BIL and Equivalency</a:t>
            </a:r>
          </a:p>
        </p:txBody>
      </p:sp>
      <p:sp>
        <p:nvSpPr>
          <p:cNvPr id="5" name="Content Placeholder 4">
            <a:extLst>
              <a:ext uri="{FF2B5EF4-FFF2-40B4-BE49-F238E27FC236}">
                <a16:creationId xmlns:a16="http://schemas.microsoft.com/office/drawing/2014/main" id="{4D811D28-E36A-8532-E9B0-7149055C721A}"/>
              </a:ext>
            </a:extLst>
          </p:cNvPr>
          <p:cNvSpPr>
            <a:spLocks noGrp="1"/>
          </p:cNvSpPr>
          <p:nvPr>
            <p:ph idx="1"/>
          </p:nvPr>
        </p:nvSpPr>
        <p:spPr/>
        <p:txBody>
          <a:bodyPr>
            <a:normAutofit/>
          </a:bodyPr>
          <a:lstStyle/>
          <a:p>
            <a:r>
              <a:rPr lang="en-US"/>
              <a:t>BIL EC &amp; LSLR</a:t>
            </a:r>
          </a:p>
          <a:p>
            <a:pPr lvl="1"/>
            <a:r>
              <a:rPr lang="en-US"/>
              <a:t>All assistance agreements &amp; all projects getting these funds must meet all equivalency requirements.</a:t>
            </a:r>
          </a:p>
          <a:p>
            <a:r>
              <a:rPr lang="en-US"/>
              <a:t>BIL General Supplemental flexibility</a:t>
            </a:r>
          </a:p>
          <a:p>
            <a:pPr lvl="1"/>
            <a:r>
              <a:rPr lang="en-US"/>
              <a:t>A single assistance agreement can fulfill equivalency requirements for both base and BIL general supplemental.</a:t>
            </a:r>
          </a:p>
          <a:p>
            <a:pPr lvl="1"/>
            <a:r>
              <a:rPr lang="en-US"/>
              <a:t>Projects that receive additional subsidization made available by the BIL general supplemental appropriation do not have to be the same projects that fulfill equivalency requirements.</a:t>
            </a:r>
          </a:p>
          <a:p>
            <a:pPr lvl="1"/>
            <a:endParaRPr lang="en-US"/>
          </a:p>
        </p:txBody>
      </p:sp>
    </p:spTree>
    <p:extLst>
      <p:ext uri="{BB962C8B-B14F-4D97-AF65-F5344CB8AC3E}">
        <p14:creationId xmlns:p14="http://schemas.microsoft.com/office/powerpoint/2010/main" val="88613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BB29-3F47-2438-067D-DECA92917863}"/>
              </a:ext>
            </a:extLst>
          </p:cNvPr>
          <p:cNvSpPr>
            <a:spLocks noGrp="1"/>
          </p:cNvSpPr>
          <p:nvPr>
            <p:ph type="title"/>
          </p:nvPr>
        </p:nvSpPr>
        <p:spPr/>
        <p:txBody>
          <a:bodyPr/>
          <a:lstStyle/>
          <a:p>
            <a:r>
              <a:rPr lang="en-US"/>
              <a:t>Reporting and Documentation: IUP</a:t>
            </a:r>
          </a:p>
        </p:txBody>
      </p:sp>
      <p:sp>
        <p:nvSpPr>
          <p:cNvPr id="3" name="Content Placeholder 2">
            <a:extLst>
              <a:ext uri="{FF2B5EF4-FFF2-40B4-BE49-F238E27FC236}">
                <a16:creationId xmlns:a16="http://schemas.microsoft.com/office/drawing/2014/main" id="{FF459B2B-9B2B-E790-3ABE-E5E658A654AB}"/>
              </a:ext>
            </a:extLst>
          </p:cNvPr>
          <p:cNvSpPr>
            <a:spLocks noGrp="1"/>
          </p:cNvSpPr>
          <p:nvPr>
            <p:ph idx="1"/>
          </p:nvPr>
        </p:nvSpPr>
        <p:spPr/>
        <p:txBody>
          <a:bodyPr>
            <a:normAutofit/>
          </a:bodyPr>
          <a:lstStyle/>
          <a:p>
            <a:r>
              <a:rPr lang="en-US"/>
              <a:t>Identify the projects that will meet the equivalency requirements if they are known at the time. </a:t>
            </a:r>
          </a:p>
          <a:p>
            <a:r>
              <a:rPr lang="en-US"/>
              <a:t>Identify additional equivalency projects if the SRF program needs to make up a prior year’s shortfall.</a:t>
            </a:r>
          </a:p>
        </p:txBody>
      </p:sp>
    </p:spTree>
    <p:extLst>
      <p:ext uri="{BB962C8B-B14F-4D97-AF65-F5344CB8AC3E}">
        <p14:creationId xmlns:p14="http://schemas.microsoft.com/office/powerpoint/2010/main" val="1693335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BB29-3F47-2438-067D-DECA92917863}"/>
              </a:ext>
            </a:extLst>
          </p:cNvPr>
          <p:cNvSpPr>
            <a:spLocks noGrp="1"/>
          </p:cNvSpPr>
          <p:nvPr>
            <p:ph type="title"/>
          </p:nvPr>
        </p:nvSpPr>
        <p:spPr>
          <a:xfrm>
            <a:off x="1147431" y="365125"/>
            <a:ext cx="9897139" cy="1325563"/>
          </a:xfrm>
        </p:spPr>
        <p:txBody>
          <a:bodyPr/>
          <a:lstStyle/>
          <a:p>
            <a:r>
              <a:rPr lang="en-US" dirty="0"/>
              <a:t>Reporting and Documentation: Annual Report and SRF Data System</a:t>
            </a:r>
          </a:p>
        </p:txBody>
      </p:sp>
      <p:sp>
        <p:nvSpPr>
          <p:cNvPr id="3" name="Content Placeholder 2">
            <a:extLst>
              <a:ext uri="{FF2B5EF4-FFF2-40B4-BE49-F238E27FC236}">
                <a16:creationId xmlns:a16="http://schemas.microsoft.com/office/drawing/2014/main" id="{FF459B2B-9B2B-E790-3ABE-E5E658A654AB}"/>
              </a:ext>
            </a:extLst>
          </p:cNvPr>
          <p:cNvSpPr>
            <a:spLocks noGrp="1"/>
          </p:cNvSpPr>
          <p:nvPr>
            <p:ph idx="1"/>
          </p:nvPr>
        </p:nvSpPr>
        <p:spPr>
          <a:xfrm>
            <a:off x="1147763" y="1825625"/>
            <a:ext cx="9896475" cy="4135337"/>
          </a:xfrm>
        </p:spPr>
        <p:txBody>
          <a:bodyPr>
            <a:normAutofit/>
          </a:bodyPr>
          <a:lstStyle/>
          <a:p>
            <a:r>
              <a:rPr lang="en-US" dirty="0"/>
              <a:t>Identify signed assistance agreements that meet all equivalency requirements in an amount at least equal to the relevant capitalization grants. </a:t>
            </a:r>
          </a:p>
          <a:p>
            <a:pPr lvl="1"/>
            <a:r>
              <a:rPr lang="en-US" dirty="0"/>
              <a:t>In the DWSRF, it will be the amount that was reserved for financial assistance from the infrastructure fund. </a:t>
            </a:r>
          </a:p>
          <a:p>
            <a:r>
              <a:rPr lang="en-US" dirty="0"/>
              <a:t>Equivalency assistance agreements listed in the Annual/Biennial Report must match what is reported in the SRF </a:t>
            </a:r>
            <a:r>
              <a:rPr lang="en-US"/>
              <a:t>Data System</a:t>
            </a:r>
            <a:r>
              <a:rPr lang="en-US" dirty="0"/>
              <a:t>. </a:t>
            </a:r>
          </a:p>
        </p:txBody>
      </p:sp>
    </p:spTree>
    <p:extLst>
      <p:ext uri="{BB962C8B-B14F-4D97-AF65-F5344CB8AC3E}">
        <p14:creationId xmlns:p14="http://schemas.microsoft.com/office/powerpoint/2010/main" val="2491146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9BB29-3F47-2438-067D-DECA92917863}"/>
              </a:ext>
            </a:extLst>
          </p:cNvPr>
          <p:cNvSpPr>
            <a:spLocks noGrp="1"/>
          </p:cNvSpPr>
          <p:nvPr>
            <p:ph type="title"/>
          </p:nvPr>
        </p:nvSpPr>
        <p:spPr>
          <a:xfrm>
            <a:off x="1147431" y="365125"/>
            <a:ext cx="9897139" cy="1325563"/>
          </a:xfrm>
        </p:spPr>
        <p:txBody>
          <a:bodyPr/>
          <a:lstStyle/>
          <a:p>
            <a:r>
              <a:rPr lang="en-US"/>
              <a:t>Reporting and Documentation: FFATA</a:t>
            </a:r>
          </a:p>
        </p:txBody>
      </p:sp>
      <p:sp>
        <p:nvSpPr>
          <p:cNvPr id="3" name="Content Placeholder 2">
            <a:extLst>
              <a:ext uri="{FF2B5EF4-FFF2-40B4-BE49-F238E27FC236}">
                <a16:creationId xmlns:a16="http://schemas.microsoft.com/office/drawing/2014/main" id="{FF459B2B-9B2B-E790-3ABE-E5E658A654AB}"/>
              </a:ext>
            </a:extLst>
          </p:cNvPr>
          <p:cNvSpPr>
            <a:spLocks noGrp="1"/>
          </p:cNvSpPr>
          <p:nvPr>
            <p:ph idx="1"/>
          </p:nvPr>
        </p:nvSpPr>
        <p:spPr>
          <a:xfrm>
            <a:off x="1147763" y="1825625"/>
            <a:ext cx="9896475" cy="4135337"/>
          </a:xfrm>
        </p:spPr>
        <p:txBody>
          <a:bodyPr>
            <a:normAutofit/>
          </a:bodyPr>
          <a:lstStyle/>
          <a:p>
            <a:r>
              <a:rPr lang="en-US"/>
              <a:t>Report equivalency assistance agreements and all DWSRF set-aside activities* that exceed the $30,000 threshold. </a:t>
            </a:r>
          </a:p>
          <a:p>
            <a:pPr lvl="1"/>
            <a:r>
              <a:rPr lang="en-US"/>
              <a:t>This includes grants to public water systems (PWSs) exceeding $30,000 for infrastructure planning and design using set-aside funds and DWSRF SDWA 1452(k) source water protection (SWP) loans of more than $30,000. </a:t>
            </a:r>
          </a:p>
          <a:p>
            <a:r>
              <a:rPr lang="en-US" u="sng"/>
              <a:t>Do not exceed </a:t>
            </a:r>
            <a:r>
              <a:rPr lang="en-US"/>
              <a:t>the amount of the SRF capitalization grant.</a:t>
            </a:r>
          </a:p>
        </p:txBody>
      </p:sp>
      <p:sp>
        <p:nvSpPr>
          <p:cNvPr id="4" name="TextBox 3">
            <a:extLst>
              <a:ext uri="{FF2B5EF4-FFF2-40B4-BE49-F238E27FC236}">
                <a16:creationId xmlns:a16="http://schemas.microsoft.com/office/drawing/2014/main" id="{8184D93A-2DB3-0F60-34C7-B1BB29629E18}"/>
              </a:ext>
            </a:extLst>
          </p:cNvPr>
          <p:cNvSpPr txBox="1"/>
          <p:nvPr/>
        </p:nvSpPr>
        <p:spPr>
          <a:xfrm>
            <a:off x="6610350" y="5292546"/>
            <a:ext cx="5248275" cy="1200329"/>
          </a:xfrm>
          <a:prstGeom prst="rect">
            <a:avLst/>
          </a:prstGeom>
          <a:noFill/>
        </p:spPr>
        <p:txBody>
          <a:bodyPr wrap="square" rtlCol="0">
            <a:spAutoFit/>
          </a:bodyPr>
          <a:lstStyle/>
          <a:p>
            <a:r>
              <a:rPr lang="en-US"/>
              <a:t>*Some activities are exempt. See </a:t>
            </a:r>
            <a:r>
              <a:rPr lang="en-US" i="1"/>
              <a:t>Clarification of Federal Funding Accountability and Transparency Act Reporting Requirements in the State Revolving Fund Programs</a:t>
            </a:r>
          </a:p>
        </p:txBody>
      </p:sp>
    </p:spTree>
    <p:extLst>
      <p:ext uri="{BB962C8B-B14F-4D97-AF65-F5344CB8AC3E}">
        <p14:creationId xmlns:p14="http://schemas.microsoft.com/office/powerpoint/2010/main" val="3273042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5567-FE72-D489-255F-BB783A443775}"/>
              </a:ext>
            </a:extLst>
          </p:cNvPr>
          <p:cNvSpPr>
            <a:spLocks noGrp="1"/>
          </p:cNvSpPr>
          <p:nvPr>
            <p:ph type="title"/>
          </p:nvPr>
        </p:nvSpPr>
        <p:spPr>
          <a:xfrm>
            <a:off x="1456660" y="365125"/>
            <a:ext cx="9897139" cy="1325563"/>
          </a:xfrm>
        </p:spPr>
        <p:txBody>
          <a:bodyPr anchor="ctr">
            <a:normAutofit/>
          </a:bodyPr>
          <a:lstStyle/>
          <a:p>
            <a:r>
              <a:rPr lang="en-US"/>
              <a:t>State Strategies for Equivalency</a:t>
            </a:r>
          </a:p>
        </p:txBody>
      </p:sp>
      <p:pic>
        <p:nvPicPr>
          <p:cNvPr id="5" name="Picture 4" descr="Person playing chess">
            <a:extLst>
              <a:ext uri="{FF2B5EF4-FFF2-40B4-BE49-F238E27FC236}">
                <a16:creationId xmlns:a16="http://schemas.microsoft.com/office/drawing/2014/main" id="{EC320988-7712-0195-E8D7-1B46388A8BCF}"/>
              </a:ext>
            </a:extLst>
          </p:cNvPr>
          <p:cNvPicPr>
            <a:picLocks noChangeAspect="1"/>
          </p:cNvPicPr>
          <p:nvPr/>
        </p:nvPicPr>
        <p:blipFill>
          <a:blip r:embed="rId2">
            <a:extLst>
              <a:ext uri="{28A0092B-C50C-407E-A947-70E740481C1C}">
                <a14:useLocalDpi xmlns:a14="http://schemas.microsoft.com/office/drawing/2010/main" val="0"/>
              </a:ext>
            </a:extLst>
          </a:blip>
          <a:srcRect l="27403" r="1" b="1"/>
          <a:stretch/>
        </p:blipFill>
        <p:spPr>
          <a:xfrm>
            <a:off x="1176741" y="1918931"/>
            <a:ext cx="3524793" cy="3240897"/>
          </a:xfrm>
          <a:prstGeom prst="rect">
            <a:avLst/>
          </a:prstGeom>
          <a:noFill/>
        </p:spPr>
      </p:pic>
      <p:sp>
        <p:nvSpPr>
          <p:cNvPr id="3" name="Content Placeholder 2">
            <a:extLst>
              <a:ext uri="{FF2B5EF4-FFF2-40B4-BE49-F238E27FC236}">
                <a16:creationId xmlns:a16="http://schemas.microsoft.com/office/drawing/2014/main" id="{188039F0-30FD-2B8E-3FEC-7F17D198FF54}"/>
              </a:ext>
            </a:extLst>
          </p:cNvPr>
          <p:cNvSpPr>
            <a:spLocks noGrp="1"/>
          </p:cNvSpPr>
          <p:nvPr>
            <p:ph sz="half" idx="2"/>
          </p:nvPr>
        </p:nvSpPr>
        <p:spPr>
          <a:xfrm>
            <a:off x="5141167" y="1825625"/>
            <a:ext cx="6212633" cy="4195613"/>
          </a:xfrm>
        </p:spPr>
        <p:txBody>
          <a:bodyPr>
            <a:normAutofit lnSpcReduction="10000"/>
          </a:bodyPr>
          <a:lstStyle/>
          <a:p>
            <a:r>
              <a:rPr lang="en-US" sz="2000"/>
              <a:t>Each state might have a different strategy (and might be different between the state’s CWSRF and DWSRF).</a:t>
            </a:r>
          </a:p>
          <a:p>
            <a:r>
              <a:rPr lang="en-US" sz="2000"/>
              <a:t>There are many strategy considerations:</a:t>
            </a:r>
          </a:p>
          <a:p>
            <a:pPr lvl="1"/>
            <a:r>
              <a:rPr lang="en-US" sz="2000"/>
              <a:t>Types of communities vs. types of projects.</a:t>
            </a:r>
          </a:p>
          <a:p>
            <a:pPr lvl="1"/>
            <a:r>
              <a:rPr lang="en-US" sz="2000"/>
              <a:t>Equity vs. equality.</a:t>
            </a:r>
          </a:p>
          <a:p>
            <a:pPr lvl="2"/>
            <a:r>
              <a:rPr lang="en-US"/>
              <a:t>Higher-capacity borrowers may be able to more easily take on the additional requirements.</a:t>
            </a:r>
          </a:p>
          <a:p>
            <a:pPr lvl="1"/>
            <a:r>
              <a:rPr lang="en-US" sz="2000"/>
              <a:t>Incentives for equivalency projects.</a:t>
            </a:r>
          </a:p>
          <a:p>
            <a:pPr lvl="1"/>
            <a:r>
              <a:rPr lang="en-US" sz="2000"/>
              <a:t>And others!</a:t>
            </a:r>
          </a:p>
          <a:p>
            <a:r>
              <a:rPr lang="en-US" sz="2000"/>
              <a:t>Equivalency may simplify the SRF process for borrowers.</a:t>
            </a:r>
          </a:p>
          <a:p>
            <a:r>
              <a:rPr lang="en-US" sz="2000"/>
              <a:t>Equivalency may reduce administrative burden on state SRF staff. </a:t>
            </a:r>
          </a:p>
          <a:p>
            <a:pPr lvl="1"/>
            <a:endParaRPr lang="en-US" sz="1500"/>
          </a:p>
          <a:p>
            <a:endParaRPr lang="en-US" sz="1500"/>
          </a:p>
        </p:txBody>
      </p:sp>
    </p:spTree>
    <p:extLst>
      <p:ext uri="{BB962C8B-B14F-4D97-AF65-F5344CB8AC3E}">
        <p14:creationId xmlns:p14="http://schemas.microsoft.com/office/powerpoint/2010/main" val="1867443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FC51EB-F774-7BC4-D37B-943C5074A521}"/>
              </a:ext>
            </a:extLst>
          </p:cNvPr>
          <p:cNvSpPr>
            <a:spLocks noGrp="1"/>
          </p:cNvSpPr>
          <p:nvPr>
            <p:ph type="title"/>
          </p:nvPr>
        </p:nvSpPr>
        <p:spPr>
          <a:xfrm>
            <a:off x="1147431" y="365125"/>
            <a:ext cx="9897139" cy="1325563"/>
          </a:xfrm>
        </p:spPr>
        <p:txBody>
          <a:bodyPr anchor="ctr">
            <a:normAutofit/>
          </a:bodyPr>
          <a:lstStyle/>
          <a:p>
            <a:r>
              <a:rPr lang="en-US"/>
              <a:t>Resources</a:t>
            </a:r>
          </a:p>
        </p:txBody>
      </p:sp>
      <p:graphicFrame>
        <p:nvGraphicFramePr>
          <p:cNvPr id="15" name="Content Placeholder 8">
            <a:extLst>
              <a:ext uri="{FF2B5EF4-FFF2-40B4-BE49-F238E27FC236}">
                <a16:creationId xmlns:a16="http://schemas.microsoft.com/office/drawing/2014/main" id="{88EC4D38-7835-E3F8-C021-483E49835884}"/>
              </a:ext>
            </a:extLst>
          </p:cNvPr>
          <p:cNvGraphicFramePr>
            <a:graphicFrameLocks noGrp="1"/>
          </p:cNvGraphicFramePr>
          <p:nvPr>
            <p:ph idx="1"/>
            <p:extLst>
              <p:ext uri="{D42A27DB-BD31-4B8C-83A1-F6EECF244321}">
                <p14:modId xmlns:p14="http://schemas.microsoft.com/office/powerpoint/2010/main" val="3454531116"/>
              </p:ext>
            </p:extLst>
          </p:nvPr>
        </p:nvGraphicFramePr>
        <p:xfrm>
          <a:off x="1147430" y="1825625"/>
          <a:ext cx="9897140" cy="396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0521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a:extLst>
              <a:ext uri="{FF2B5EF4-FFF2-40B4-BE49-F238E27FC236}">
                <a16:creationId xmlns:a16="http://schemas.microsoft.com/office/drawing/2014/main" id="{8EB0DF73-AD31-4D09-91C6-6D6C4613F3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87" r="3448"/>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71B1368A-0945-5029-74EF-4070C65188C7}"/>
              </a:ext>
            </a:extLst>
          </p:cNvPr>
          <p:cNvSpPr>
            <a:spLocks noGrp="1"/>
          </p:cNvSpPr>
          <p:nvPr>
            <p:ph idx="1"/>
          </p:nvPr>
        </p:nvSpPr>
        <p:spPr>
          <a:xfrm>
            <a:off x="6094476" y="664196"/>
            <a:ext cx="5872175" cy="3843666"/>
          </a:xfrm>
        </p:spPr>
        <p:txBody>
          <a:bodyPr vert="horz" lIns="91440" tIns="45720" rIns="91440" bIns="45720" rtlCol="0" anchor="t">
            <a:normAutofit/>
          </a:bodyPr>
          <a:lstStyle/>
          <a:p>
            <a:pPr marL="0" indent="0" algn="ctr" fontAlgn="base">
              <a:buNone/>
            </a:pPr>
            <a:endParaRPr lang="en-US" sz="1700" i="0" u="none" strike="noStrike">
              <a:effectLst/>
            </a:endParaRPr>
          </a:p>
          <a:p>
            <a:pPr marL="457200" lvl="1" indent="0" algn="ctr">
              <a:buNone/>
            </a:pPr>
            <a:r>
              <a:rPr lang="en-US"/>
              <a:t>Kelly Tucker, US EPA</a:t>
            </a:r>
          </a:p>
          <a:p>
            <a:pPr marL="457200" lvl="1" indent="0" algn="ctr">
              <a:buNone/>
            </a:pPr>
            <a:r>
              <a:rPr lang="en-US">
                <a:hlinkClick r:id="rId3"/>
              </a:rPr>
              <a:t>Tucker.Kelly@epa.gov</a:t>
            </a:r>
            <a:r>
              <a:rPr lang="en-US"/>
              <a:t> </a:t>
            </a:r>
          </a:p>
          <a:p>
            <a:pPr marL="457200" lvl="1" indent="0" algn="ctr">
              <a:buNone/>
            </a:pPr>
            <a:endParaRPr lang="en-US"/>
          </a:p>
          <a:p>
            <a:pPr marL="457200" lvl="1" indent="0" algn="ctr">
              <a:buNone/>
            </a:pPr>
            <a:r>
              <a:rPr lang="en-US"/>
              <a:t>Nick Chamberlain, US EPA</a:t>
            </a:r>
          </a:p>
          <a:p>
            <a:pPr marL="457200" lvl="1" indent="0" algn="ctr">
              <a:buNone/>
            </a:pPr>
            <a:r>
              <a:rPr lang="en-US">
                <a:hlinkClick r:id="rId4"/>
              </a:rPr>
              <a:t>Chamberlain.Nick@epa.gov</a:t>
            </a:r>
            <a:r>
              <a:rPr lang="en-US"/>
              <a:t> </a:t>
            </a:r>
          </a:p>
          <a:p>
            <a:pPr marL="457200" lvl="1" indent="0">
              <a:buNone/>
            </a:pPr>
            <a:endParaRPr lang="en-US" sz="1700"/>
          </a:p>
        </p:txBody>
      </p:sp>
      <p:pic>
        <p:nvPicPr>
          <p:cNvPr id="6" name="Picture 5">
            <a:extLst>
              <a:ext uri="{FF2B5EF4-FFF2-40B4-BE49-F238E27FC236}">
                <a16:creationId xmlns:a16="http://schemas.microsoft.com/office/drawing/2014/main" id="{73573588-5CBD-4273-86B0-00458723CE1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72175" y="2714871"/>
            <a:ext cx="4170194" cy="4313993"/>
          </a:xfrm>
          <a:prstGeom prst="rect">
            <a:avLst/>
          </a:prstGeom>
        </p:spPr>
      </p:pic>
      <p:pic>
        <p:nvPicPr>
          <p:cNvPr id="7" name="Picture 6">
            <a:extLst>
              <a:ext uri="{FF2B5EF4-FFF2-40B4-BE49-F238E27FC236}">
                <a16:creationId xmlns:a16="http://schemas.microsoft.com/office/drawing/2014/main" id="{3A73B2E5-47B0-429E-8947-788E88F45E3E}"/>
              </a:ext>
            </a:extLst>
          </p:cNvPr>
          <p:cNvPicPr>
            <a:picLocks noChangeAspect="1"/>
          </p:cNvPicPr>
          <p:nvPr/>
        </p:nvPicPr>
        <p:blipFill>
          <a:blip r:embed="rId6"/>
          <a:stretch>
            <a:fillRect/>
          </a:stretch>
        </p:blipFill>
        <p:spPr>
          <a:xfrm>
            <a:off x="9301273" y="3742347"/>
            <a:ext cx="2106225" cy="2259043"/>
          </a:xfrm>
          <a:prstGeom prst="rect">
            <a:avLst/>
          </a:prstGeom>
        </p:spPr>
      </p:pic>
    </p:spTree>
    <p:extLst>
      <p:ext uri="{BB962C8B-B14F-4D97-AF65-F5344CB8AC3E}">
        <p14:creationId xmlns:p14="http://schemas.microsoft.com/office/powerpoint/2010/main" val="1929230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A7E984-C3C0-B879-70D1-8DC6D7E57C55}"/>
              </a:ext>
            </a:extLst>
          </p:cNvPr>
          <p:cNvSpPr>
            <a:spLocks noGrp="1"/>
          </p:cNvSpPr>
          <p:nvPr>
            <p:ph type="title"/>
          </p:nvPr>
        </p:nvSpPr>
        <p:spPr/>
        <p:txBody>
          <a:bodyPr/>
          <a:lstStyle/>
          <a:p>
            <a:r>
              <a:rPr lang="en-US"/>
              <a:t>The basics</a:t>
            </a:r>
          </a:p>
        </p:txBody>
      </p:sp>
      <p:sp>
        <p:nvSpPr>
          <p:cNvPr id="5" name="Content Placeholder 4">
            <a:extLst>
              <a:ext uri="{FF2B5EF4-FFF2-40B4-BE49-F238E27FC236}">
                <a16:creationId xmlns:a16="http://schemas.microsoft.com/office/drawing/2014/main" id="{5DD5D859-2D6E-3EE7-4CC4-239A761814B5}"/>
              </a:ext>
            </a:extLst>
          </p:cNvPr>
          <p:cNvSpPr>
            <a:spLocks noGrp="1"/>
          </p:cNvSpPr>
          <p:nvPr>
            <p:ph idx="1"/>
          </p:nvPr>
        </p:nvSpPr>
        <p:spPr>
          <a:xfrm>
            <a:off x="1147430" y="1825625"/>
            <a:ext cx="9897140" cy="4019363"/>
          </a:xfrm>
        </p:spPr>
        <p:txBody>
          <a:bodyPr>
            <a:normAutofit fontScale="92500" lnSpcReduction="20000"/>
          </a:bodyPr>
          <a:lstStyle/>
          <a:p>
            <a:r>
              <a:rPr lang="en-US" altLang="en-US" sz="2800">
                <a:ea typeface="ＭＳ Ｐゴシック" panose="020B0600070205080204" pitchFamily="34" charset="-128"/>
                <a:cs typeface="Garamond" panose="02020404030301010803" pitchFamily="18" charset="0"/>
              </a:rPr>
              <a:t>Only </a:t>
            </a:r>
            <a:r>
              <a:rPr lang="en-US" altLang="en-US" sz="2800" i="1">
                <a:ea typeface="ＭＳ Ｐゴシック" panose="020B0600070205080204" pitchFamily="34" charset="-128"/>
                <a:cs typeface="Garamond" panose="02020404030301010803" pitchFamily="18" charset="0"/>
              </a:rPr>
              <a:t>some</a:t>
            </a:r>
            <a:r>
              <a:rPr lang="en-US" altLang="en-US" sz="2800">
                <a:ea typeface="ＭＳ Ｐゴシック" panose="020B0600070205080204" pitchFamily="34" charset="-128"/>
                <a:cs typeface="Garamond" panose="02020404030301010803" pitchFamily="18" charset="0"/>
              </a:rPr>
              <a:t> of the funds in the SRFs are federal funds.</a:t>
            </a:r>
          </a:p>
          <a:p>
            <a:endParaRPr lang="en-US" altLang="en-US">
              <a:ea typeface="ＭＳ Ｐゴシック" panose="020B0600070205080204" pitchFamily="34" charset="-128"/>
              <a:cs typeface="Garamond" panose="02020404030301010803" pitchFamily="18" charset="0"/>
            </a:endParaRPr>
          </a:p>
          <a:p>
            <a:r>
              <a:rPr lang="en-US" altLang="en-US">
                <a:ea typeface="ＭＳ Ｐゴシック" panose="020B0600070205080204" pitchFamily="34" charset="-128"/>
                <a:cs typeface="Garamond" panose="02020404030301010803" pitchFamily="18" charset="0"/>
              </a:rPr>
              <a:t>Some federal requirements apply </a:t>
            </a:r>
            <a:r>
              <a:rPr lang="en-US" altLang="en-US" i="1">
                <a:ea typeface="ＭＳ Ｐゴシック" panose="020B0600070205080204" pitchFamily="34" charset="-128"/>
                <a:cs typeface="Garamond" panose="02020404030301010803" pitchFamily="18" charset="0"/>
              </a:rPr>
              <a:t>only</a:t>
            </a:r>
            <a:r>
              <a:rPr lang="en-US" altLang="en-US">
                <a:ea typeface="ＭＳ Ｐゴシック" panose="020B0600070205080204" pitchFamily="34" charset="-128"/>
                <a:cs typeface="Garamond" panose="02020404030301010803" pitchFamily="18" charset="0"/>
              </a:rPr>
              <a:t> to “federal awards.”</a:t>
            </a:r>
          </a:p>
          <a:p>
            <a:endParaRPr lang="en-US" altLang="en-US" sz="2800">
              <a:ea typeface="ＭＳ Ｐゴシック" panose="020B0600070205080204" pitchFamily="34" charset="-128"/>
              <a:cs typeface="Garamond" panose="02020404030301010803" pitchFamily="18" charset="0"/>
            </a:endParaRPr>
          </a:p>
          <a:p>
            <a:r>
              <a:rPr lang="en-US" altLang="en-US" sz="2800">
                <a:ea typeface="ＭＳ Ｐゴシック" panose="020B0600070205080204" pitchFamily="34" charset="-128"/>
                <a:cs typeface="Garamond" panose="02020404030301010803" pitchFamily="18" charset="0"/>
              </a:rPr>
              <a:t>Once federal capitalization grant funds are loaned out and then repaid to the state, </a:t>
            </a:r>
            <a:r>
              <a:rPr lang="en-US" altLang="en-US" sz="2800" b="1">
                <a:ea typeface="ＭＳ Ｐゴシック" panose="020B0600070205080204" pitchFamily="34" charset="-128"/>
                <a:cs typeface="Garamond" panose="02020404030301010803" pitchFamily="18" charset="0"/>
              </a:rPr>
              <a:t>those funds lose their “federal character” or “federal color.” </a:t>
            </a:r>
            <a:r>
              <a:rPr lang="en-US" altLang="en-US" sz="2800">
                <a:ea typeface="ＭＳ Ｐゴシック" panose="020B0600070205080204" pitchFamily="34" charset="-128"/>
                <a:cs typeface="Garamond" panose="02020404030301010803" pitchFamily="18" charset="0"/>
              </a:rPr>
              <a:t>They become </a:t>
            </a:r>
            <a:r>
              <a:rPr lang="en-US" altLang="en-US" sz="2800" i="1">
                <a:ea typeface="ＭＳ Ｐゴシック" panose="020B0600070205080204" pitchFamily="34" charset="-128"/>
                <a:cs typeface="Garamond" panose="02020404030301010803" pitchFamily="18" charset="0"/>
              </a:rPr>
              <a:t>state</a:t>
            </a:r>
            <a:r>
              <a:rPr lang="en-US" altLang="en-US" sz="2800">
                <a:ea typeface="ＭＳ Ｐゴシック" panose="020B0600070205080204" pitchFamily="34" charset="-128"/>
                <a:cs typeface="Garamond" panose="02020404030301010803" pitchFamily="18" charset="0"/>
              </a:rPr>
              <a:t> funds and forever remain that way.</a:t>
            </a:r>
          </a:p>
          <a:p>
            <a:pPr lvl="1"/>
            <a:r>
              <a:rPr lang="en-US" altLang="en-US">
                <a:ea typeface="ＭＳ Ｐゴシック" panose="020B0600070205080204" pitchFamily="34" charset="-128"/>
                <a:cs typeface="Garamond" panose="02020404030301010803" pitchFamily="18" charset="0"/>
              </a:rPr>
              <a:t>Some funds </a:t>
            </a:r>
            <a:r>
              <a:rPr lang="en-US" altLang="en-US" i="1">
                <a:ea typeface="ＭＳ Ｐゴシック" panose="020B0600070205080204" pitchFamily="34" charset="-128"/>
                <a:cs typeface="Garamond" panose="02020404030301010803" pitchFamily="18" charset="0"/>
              </a:rPr>
              <a:t>start off </a:t>
            </a:r>
            <a:r>
              <a:rPr lang="en-US" altLang="en-US">
                <a:ea typeface="ＭＳ Ｐゴシック" panose="020B0600070205080204" pitchFamily="34" charset="-128"/>
                <a:cs typeface="Garamond" panose="02020404030301010803" pitchFamily="18" charset="0"/>
              </a:rPr>
              <a:t>as, and remain, as “state” funds (e.g., state match, leveraged bond proceeds, etc.).</a:t>
            </a:r>
          </a:p>
          <a:p>
            <a:pPr lvl="1"/>
            <a:endParaRPr lang="en-US" altLang="en-US">
              <a:ea typeface="ＭＳ Ｐゴシック" panose="020B0600070205080204" pitchFamily="34" charset="-128"/>
              <a:cs typeface="Garamond" panose="02020404030301010803" pitchFamily="18" charset="0"/>
            </a:endParaRPr>
          </a:p>
          <a:p>
            <a:r>
              <a:rPr lang="en-US" altLang="en-US">
                <a:ea typeface="ＭＳ Ｐゴシック" panose="020B0600070205080204" pitchFamily="34" charset="-128"/>
                <a:cs typeface="Garamond" panose="02020404030301010803" pitchFamily="18" charset="0"/>
              </a:rPr>
              <a:t>With few exceptions, </a:t>
            </a:r>
            <a:r>
              <a:rPr lang="en-US" altLang="en-US" b="1">
                <a:ea typeface="ＭＳ Ｐゴシック" panose="020B0600070205080204" pitchFamily="34" charset="-128"/>
                <a:cs typeface="Garamond" panose="02020404030301010803" pitchFamily="18" charset="0"/>
              </a:rPr>
              <a:t>SRF dollars are fungible</a:t>
            </a:r>
            <a:r>
              <a:rPr lang="en-US" altLang="en-US">
                <a:ea typeface="ＭＳ Ｐゴシック" panose="020B0600070205080204" pitchFamily="34" charset="-128"/>
                <a:cs typeface="Garamond" panose="02020404030301010803" pitchFamily="18" charset="0"/>
              </a:rPr>
              <a:t>.</a:t>
            </a:r>
            <a:endParaRPr lang="en-US" altLang="en-US" sz="2800">
              <a:ea typeface="ＭＳ Ｐゴシック" panose="020B0600070205080204" pitchFamily="34" charset="-128"/>
              <a:cs typeface="Garamond" panose="02020404030301010803" pitchFamily="18" charset="0"/>
            </a:endParaRPr>
          </a:p>
          <a:p>
            <a:endParaRPr lang="en-US"/>
          </a:p>
        </p:txBody>
      </p:sp>
    </p:spTree>
    <p:extLst>
      <p:ext uri="{BB962C8B-B14F-4D97-AF65-F5344CB8AC3E}">
        <p14:creationId xmlns:p14="http://schemas.microsoft.com/office/powerpoint/2010/main" val="161534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74AF937-38C2-F3BA-777D-48C009A81D41}"/>
              </a:ext>
            </a:extLst>
          </p:cNvPr>
          <p:cNvPicPr>
            <a:picLocks noGrp="1" noChangeAspect="1"/>
          </p:cNvPicPr>
          <p:nvPr>
            <p:ph idx="4294967295"/>
          </p:nvPr>
        </p:nvPicPr>
        <p:blipFill>
          <a:blip r:embed="rId3"/>
          <a:stretch>
            <a:fillRect/>
          </a:stretch>
        </p:blipFill>
        <p:spPr>
          <a:xfrm>
            <a:off x="1969284" y="643466"/>
            <a:ext cx="8253432" cy="5571067"/>
          </a:xfrm>
          <a:prstGeom prst="rect">
            <a:avLst/>
          </a:prstGeom>
        </p:spPr>
      </p:pic>
    </p:spTree>
    <p:extLst>
      <p:ext uri="{BB962C8B-B14F-4D97-AF65-F5344CB8AC3E}">
        <p14:creationId xmlns:p14="http://schemas.microsoft.com/office/powerpoint/2010/main" val="763251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B1FFD-28BD-A92B-AC97-9142E8E8836F}"/>
              </a:ext>
            </a:extLst>
          </p:cNvPr>
          <p:cNvSpPr>
            <a:spLocks noGrp="1"/>
          </p:cNvSpPr>
          <p:nvPr>
            <p:ph type="title"/>
          </p:nvPr>
        </p:nvSpPr>
        <p:spPr>
          <a:xfrm>
            <a:off x="1456660" y="365125"/>
            <a:ext cx="9897139" cy="1325563"/>
          </a:xfrm>
        </p:spPr>
        <p:txBody>
          <a:bodyPr anchor="ctr">
            <a:normAutofit/>
          </a:bodyPr>
          <a:lstStyle/>
          <a:p>
            <a:r>
              <a:rPr lang="en-US"/>
              <a:t>Fungibility in the SRFs</a:t>
            </a:r>
          </a:p>
        </p:txBody>
      </p:sp>
      <p:sp>
        <p:nvSpPr>
          <p:cNvPr id="3" name="Content Placeholder 2">
            <a:extLst>
              <a:ext uri="{FF2B5EF4-FFF2-40B4-BE49-F238E27FC236}">
                <a16:creationId xmlns:a16="http://schemas.microsoft.com/office/drawing/2014/main" id="{7ADD766F-F3F2-14A3-FFAF-94C216D26D79}"/>
              </a:ext>
            </a:extLst>
          </p:cNvPr>
          <p:cNvSpPr>
            <a:spLocks noGrp="1"/>
          </p:cNvSpPr>
          <p:nvPr>
            <p:ph sz="half" idx="1"/>
          </p:nvPr>
        </p:nvSpPr>
        <p:spPr>
          <a:xfrm>
            <a:off x="1456660" y="1825625"/>
            <a:ext cx="4563140" cy="4195613"/>
          </a:xfrm>
        </p:spPr>
        <p:txBody>
          <a:bodyPr>
            <a:normAutofit lnSpcReduction="10000"/>
          </a:bodyPr>
          <a:lstStyle/>
          <a:p>
            <a:r>
              <a:rPr lang="en-US"/>
              <a:t>With few exceptions,* SRF projects are </a:t>
            </a:r>
            <a:r>
              <a:rPr lang="en-US" u="sng"/>
              <a:t>not</a:t>
            </a:r>
            <a:r>
              <a:rPr lang="en-US"/>
              <a:t> tied to specific capitalization grants and accounts within the SRFs. </a:t>
            </a:r>
          </a:p>
          <a:p>
            <a:pPr lvl="1"/>
            <a:r>
              <a:rPr lang="en-US"/>
              <a:t>That means that states can pull funds from any account when making draws for incurred expenses.*</a:t>
            </a:r>
          </a:p>
          <a:p>
            <a:r>
              <a:rPr lang="en-US" b="1"/>
              <a:t>This makes the program more efficient and, in many cases, easier to operate.</a:t>
            </a:r>
          </a:p>
        </p:txBody>
      </p:sp>
      <p:pic>
        <p:nvPicPr>
          <p:cNvPr id="9" name="Picture 8" descr="Scissors cutting red ribbon on a black background">
            <a:extLst>
              <a:ext uri="{FF2B5EF4-FFF2-40B4-BE49-F238E27FC236}">
                <a16:creationId xmlns:a16="http://schemas.microsoft.com/office/drawing/2014/main" id="{9AF81352-3A41-F6A9-058D-275E15E221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90660" y="2402385"/>
            <a:ext cx="4563140" cy="3042093"/>
          </a:xfrm>
          <a:prstGeom prst="rect">
            <a:avLst/>
          </a:prstGeom>
          <a:noFill/>
        </p:spPr>
      </p:pic>
      <p:sp>
        <p:nvSpPr>
          <p:cNvPr id="12" name="TextBox 11">
            <a:extLst>
              <a:ext uri="{FF2B5EF4-FFF2-40B4-BE49-F238E27FC236}">
                <a16:creationId xmlns:a16="http://schemas.microsoft.com/office/drawing/2014/main" id="{B869B3A3-7043-357B-D099-C995593A9D12}"/>
              </a:ext>
            </a:extLst>
          </p:cNvPr>
          <p:cNvSpPr txBox="1"/>
          <p:nvPr/>
        </p:nvSpPr>
        <p:spPr>
          <a:xfrm>
            <a:off x="3273428" y="6455936"/>
            <a:ext cx="8918572" cy="276999"/>
          </a:xfrm>
          <a:prstGeom prst="rect">
            <a:avLst/>
          </a:prstGeom>
          <a:noFill/>
        </p:spPr>
        <p:txBody>
          <a:bodyPr wrap="square" rtlCol="0">
            <a:spAutoFit/>
          </a:bodyPr>
          <a:lstStyle/>
          <a:p>
            <a:r>
              <a:rPr lang="en-US" sz="1200" i="1"/>
              <a:t>*The exceptions tend to be for supplemental federal appropriations (e.g., BIL EC, BIL LSLR, and other narrow-eligibility capitalization grants).</a:t>
            </a:r>
          </a:p>
        </p:txBody>
      </p:sp>
    </p:spTree>
    <p:extLst>
      <p:ext uri="{BB962C8B-B14F-4D97-AF65-F5344CB8AC3E}">
        <p14:creationId xmlns:p14="http://schemas.microsoft.com/office/powerpoint/2010/main" val="19958826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57B99E-D880-CFB9-0BEE-C7F88C48C1D6}"/>
              </a:ext>
            </a:extLst>
          </p:cNvPr>
          <p:cNvSpPr>
            <a:spLocks noGrp="1"/>
          </p:cNvSpPr>
          <p:nvPr>
            <p:ph type="title"/>
          </p:nvPr>
        </p:nvSpPr>
        <p:spPr>
          <a:xfrm>
            <a:off x="1456660" y="365125"/>
            <a:ext cx="9897139" cy="1325563"/>
          </a:xfrm>
        </p:spPr>
        <p:txBody>
          <a:bodyPr anchor="ctr">
            <a:normAutofit/>
          </a:bodyPr>
          <a:lstStyle/>
          <a:p>
            <a:r>
              <a:rPr lang="en-US"/>
              <a:t>What is equivalency?</a:t>
            </a:r>
          </a:p>
        </p:txBody>
      </p:sp>
      <p:sp>
        <p:nvSpPr>
          <p:cNvPr id="3" name="Content Placeholder 4">
            <a:extLst>
              <a:ext uri="{FF2B5EF4-FFF2-40B4-BE49-F238E27FC236}">
                <a16:creationId xmlns:a16="http://schemas.microsoft.com/office/drawing/2014/main" id="{A968D481-62A2-C1BC-AE9E-725E307558D6}"/>
              </a:ext>
            </a:extLst>
          </p:cNvPr>
          <p:cNvSpPr>
            <a:spLocks noGrp="1"/>
          </p:cNvSpPr>
          <p:nvPr>
            <p:ph sz="half" idx="1"/>
          </p:nvPr>
        </p:nvSpPr>
        <p:spPr>
          <a:xfrm>
            <a:off x="1456660" y="1825625"/>
            <a:ext cx="4563140" cy="4195613"/>
          </a:xfrm>
        </p:spPr>
        <p:txBody>
          <a:bodyPr>
            <a:normAutofit/>
          </a:bodyPr>
          <a:lstStyle/>
          <a:p>
            <a:r>
              <a:rPr lang="en-US" altLang="en-US" sz="2600" b="1"/>
              <a:t>It’s way that state SRF programs </a:t>
            </a:r>
            <a:r>
              <a:rPr lang="en-US" altLang="en-US" sz="2600" b="1" u="sng"/>
              <a:t>represent</a:t>
            </a:r>
            <a:r>
              <a:rPr lang="en-US" altLang="en-US" sz="2600" b="1"/>
              <a:t> the “federal projects” in the SRFs.</a:t>
            </a:r>
          </a:p>
          <a:p>
            <a:r>
              <a:rPr lang="en-US" altLang="en-US" sz="2600"/>
              <a:t>A unique feature of the SRF programs.</a:t>
            </a:r>
          </a:p>
          <a:p>
            <a:r>
              <a:rPr lang="en-US" altLang="en-US" sz="2600"/>
              <a:t>State SRF program managers, with oversight from the EPA, ensure that certain federal requirements are enforced on these “federal projects.”</a:t>
            </a:r>
          </a:p>
        </p:txBody>
      </p:sp>
      <p:pic>
        <p:nvPicPr>
          <p:cNvPr id="12" name="Graphic 11" descr="Employee badge with solid fill">
            <a:extLst>
              <a:ext uri="{FF2B5EF4-FFF2-40B4-BE49-F238E27FC236}">
                <a16:creationId xmlns:a16="http://schemas.microsoft.com/office/drawing/2014/main" id="{E170DEF0-BED4-8D7D-8375-F48DC31E9B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74423" y="1825625"/>
            <a:ext cx="4195613" cy="4195613"/>
          </a:xfrm>
          <a:prstGeom prst="rect">
            <a:avLst/>
          </a:prstGeom>
        </p:spPr>
      </p:pic>
      <p:sp>
        <p:nvSpPr>
          <p:cNvPr id="17" name="Rectangle 16">
            <a:extLst>
              <a:ext uri="{FF2B5EF4-FFF2-40B4-BE49-F238E27FC236}">
                <a16:creationId xmlns:a16="http://schemas.microsoft.com/office/drawing/2014/main" id="{37458276-BF08-D96A-8962-6C59D7264636}"/>
              </a:ext>
            </a:extLst>
          </p:cNvPr>
          <p:cNvSpPr/>
          <p:nvPr/>
        </p:nvSpPr>
        <p:spPr>
          <a:xfrm>
            <a:off x="7602071" y="3550024"/>
            <a:ext cx="1577788" cy="160468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62C28F6-236A-D44B-38AA-E778B83F6758}"/>
              </a:ext>
            </a:extLst>
          </p:cNvPr>
          <p:cNvSpPr txBox="1"/>
          <p:nvPr/>
        </p:nvSpPr>
        <p:spPr>
          <a:xfrm>
            <a:off x="8767494" y="3340660"/>
            <a:ext cx="2402542" cy="400110"/>
          </a:xfrm>
          <a:prstGeom prst="rect">
            <a:avLst/>
          </a:prstGeom>
          <a:noFill/>
        </p:spPr>
        <p:txBody>
          <a:bodyPr wrap="square" rtlCol="0">
            <a:spAutoFit/>
          </a:bodyPr>
          <a:lstStyle/>
          <a:p>
            <a:r>
              <a:rPr lang="en-US" sz="2000" b="1" i="1">
                <a:solidFill>
                  <a:schemeClr val="bg1"/>
                </a:solidFill>
              </a:rPr>
              <a:t>REPRESENTATIVE</a:t>
            </a:r>
          </a:p>
        </p:txBody>
      </p:sp>
      <p:pic>
        <p:nvPicPr>
          <p:cNvPr id="16" name="Picture 15" descr="Icon&#10;&#10;Description automatically generated">
            <a:extLst>
              <a:ext uri="{FF2B5EF4-FFF2-40B4-BE49-F238E27FC236}">
                <a16:creationId xmlns:a16="http://schemas.microsoft.com/office/drawing/2014/main" id="{5F520B7A-DC48-72F8-9852-4E5E76DB60AD}"/>
              </a:ext>
            </a:extLst>
          </p:cNvPr>
          <p:cNvPicPr>
            <a:picLocks noChangeAspect="1"/>
          </p:cNvPicPr>
          <p:nvPr/>
        </p:nvPicPr>
        <p:blipFill rotWithShape="1">
          <a:blip r:embed="rId5">
            <a:extLst>
              <a:ext uri="{28A0092B-C50C-407E-A947-70E740481C1C}">
                <a14:useLocalDpi xmlns:a14="http://schemas.microsoft.com/office/drawing/2010/main" val="0"/>
              </a:ext>
            </a:extLst>
          </a:blip>
          <a:srcRect b="13986"/>
          <a:stretch/>
        </p:blipFill>
        <p:spPr>
          <a:xfrm>
            <a:off x="7708900" y="3587161"/>
            <a:ext cx="1198402" cy="1530407"/>
          </a:xfrm>
          <a:prstGeom prst="rect">
            <a:avLst/>
          </a:prstGeom>
        </p:spPr>
      </p:pic>
      <p:sp>
        <p:nvSpPr>
          <p:cNvPr id="18" name="TextBox 17">
            <a:extLst>
              <a:ext uri="{FF2B5EF4-FFF2-40B4-BE49-F238E27FC236}">
                <a16:creationId xmlns:a16="http://schemas.microsoft.com/office/drawing/2014/main" id="{24E2F45E-6F9D-2E1A-BBAE-23AAFCBE34FF}"/>
              </a:ext>
            </a:extLst>
          </p:cNvPr>
          <p:cNvSpPr txBox="1"/>
          <p:nvPr/>
        </p:nvSpPr>
        <p:spPr>
          <a:xfrm>
            <a:off x="7631260" y="3777907"/>
            <a:ext cx="1353682" cy="523220"/>
          </a:xfrm>
          <a:prstGeom prst="rect">
            <a:avLst/>
          </a:prstGeom>
          <a:noFill/>
        </p:spPr>
        <p:txBody>
          <a:bodyPr wrap="square" rtlCol="0">
            <a:spAutoFit/>
          </a:bodyPr>
          <a:lstStyle/>
          <a:p>
            <a:pPr algn="ctr"/>
            <a:r>
              <a:rPr lang="en-US" sz="1400">
                <a:solidFill>
                  <a:schemeClr val="bg1"/>
                </a:solidFill>
              </a:rPr>
              <a:t>Project </a:t>
            </a:r>
          </a:p>
          <a:p>
            <a:pPr algn="ctr"/>
            <a:r>
              <a:rPr lang="en-US" sz="1400">
                <a:solidFill>
                  <a:schemeClr val="bg1"/>
                </a:solidFill>
              </a:rPr>
              <a:t>A</a:t>
            </a:r>
          </a:p>
        </p:txBody>
      </p:sp>
    </p:spTree>
    <p:extLst>
      <p:ext uri="{BB962C8B-B14F-4D97-AF65-F5344CB8AC3E}">
        <p14:creationId xmlns:p14="http://schemas.microsoft.com/office/powerpoint/2010/main" val="2421751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A2308-C9D8-4DA7-A645-750A4F1C1EE3}"/>
              </a:ext>
            </a:extLst>
          </p:cNvPr>
          <p:cNvSpPr>
            <a:spLocks noGrp="1"/>
          </p:cNvSpPr>
          <p:nvPr>
            <p:ph type="title"/>
          </p:nvPr>
        </p:nvSpPr>
        <p:spPr>
          <a:xfrm>
            <a:off x="1147431" y="365125"/>
            <a:ext cx="9897139" cy="1325563"/>
          </a:xfrm>
        </p:spPr>
        <p:txBody>
          <a:bodyPr/>
          <a:lstStyle/>
          <a:p>
            <a:r>
              <a:rPr lang="en-US"/>
              <a:t>How does equivalency work?</a:t>
            </a:r>
          </a:p>
        </p:txBody>
      </p:sp>
      <p:sp>
        <p:nvSpPr>
          <p:cNvPr id="3" name="Content Placeholder 4">
            <a:extLst>
              <a:ext uri="{FF2B5EF4-FFF2-40B4-BE49-F238E27FC236}">
                <a16:creationId xmlns:a16="http://schemas.microsoft.com/office/drawing/2014/main" id="{A968D481-62A2-C1BC-AE9E-725E307558D6}"/>
              </a:ext>
            </a:extLst>
          </p:cNvPr>
          <p:cNvSpPr>
            <a:spLocks noGrp="1"/>
          </p:cNvSpPr>
          <p:nvPr>
            <p:ph idx="1"/>
          </p:nvPr>
        </p:nvSpPr>
        <p:spPr>
          <a:xfrm>
            <a:off x="1147430" y="1825625"/>
            <a:ext cx="9897140" cy="4123112"/>
          </a:xfrm>
        </p:spPr>
        <p:txBody>
          <a:bodyPr>
            <a:normAutofit fontScale="92500" lnSpcReduction="10000"/>
          </a:bodyPr>
          <a:lstStyle/>
          <a:p>
            <a:r>
              <a:rPr lang="en-US" altLang="en-US"/>
              <a:t>Each year, state SRF managers choose 1 </a:t>
            </a:r>
            <a:r>
              <a:rPr lang="en-US" altLang="en-US" b="1"/>
              <a:t>or more commonly, several</a:t>
            </a:r>
            <a:r>
              <a:rPr lang="en-US" altLang="en-US"/>
              <a:t> assistance agreements from the infrastructure fund to be “equivalency loans.”</a:t>
            </a:r>
          </a:p>
          <a:p>
            <a:r>
              <a:rPr lang="en-US" altLang="en-US"/>
              <a:t>Those equivalency loans are subject to additional requirements.</a:t>
            </a:r>
          </a:p>
          <a:p>
            <a:pPr lvl="1"/>
            <a:r>
              <a:rPr lang="en-US" altLang="en-US"/>
              <a:t>These requirements are beyond what’s required for any SRF project.</a:t>
            </a:r>
          </a:p>
          <a:p>
            <a:r>
              <a:rPr lang="en-US" altLang="en-US"/>
              <a:t>When choosing equivalency loans, states aim to hit or slightly exceed a dollar threshold.</a:t>
            </a:r>
          </a:p>
          <a:p>
            <a:pPr lvl="1"/>
            <a:r>
              <a:rPr lang="en-US" altLang="en-US"/>
              <a:t>For the </a:t>
            </a:r>
            <a:r>
              <a:rPr lang="en-US" altLang="en-US" b="1"/>
              <a:t>CWSRF</a:t>
            </a:r>
            <a:r>
              <a:rPr lang="en-US" altLang="en-US"/>
              <a:t>, the cumulative $ value of projects in those loans must equal (or slightly exceed) </a:t>
            </a:r>
            <a:r>
              <a:rPr lang="en-US" altLang="ja-JP"/>
              <a:t>the value of the annual capitalization grant(s).</a:t>
            </a:r>
          </a:p>
          <a:p>
            <a:pPr lvl="1"/>
            <a:r>
              <a:rPr lang="en-US" altLang="ja-JP"/>
              <a:t>For the </a:t>
            </a:r>
            <a:r>
              <a:rPr lang="en-US" altLang="ja-JP" b="1"/>
              <a:t>DWSRF</a:t>
            </a:r>
            <a:r>
              <a:rPr lang="en-US" altLang="ja-JP"/>
              <a:t>, the same calculation applies, but states must first back out any set-asides taken. DWSRF set-asides always count towards meeting the equivalency $ threshold because they are all federal dollars. </a:t>
            </a:r>
          </a:p>
          <a:p>
            <a:endParaRPr lang="en-US" altLang="en-US"/>
          </a:p>
        </p:txBody>
      </p:sp>
    </p:spTree>
    <p:extLst>
      <p:ext uri="{BB962C8B-B14F-4D97-AF65-F5344CB8AC3E}">
        <p14:creationId xmlns:p14="http://schemas.microsoft.com/office/powerpoint/2010/main" val="987904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CA809-C848-0FDF-C33C-93F35AA639B4}"/>
              </a:ext>
            </a:extLst>
          </p:cNvPr>
          <p:cNvSpPr>
            <a:spLocks noGrp="1"/>
          </p:cNvSpPr>
          <p:nvPr>
            <p:ph type="title"/>
          </p:nvPr>
        </p:nvSpPr>
        <p:spPr/>
        <p:txBody>
          <a:bodyPr/>
          <a:lstStyle/>
          <a:p>
            <a:r>
              <a:rPr lang="en-US"/>
              <a:t>What’s the result?</a:t>
            </a:r>
          </a:p>
        </p:txBody>
      </p:sp>
      <p:sp>
        <p:nvSpPr>
          <p:cNvPr id="3" name="Content Placeholder 2">
            <a:extLst>
              <a:ext uri="{FF2B5EF4-FFF2-40B4-BE49-F238E27FC236}">
                <a16:creationId xmlns:a16="http://schemas.microsoft.com/office/drawing/2014/main" id="{0459AAE8-3461-CE6D-782C-4271EE334CCB}"/>
              </a:ext>
            </a:extLst>
          </p:cNvPr>
          <p:cNvSpPr>
            <a:spLocks noGrp="1"/>
          </p:cNvSpPr>
          <p:nvPr>
            <p:ph sz="half" idx="1"/>
          </p:nvPr>
        </p:nvSpPr>
        <p:spPr/>
        <p:txBody>
          <a:bodyPr/>
          <a:lstStyle/>
          <a:p>
            <a:r>
              <a:rPr lang="en-US" altLang="en-US"/>
              <a:t>States end up with </a:t>
            </a:r>
            <a:r>
              <a:rPr lang="en-US" altLang="en-US" u="sng"/>
              <a:t>2 lists</a:t>
            </a:r>
            <a:r>
              <a:rPr lang="en-US" altLang="en-US"/>
              <a:t> of projects each year.</a:t>
            </a:r>
          </a:p>
          <a:p>
            <a:pPr lvl="1"/>
            <a:r>
              <a:rPr lang="en-US" altLang="en-US"/>
              <a:t>Equivalency Loans</a:t>
            </a:r>
          </a:p>
          <a:p>
            <a:pPr lvl="1"/>
            <a:r>
              <a:rPr lang="en-US" altLang="en-US"/>
              <a:t>Non-Equivalency Loans</a:t>
            </a:r>
          </a:p>
          <a:p>
            <a:r>
              <a:rPr lang="en-US" altLang="en-US"/>
              <a:t>Projects on the “equivalency loan” list are subject to additional federal requirements.</a:t>
            </a:r>
          </a:p>
          <a:p>
            <a:endParaRPr lang="en-US"/>
          </a:p>
        </p:txBody>
      </p:sp>
      <p:pic>
        <p:nvPicPr>
          <p:cNvPr id="5" name="Picture 4" descr="Checklist on desk">
            <a:extLst>
              <a:ext uri="{FF2B5EF4-FFF2-40B4-BE49-F238E27FC236}">
                <a16:creationId xmlns:a16="http://schemas.microsoft.com/office/drawing/2014/main" id="{B6951370-8646-590A-278D-CF4C87938E58}"/>
              </a:ext>
            </a:extLst>
          </p:cNvPr>
          <p:cNvPicPr>
            <a:picLocks noChangeAspect="1"/>
          </p:cNvPicPr>
          <p:nvPr/>
        </p:nvPicPr>
        <p:blipFill rotWithShape="1">
          <a:blip r:embed="rId2">
            <a:extLst>
              <a:ext uri="{28A0092B-C50C-407E-A947-70E740481C1C}">
                <a14:useLocalDpi xmlns:a14="http://schemas.microsoft.com/office/drawing/2010/main" val="0"/>
              </a:ext>
            </a:extLst>
          </a:blip>
          <a:srcRect l="25263" t="32281" r="16140" b="10233"/>
          <a:stretch/>
        </p:blipFill>
        <p:spPr>
          <a:xfrm>
            <a:off x="9299341" y="2165683"/>
            <a:ext cx="2679031" cy="3942365"/>
          </a:xfrm>
          <a:prstGeom prst="rect">
            <a:avLst/>
          </a:prstGeom>
        </p:spPr>
      </p:pic>
      <p:sp>
        <p:nvSpPr>
          <p:cNvPr id="12" name="TextBox 11">
            <a:extLst>
              <a:ext uri="{FF2B5EF4-FFF2-40B4-BE49-F238E27FC236}">
                <a16:creationId xmlns:a16="http://schemas.microsoft.com/office/drawing/2014/main" id="{5650EF24-966A-4F1D-5F62-06DA519C9CC7}"/>
              </a:ext>
            </a:extLst>
          </p:cNvPr>
          <p:cNvSpPr txBox="1"/>
          <p:nvPr/>
        </p:nvSpPr>
        <p:spPr>
          <a:xfrm>
            <a:off x="9614256" y="2294565"/>
            <a:ext cx="2242168" cy="338554"/>
          </a:xfrm>
          <a:prstGeom prst="rect">
            <a:avLst/>
          </a:prstGeom>
          <a:noFill/>
        </p:spPr>
        <p:txBody>
          <a:bodyPr wrap="square" rtlCol="0">
            <a:spAutoFit/>
          </a:bodyPr>
          <a:lstStyle/>
          <a:p>
            <a:r>
              <a:rPr lang="en-US" sz="1600" b="1"/>
              <a:t>Non-Equivalency Loans</a:t>
            </a:r>
          </a:p>
        </p:txBody>
      </p:sp>
      <p:pic>
        <p:nvPicPr>
          <p:cNvPr id="6" name="Picture 5" descr="Checklist on desk">
            <a:extLst>
              <a:ext uri="{FF2B5EF4-FFF2-40B4-BE49-F238E27FC236}">
                <a16:creationId xmlns:a16="http://schemas.microsoft.com/office/drawing/2014/main" id="{3C34691C-156D-1F46-99FF-7AADE65975F3}"/>
              </a:ext>
            </a:extLst>
          </p:cNvPr>
          <p:cNvPicPr>
            <a:picLocks noChangeAspect="1"/>
          </p:cNvPicPr>
          <p:nvPr/>
        </p:nvPicPr>
        <p:blipFill rotWithShape="1">
          <a:blip r:embed="rId2">
            <a:extLst>
              <a:ext uri="{28A0092B-C50C-407E-A947-70E740481C1C}">
                <a14:useLocalDpi xmlns:a14="http://schemas.microsoft.com/office/drawing/2010/main" val="0"/>
              </a:ext>
            </a:extLst>
          </a:blip>
          <a:srcRect l="25263" t="32281" r="16140" b="44327"/>
          <a:stretch/>
        </p:blipFill>
        <p:spPr>
          <a:xfrm>
            <a:off x="6498362" y="2165683"/>
            <a:ext cx="2679031" cy="1604212"/>
          </a:xfrm>
          <a:prstGeom prst="rect">
            <a:avLst/>
          </a:prstGeom>
        </p:spPr>
      </p:pic>
      <p:sp>
        <p:nvSpPr>
          <p:cNvPr id="11" name="TextBox 10">
            <a:extLst>
              <a:ext uri="{FF2B5EF4-FFF2-40B4-BE49-F238E27FC236}">
                <a16:creationId xmlns:a16="http://schemas.microsoft.com/office/drawing/2014/main" id="{AE6E99AC-D02B-2054-FA19-0300379A8631}"/>
              </a:ext>
            </a:extLst>
          </p:cNvPr>
          <p:cNvSpPr txBox="1"/>
          <p:nvPr/>
        </p:nvSpPr>
        <p:spPr>
          <a:xfrm>
            <a:off x="7036258" y="2294565"/>
            <a:ext cx="1894114" cy="338554"/>
          </a:xfrm>
          <a:prstGeom prst="rect">
            <a:avLst/>
          </a:prstGeom>
          <a:noFill/>
        </p:spPr>
        <p:txBody>
          <a:bodyPr wrap="square" rtlCol="0">
            <a:spAutoFit/>
          </a:bodyPr>
          <a:lstStyle/>
          <a:p>
            <a:r>
              <a:rPr lang="en-US" sz="1600" b="1"/>
              <a:t>Equivalency Loans</a:t>
            </a:r>
          </a:p>
        </p:txBody>
      </p:sp>
      <p:pic>
        <p:nvPicPr>
          <p:cNvPr id="7" name="Picture 6">
            <a:extLst>
              <a:ext uri="{FF2B5EF4-FFF2-40B4-BE49-F238E27FC236}">
                <a16:creationId xmlns:a16="http://schemas.microsoft.com/office/drawing/2014/main" id="{FE281F9C-CCE9-3AD4-BA2E-2A2A5E9C6A9B}"/>
              </a:ext>
            </a:extLst>
          </p:cNvPr>
          <p:cNvPicPr>
            <a:picLocks noChangeAspect="1"/>
          </p:cNvPicPr>
          <p:nvPr/>
        </p:nvPicPr>
        <p:blipFill>
          <a:blip r:embed="rId3"/>
          <a:stretch>
            <a:fillRect/>
          </a:stretch>
        </p:blipFill>
        <p:spPr>
          <a:xfrm>
            <a:off x="6498362" y="3769896"/>
            <a:ext cx="2679031" cy="179200"/>
          </a:xfrm>
          <a:prstGeom prst="rect">
            <a:avLst/>
          </a:prstGeom>
        </p:spPr>
      </p:pic>
    </p:spTree>
    <p:extLst>
      <p:ext uri="{BB962C8B-B14F-4D97-AF65-F5344CB8AC3E}">
        <p14:creationId xmlns:p14="http://schemas.microsoft.com/office/powerpoint/2010/main" val="30209863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1C01-5129-04EA-836A-968BF81A7AD7}"/>
              </a:ext>
            </a:extLst>
          </p:cNvPr>
          <p:cNvSpPr>
            <a:spLocks noGrp="1"/>
          </p:cNvSpPr>
          <p:nvPr>
            <p:ph type="title"/>
          </p:nvPr>
        </p:nvSpPr>
        <p:spPr>
          <a:xfrm>
            <a:off x="1147431" y="365125"/>
            <a:ext cx="9897139" cy="1325563"/>
          </a:xfrm>
        </p:spPr>
        <p:txBody>
          <a:bodyPr/>
          <a:lstStyle/>
          <a:p>
            <a:r>
              <a:rPr lang="en-US"/>
              <a:t>What are the equivalency requirements?</a:t>
            </a:r>
          </a:p>
        </p:txBody>
      </p:sp>
      <p:sp>
        <p:nvSpPr>
          <p:cNvPr id="3" name="Content Placeholder 2">
            <a:extLst>
              <a:ext uri="{FF2B5EF4-FFF2-40B4-BE49-F238E27FC236}">
                <a16:creationId xmlns:a16="http://schemas.microsoft.com/office/drawing/2014/main" id="{326ADE4D-0797-B9B0-CB9E-7F6B933929E2}"/>
              </a:ext>
            </a:extLst>
          </p:cNvPr>
          <p:cNvSpPr>
            <a:spLocks noGrp="1"/>
          </p:cNvSpPr>
          <p:nvPr>
            <p:ph idx="1"/>
          </p:nvPr>
        </p:nvSpPr>
        <p:spPr>
          <a:xfrm>
            <a:off x="1147430" y="1825625"/>
            <a:ext cx="9897140" cy="4289168"/>
          </a:xfrm>
        </p:spPr>
        <p:txBody>
          <a:bodyPr>
            <a:normAutofit/>
          </a:bodyPr>
          <a:lstStyle/>
          <a:p>
            <a:pPr lvl="1"/>
            <a:r>
              <a:rPr lang="en-US"/>
              <a:t>Architectural/Engineering (A/E) Service Procurement</a:t>
            </a:r>
          </a:p>
          <a:p>
            <a:pPr lvl="1"/>
            <a:r>
              <a:rPr lang="en-US"/>
              <a:t>Build America, Buy America (BABA)</a:t>
            </a:r>
          </a:p>
          <a:p>
            <a:pPr lvl="1"/>
            <a:r>
              <a:rPr lang="en-US"/>
              <a:t>Disadvantaged Business Enterprises (DBE) Participation</a:t>
            </a:r>
          </a:p>
          <a:p>
            <a:pPr lvl="1"/>
            <a:r>
              <a:rPr lang="en-US"/>
              <a:t>Federal Crosscutters </a:t>
            </a:r>
          </a:p>
          <a:p>
            <a:pPr lvl="2"/>
            <a:r>
              <a:rPr lang="en-US"/>
              <a:t>(e.g., Floodplain Standard, National Historic Preservation Act, etc.) </a:t>
            </a:r>
          </a:p>
          <a:p>
            <a:pPr lvl="1"/>
            <a:r>
              <a:rPr lang="en-US"/>
              <a:t>Federal Funding Accountability and Transparency Act (FFATA) Reporting</a:t>
            </a:r>
          </a:p>
          <a:p>
            <a:pPr lvl="1"/>
            <a:r>
              <a:rPr lang="en-US"/>
              <a:t>Signage</a:t>
            </a:r>
          </a:p>
          <a:p>
            <a:pPr lvl="1"/>
            <a:r>
              <a:rPr lang="en-US"/>
              <a:t>Single Audit</a:t>
            </a:r>
          </a:p>
          <a:p>
            <a:pPr lvl="1"/>
            <a:r>
              <a:rPr lang="en-US"/>
              <a:t>Telecom and Video Surveillance Services/Equipment Restrictions</a:t>
            </a:r>
          </a:p>
          <a:p>
            <a:endParaRPr lang="en-US"/>
          </a:p>
        </p:txBody>
      </p:sp>
      <p:sp>
        <p:nvSpPr>
          <p:cNvPr id="4" name="Cloud 3">
            <a:extLst>
              <a:ext uri="{FF2B5EF4-FFF2-40B4-BE49-F238E27FC236}">
                <a16:creationId xmlns:a16="http://schemas.microsoft.com/office/drawing/2014/main" id="{8E4B5A5D-16BD-516C-BD2D-7B3B8C27A477}"/>
              </a:ext>
            </a:extLst>
          </p:cNvPr>
          <p:cNvSpPr/>
          <p:nvPr/>
        </p:nvSpPr>
        <p:spPr>
          <a:xfrm>
            <a:off x="8478495" y="1754856"/>
            <a:ext cx="1113816" cy="525717"/>
          </a:xfrm>
          <a:prstGeom prst="clou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a:solidFill>
                  <a:schemeClr val="tx1"/>
                </a:solidFill>
              </a:rPr>
              <a:t>CWSRF</a:t>
            </a:r>
          </a:p>
          <a:p>
            <a:pPr algn="ctr"/>
            <a:r>
              <a:rPr lang="en-US" sz="1400" b="1">
                <a:solidFill>
                  <a:schemeClr val="tx1"/>
                </a:solidFill>
              </a:rPr>
              <a:t>Only!</a:t>
            </a:r>
          </a:p>
        </p:txBody>
      </p:sp>
    </p:spTree>
    <p:extLst>
      <p:ext uri="{BB962C8B-B14F-4D97-AF65-F5344CB8AC3E}">
        <p14:creationId xmlns:p14="http://schemas.microsoft.com/office/powerpoint/2010/main" val="2556319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E9F780-1598-9743-BAFE-07D497ACE51D}"/>
              </a:ext>
            </a:extLst>
          </p:cNvPr>
          <p:cNvSpPr>
            <a:spLocks noGrp="1"/>
          </p:cNvSpPr>
          <p:nvPr>
            <p:ph type="title"/>
          </p:nvPr>
        </p:nvSpPr>
        <p:spPr>
          <a:noFill/>
        </p:spPr>
        <p:txBody>
          <a:bodyPr>
            <a:noAutofit/>
          </a:bodyPr>
          <a:lstStyle/>
          <a:p>
            <a:r>
              <a:rPr lang="en-US"/>
              <a:t>Equivalency Rules</a:t>
            </a:r>
          </a:p>
        </p:txBody>
      </p:sp>
      <p:sp>
        <p:nvSpPr>
          <p:cNvPr id="116738" name="Content Placeholder 4">
            <a:extLst>
              <a:ext uri="{FF2B5EF4-FFF2-40B4-BE49-F238E27FC236}">
                <a16:creationId xmlns:a16="http://schemas.microsoft.com/office/drawing/2014/main" id="{F82F6767-F000-7349-AAF8-D78A818E1336}"/>
              </a:ext>
            </a:extLst>
          </p:cNvPr>
          <p:cNvSpPr>
            <a:spLocks noGrp="1"/>
          </p:cNvSpPr>
          <p:nvPr>
            <p:ph idx="1"/>
          </p:nvPr>
        </p:nvSpPr>
        <p:spPr>
          <a:xfrm>
            <a:off x="1147429" y="1454150"/>
            <a:ext cx="9897140" cy="4289168"/>
          </a:xfrm>
        </p:spPr>
        <p:txBody>
          <a:bodyPr>
            <a:normAutofit fontScale="92500" lnSpcReduction="10000"/>
          </a:bodyPr>
          <a:lstStyle/>
          <a:p>
            <a:pPr marL="514350" indent="-514350">
              <a:buFont typeface="+mj-lt"/>
              <a:buAutoNum type="arabicPeriod"/>
            </a:pPr>
            <a:r>
              <a:rPr lang="en-US" altLang="en-US"/>
              <a:t>One loan or the same group of loans must be used to meet all equivalency requirements.</a:t>
            </a:r>
          </a:p>
          <a:p>
            <a:pPr marL="514350" indent="-514350">
              <a:buFont typeface="+mj-lt"/>
              <a:buAutoNum type="arabicPeriod"/>
            </a:pPr>
            <a:r>
              <a:rPr lang="en-US" altLang="en-US"/>
              <a:t>Each single assistance agreement must be designated as either equivalency or </a:t>
            </a:r>
            <a:r>
              <a:rPr lang="en-US" altLang="en-US" err="1"/>
              <a:t>nonequivalency</a:t>
            </a:r>
            <a:r>
              <a:rPr lang="en-US" altLang="en-US"/>
              <a:t>.</a:t>
            </a:r>
          </a:p>
          <a:p>
            <a:pPr lvl="2"/>
            <a:r>
              <a:rPr lang="en-US" altLang="en-US" sz="2400"/>
              <a:t>If a project can be separated into separate phases by a distinct purpose, time, or place, a state may make separate assistance agreements for different phases of the project (e.g., one assistance agreement for planning and design and another for construction). One of those assistance agreements might be designated as equivalency and the other(s) might or might not.</a:t>
            </a:r>
          </a:p>
          <a:p>
            <a:pPr marL="514350" indent="-514350">
              <a:buFont typeface="+mj-lt"/>
              <a:buAutoNum type="arabicPeriod"/>
            </a:pPr>
            <a:r>
              <a:rPr lang="en-US" altLang="en-US"/>
              <a:t>Disbursements to equivalency loans do not need to come from the federal capitalization grant.*</a:t>
            </a:r>
          </a:p>
        </p:txBody>
      </p:sp>
      <p:sp>
        <p:nvSpPr>
          <p:cNvPr id="7" name="TextBox 6">
            <a:extLst>
              <a:ext uri="{FF2B5EF4-FFF2-40B4-BE49-F238E27FC236}">
                <a16:creationId xmlns:a16="http://schemas.microsoft.com/office/drawing/2014/main" id="{5E683C2F-4D80-C505-59A1-2E21D1967D13}"/>
              </a:ext>
            </a:extLst>
          </p:cNvPr>
          <p:cNvSpPr txBox="1"/>
          <p:nvPr/>
        </p:nvSpPr>
        <p:spPr>
          <a:xfrm>
            <a:off x="3273428" y="6455936"/>
            <a:ext cx="8918572" cy="276999"/>
          </a:xfrm>
          <a:prstGeom prst="rect">
            <a:avLst/>
          </a:prstGeom>
          <a:noFill/>
        </p:spPr>
        <p:txBody>
          <a:bodyPr wrap="square" rtlCol="0">
            <a:spAutoFit/>
          </a:bodyPr>
          <a:lstStyle/>
          <a:p>
            <a:r>
              <a:rPr lang="en-US" sz="1200" i="1"/>
              <a:t>*The exception tends to be for supplemental federal appropriations (e.g., BIL EC, BIL LSLR, and other narrow-eligibility capitalization grants).</a:t>
            </a:r>
          </a:p>
        </p:txBody>
      </p:sp>
    </p:spTree>
    <p:extLst>
      <p:ext uri="{BB962C8B-B14F-4D97-AF65-F5344CB8AC3E}">
        <p14:creationId xmlns:p14="http://schemas.microsoft.com/office/powerpoint/2010/main" val="21381761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neral GI Template_2022.01.26.potx" id="{1F3BF626-9BB0-4105-9DAA-3034004D71DE}" vid="{3241FCDF-5070-4886-B5DA-2BC6373F524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Language xmlns="http://schemas.microsoft.com/sharepoint/v3">English</Language>
    <j747ac98061d40f0aa7bd47e1db5675d xmlns="4ffa91fb-a0ff-4ac5-b2db-65c790d184a4">
      <Terms xmlns="http://schemas.microsoft.com/office/infopath/2007/PartnerControls"/>
    </j747ac98061d40f0aa7bd47e1db5675d>
    <lcf76f155ced4ddcb4097134ff3c332f xmlns="fc30a4c0-66b0-4141-bbcd-7181d157387c">
      <Terms xmlns="http://schemas.microsoft.com/office/infopath/2007/PartnerControls"/>
    </lcf76f155ced4ddcb4097134ff3c332f>
    <External_x0020_Contributor xmlns="4ffa91fb-a0ff-4ac5-b2db-65c790d184a4" xsi:nil="true"/>
    <TaxKeywordTaxHTField xmlns="4ffa91fb-a0ff-4ac5-b2db-65c790d184a4">
      <Terms xmlns="http://schemas.microsoft.com/office/infopath/2007/PartnerControls"/>
    </TaxKeywordTaxHTField>
    <Record xmlns="4ffa91fb-a0ff-4ac5-b2db-65c790d184a4">Shared</Record>
    <Rights xmlns="4ffa91fb-a0ff-4ac5-b2db-65c790d184a4" xsi:nil="true"/>
    <Document_x0020_Creation_x0020_Date xmlns="4ffa91fb-a0ff-4ac5-b2db-65c790d184a4">2024-09-24T15:43:20+00:00</Document_x0020_Creation_x0020_Dat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SharedContentType xmlns="Microsoft.SharePoint.Taxonomy.ContentTypeSync" SourceId="29f62856-1543-49d4-a736-4569d363f533"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3A3D7A658C931A409191BD1BEBD4DAE7" ma:contentTypeVersion="18" ma:contentTypeDescription="Create a new document." ma:contentTypeScope="" ma:versionID="9c3bc2b6d33a4a72ff5d4d53833d6f52">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fc30a4c0-66b0-4141-bbcd-7181d157387c" xmlns:ns6="b3ef8c14-d382-4942-99c9-3382e4de0619" targetNamespace="http://schemas.microsoft.com/office/2006/metadata/properties" ma:root="true" ma:fieldsID="72f92db0737c54581befb3c7a8956a36" ns1:_="" ns2:_="" ns3:_="" ns4:_="" ns5:_="" ns6:_="">
    <xsd:import namespace="http://schemas.microsoft.com/sharepoint/v3"/>
    <xsd:import namespace="4ffa91fb-a0ff-4ac5-b2db-65c790d184a4"/>
    <xsd:import namespace="http://schemas.microsoft.com/sharepoint.v3"/>
    <xsd:import namespace="http://schemas.microsoft.com/sharepoint/v3/fields"/>
    <xsd:import namespace="fc30a4c0-66b0-4141-bbcd-7181d157387c"/>
    <xsd:import namespace="b3ef8c14-d382-4942-99c9-3382e4de0619"/>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6:SharedWithUsers" minOccurs="0"/>
                <xsd:element ref="ns6:SharedWithDetails" minOccurs="0"/>
                <xsd:element ref="ns5:MediaServiceObjectDetectorVersions" minOccurs="0"/>
                <xsd:element ref="ns5:MediaServiceDateTaken" minOccurs="0"/>
                <xsd:element ref="ns5:MediaLengthInSeconds" minOccurs="0"/>
                <xsd:element ref="ns5:lcf76f155ced4ddcb4097134ff3c332f" minOccurs="0"/>
                <xsd:element ref="ns5:MediaServiceOCR" minOccurs="0"/>
                <xsd:element ref="ns5:MediaServiceGenerationTime" minOccurs="0"/>
                <xsd:element ref="ns5:MediaServiceEventHashCode" minOccurs="0"/>
                <xsd:element ref="ns5:MediaServiceLocation" minOccurs="0"/>
                <xsd:element ref="ns5: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element name="_ip_UnifiedCompliancePolicyProperties" ma:index="42" nillable="true" ma:displayName="Unified Compliance Policy Properties" ma:hidden="true" ma:internalName="_ip_UnifiedCompliancePolicyProperties">
      <xsd:simpleType>
        <xsd:restriction base="dms:Note"/>
      </xsd:simpleType>
    </xsd:element>
    <xsd:element name="_ip_UnifiedCompliancePolicyUIAction" ma:index="4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987dc46-cec4-4cab-8d41-bdca5f513f9b}" ma:internalName="TaxCatchAllLabel" ma:readOnly="true" ma:showField="CatchAllDataLabel" ma:web="b3ef8c14-d382-4942-99c9-3382e4de0619">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987dc46-cec4-4cab-8d41-bdca5f513f9b}" ma:internalName="TaxCatchAll" ma:showField="CatchAllData" ma:web="b3ef8c14-d382-4942-99c9-3382e4de061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30a4c0-66b0-4141-bbcd-7181d157387c"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DateTaken" ma:index="33" nillable="true" ma:displayName="MediaServiceDateTaken" ma:hidden="true" ma:indexed="true" ma:internalName="MediaServiceDateTaken" ma:readOnly="true">
      <xsd:simpleType>
        <xsd:restriction base="dms:Text"/>
      </xsd:simpleType>
    </xsd:element>
    <xsd:element name="MediaLengthInSeconds" ma:index="34" nillable="true" ma:displayName="MediaLengthInSeconds" ma:hidden="true" ma:internalName="MediaLengthInSeconds" ma:readOnly="true">
      <xsd:simpleType>
        <xsd:restriction base="dms:Unknown"/>
      </xsd:simpleType>
    </xsd:element>
    <xsd:element name="lcf76f155ced4ddcb4097134ff3c332f" ma:index="36"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37" nillable="true" ma:displayName="Extracted Text" ma:internalName="MediaServiceOCR" ma:readOnly="true">
      <xsd:simpleType>
        <xsd:restriction base="dms:Note">
          <xsd:maxLength value="255"/>
        </xsd:restriction>
      </xsd:simpleType>
    </xsd:element>
    <xsd:element name="MediaServiceGenerationTime" ma:index="38" nillable="true" ma:displayName="MediaServiceGenerationTime" ma:hidden="true" ma:internalName="MediaServiceGenerationTime" ma:readOnly="true">
      <xsd:simpleType>
        <xsd:restriction base="dms:Text"/>
      </xsd:simpleType>
    </xsd:element>
    <xsd:element name="MediaServiceEventHashCode" ma:index="39" nillable="true" ma:displayName="MediaServiceEventHashCode" ma:hidden="true" ma:internalName="MediaServiceEventHashCode" ma:readOnly="true">
      <xsd:simpleType>
        <xsd:restriction base="dms:Text"/>
      </xsd:simpleType>
    </xsd:element>
    <xsd:element name="MediaServiceLocation" ma:index="40" nillable="true" ma:displayName="Location" ma:indexed="true" ma:internalName="MediaServiceLocation"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ef8c14-d382-4942-99c9-3382e4de0619" elementFormDefault="qualified">
    <xsd:import namespace="http://schemas.microsoft.com/office/2006/documentManagement/types"/>
    <xsd:import namespace="http://schemas.microsoft.com/office/infopath/2007/PartnerControls"/>
    <xsd:element name="SharedWithUsers" ma:index="3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95BBD95-5377-48A3-9C9A-E5C45728C78B}">
  <ds:schemaRefs>
    <ds:schemaRef ds:uri="http://schemas.microsoft.com/sharepoint/v3/contenttype/forms"/>
  </ds:schemaRefs>
</ds:datastoreItem>
</file>

<file path=customXml/itemProps2.xml><?xml version="1.0" encoding="utf-8"?>
<ds:datastoreItem xmlns:ds="http://schemas.openxmlformats.org/officeDocument/2006/customXml" ds:itemID="{A4D36421-1719-42EF-AE80-D4D8B4020BF5}">
  <ds:schemaRefs>
    <ds:schemaRef ds:uri="4ffa91fb-a0ff-4ac5-b2db-65c790d184a4"/>
    <ds:schemaRef ds:uri="fc30a4c0-66b0-4141-bbcd-7181d157387c"/>
    <ds:schemaRef ds:uri="http://schemas.microsoft.com/office/2006/metadata/properties"/>
    <ds:schemaRef ds:uri="http://schemas.microsoft.com/office/infopath/2007/PartnerControls"/>
    <ds:schemaRef ds:uri="http://schemas.microsoft.com/sharepoint.v3"/>
    <ds:schemaRef ds:uri="http://schemas.microsoft.com/sharepoint/v3"/>
    <ds:schemaRef ds:uri="http://schemas.microsoft.com/sharepoint/v3/fields"/>
    <ds:schemaRef ds:uri="http://www.w3.org/2000/xmlns/"/>
  </ds:schemaRefs>
</ds:datastoreItem>
</file>

<file path=customXml/itemProps3.xml><?xml version="1.0" encoding="utf-8"?>
<ds:datastoreItem xmlns:ds="http://schemas.openxmlformats.org/officeDocument/2006/customXml" ds:itemID="{65393FEA-8095-47D0-BB4A-B03FA7A7DA04}">
  <ds:schemaRefs>
    <ds:schemaRef ds:uri="Microsoft.SharePoint.Taxonomy.ContentTypeSync"/>
  </ds:schemaRefs>
</ds:datastoreItem>
</file>

<file path=customXml/itemProps4.xml><?xml version="1.0" encoding="utf-8"?>
<ds:datastoreItem xmlns:ds="http://schemas.openxmlformats.org/officeDocument/2006/customXml" ds:itemID="{4DB2851A-8EB4-47E6-BB90-3F106AE32E77}">
  <ds:schemaRefs>
    <ds:schemaRef ds:uri="4ffa91fb-a0ff-4ac5-b2db-65c790d184a4"/>
    <ds:schemaRef ds:uri="b3ef8c14-d382-4942-99c9-3382e4de0619"/>
    <ds:schemaRef ds:uri="fc30a4c0-66b0-4141-bbcd-7181d15738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microsoft.com/sharepoint/v3"/>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1825</Words>
  <Application>Microsoft Office PowerPoint</Application>
  <PresentationFormat>Widescreen</PresentationFormat>
  <Paragraphs>164</Paragraphs>
  <Slides>18</Slides>
  <Notes>10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ＭＳ Ｐゴシック</vt:lpstr>
      <vt:lpstr>Aptos</vt:lpstr>
      <vt:lpstr>Arial</vt:lpstr>
      <vt:lpstr>Calibri</vt:lpstr>
      <vt:lpstr>Calibri Light</vt:lpstr>
      <vt:lpstr>Myriad Pro</vt:lpstr>
      <vt:lpstr>Symbol</vt:lpstr>
      <vt:lpstr>Office Theme</vt:lpstr>
      <vt:lpstr>2_Office Theme</vt:lpstr>
      <vt:lpstr>    Equivalency  in the SRFs</vt:lpstr>
      <vt:lpstr>The basics</vt:lpstr>
      <vt:lpstr>PowerPoint Presentation</vt:lpstr>
      <vt:lpstr>Fungibility in the SRFs</vt:lpstr>
      <vt:lpstr>What is equivalency?</vt:lpstr>
      <vt:lpstr>How does equivalency work?</vt:lpstr>
      <vt:lpstr>What’s the result?</vt:lpstr>
      <vt:lpstr>What are the equivalency requirements?</vt:lpstr>
      <vt:lpstr>Equivalency Rules</vt:lpstr>
      <vt:lpstr>PowerPoint Presentation</vt:lpstr>
      <vt:lpstr>Equivalency Rules (cont’d)</vt:lpstr>
      <vt:lpstr>BIL and Equivalency</vt:lpstr>
      <vt:lpstr>Reporting and Documentation: IUP</vt:lpstr>
      <vt:lpstr>Reporting and Documentation: Annual Report and SRF Data System</vt:lpstr>
      <vt:lpstr>Reporting and Documentation: FFATA</vt:lpstr>
      <vt:lpstr>State Strategies for Equivalency</vt:lpstr>
      <vt:lpstr>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Tarquinio, Ellen</dc:creator>
  <cp:lastModifiedBy>Chamberlain, Nick</cp:lastModifiedBy>
  <cp:revision>1</cp:revision>
  <dcterms:created xsi:type="dcterms:W3CDTF">2022-08-23T22:08:07Z</dcterms:created>
  <dcterms:modified xsi:type="dcterms:W3CDTF">2024-11-14T18:54:08Z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0x0101003A3D7A658C931A409191BD1BEBD4DAE7</vt:lpwstr>
  </property>
  <property fmtid="{D5CDD505-2E9C-101B-9397-08002B2CF9AE}" pid="3" name="TaxKeyword">
    <vt:lpwstr/>
  </property>
  <property fmtid="{D5CDD505-2E9C-101B-9397-08002B2CF9AE}" pid="4" name="MediaServiceImageTags">
    <vt:lpwstr/>
  </property>
  <property fmtid="{D5CDD505-2E9C-101B-9397-08002B2CF9AE}" pid="5" name="e3f09c3df709400db2417a7161762d62">
    <vt:lpwstr/>
  </property>
  <property fmtid="{D5CDD505-2E9C-101B-9397-08002B2CF9AE}" pid="6" name="EPA_x0020_Subject">
    <vt:lpwstr/>
  </property>
  <property fmtid="{D5CDD505-2E9C-101B-9397-08002B2CF9AE}" pid="7" name="Document Type">
    <vt:lpwstr/>
  </property>
  <property fmtid="{D5CDD505-2E9C-101B-9397-08002B2CF9AE}" pid="8" name="EPA Subject">
    <vt:lpwstr/>
  </property>
  <property fmtid="{D5CDD505-2E9C-101B-9397-08002B2CF9AE}" pid="9" name="Document_x0020_Type">
    <vt:lpwstr/>
  </property>
</Properties>
</file>