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81A_4C91AAAB.xml" ContentType="application/vnd.ms-powerpoint.comments+xml"/>
  <Override PartName="/ppt/notesSlides/notesSlide3.xml" ContentType="application/vnd.openxmlformats-officedocument.presentationml.notesSlide+xml"/>
  <Override PartName="/ppt/comments/modernComment_8F3_92C38E59.xml" ContentType="application/vnd.ms-powerpoint.comments+xml"/>
  <Override PartName="/ppt/notesSlides/notesSlide4.xml" ContentType="application/vnd.openxmlformats-officedocument.presentationml.notesSlide+xml"/>
  <Override PartName="/ppt/comments/modernComment_8FB_47296C52.xml" ContentType="application/vnd.ms-powerpoint.comment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comments/modernComment_1860_F435EA06.xml" ContentType="application/vnd.ms-powerpoint.comments+xml"/>
  <Override PartName="/ppt/notesSlides/notesSlide7.xml" ContentType="application/vnd.openxmlformats-officedocument.presentationml.notesSlide+xml"/>
  <Override PartName="/ppt/comments/modernComment_1869_31D3A52C.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0C_A509F21A.xml" ContentType="application/vnd.ms-powerpoint.comments+xml"/>
  <Override PartName="/ppt/notesSlides/notesSlide10.xml" ContentType="application/vnd.openxmlformats-officedocument.presentationml.notesSlide+xml"/>
  <Override PartName="/ppt/comments/modernComment_1866_8613A561.xml" ContentType="application/vnd.ms-powerpoint.comments+xml"/>
  <Override PartName="/ppt/notesSlides/notesSlide11.xml" ContentType="application/vnd.openxmlformats-officedocument.presentationml.notesSlide+xml"/>
  <Override PartName="/ppt/comments/modernComment_1865_3ED8C73.xml" ContentType="application/vnd.ms-powerpoint.comments+xml"/>
  <Override PartName="/ppt/notesSlides/notesSlide12.xml" ContentType="application/vnd.openxmlformats-officedocument.presentationml.notesSlide+xml"/>
  <Override PartName="/ppt/comments/modernComment_1847_47DA848E.xml" ContentType="application/vnd.ms-powerpoint.comments+xml"/>
  <Override PartName="/ppt/notesSlides/notesSlide13.xml" ContentType="application/vnd.openxmlformats-officedocument.presentationml.notesSlide+xml"/>
  <Override PartName="/ppt/comments/modernComment_1867_25614C8C.xml" ContentType="application/vnd.ms-powerpoint.comments+xml"/>
  <Override PartName="/ppt/notesSlides/notesSlide14.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modernComment_354_5715B4D8.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5"/>
    <p:sldMasterId id="2147483725" r:id="rId6"/>
  </p:sldMasterIdLst>
  <p:notesMasterIdLst>
    <p:notesMasterId r:id="rId36"/>
  </p:notesMasterIdLst>
  <p:handoutMasterIdLst>
    <p:handoutMasterId r:id="rId37"/>
  </p:handoutMasterIdLst>
  <p:sldIdLst>
    <p:sldId id="6238" r:id="rId7"/>
    <p:sldId id="6170" r:id="rId8"/>
    <p:sldId id="2291" r:id="rId9"/>
    <p:sldId id="6242" r:id="rId10"/>
    <p:sldId id="2299" r:id="rId11"/>
    <p:sldId id="263" r:id="rId12"/>
    <p:sldId id="6243" r:id="rId13"/>
    <p:sldId id="6240" r:id="rId14"/>
    <p:sldId id="6249" r:id="rId15"/>
    <p:sldId id="5412" r:id="rId16"/>
    <p:sldId id="5413" r:id="rId17"/>
    <p:sldId id="326" r:id="rId18"/>
    <p:sldId id="268" r:id="rId19"/>
    <p:sldId id="5418" r:id="rId20"/>
    <p:sldId id="6244" r:id="rId21"/>
    <p:sldId id="6246" r:id="rId22"/>
    <p:sldId id="5389" r:id="rId23"/>
    <p:sldId id="5390" r:id="rId24"/>
    <p:sldId id="5419" r:id="rId25"/>
    <p:sldId id="6245" r:id="rId26"/>
    <p:sldId id="6215" r:id="rId27"/>
    <p:sldId id="6247" r:id="rId28"/>
    <p:sldId id="6250" r:id="rId29"/>
    <p:sldId id="6248" r:id="rId30"/>
    <p:sldId id="6239" r:id="rId31"/>
    <p:sldId id="2264" r:id="rId32"/>
    <p:sldId id="852" r:id="rId33"/>
    <p:sldId id="5404" r:id="rId34"/>
    <p:sldId id="276" r:id="rId35"/>
  </p:sldIdLst>
  <p:sldSz cx="12192000" cy="6858000"/>
  <p:notesSz cx="6858000" cy="9144000"/>
  <p:custDataLst>
    <p:tags r:id="rId3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8" userDrawn="1">
          <p15:clr>
            <a:srgbClr val="5ACBF0"/>
          </p15:clr>
        </p15:guide>
        <p15:guide id="2" pos="3840" userDrawn="1">
          <p15:clr>
            <a:srgbClr val="A4A3A4"/>
          </p15:clr>
        </p15:guide>
        <p15:guide id="3" orient="horz" pos="21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364EA58-63A0-7888-2ACA-A3F24E8D803E}" name="Miller, Lauren M." initials="MM" userId="S::millerlm@cdmsmith.com::7bf2986c-f4fc-4ef1-8ed1-e1c49bae1d4b" providerId="AD"/>
  <p188:author id="{B7D7D75D-B36C-D0F9-1E67-88465A8EAA43}" name="Miller, Lauren M." initials="MLM" userId="S::MillerLM@cdmsmith.com::7bf2986c-f4fc-4ef1-8ed1-e1c49bae1d4b" providerId="AD"/>
  <p188:author id="{88D92078-5E5A-644E-17A5-CDE7ABA845D7}" name="Martino, Katherine A." initials="MKA" userId="S::martinoka@cdmsmith.com::2389ad4a-85a6-42df-86f8-f97cbc537c4f" providerId="AD"/>
  <p188:author id="{2A609B8B-E3EA-30BA-8151-A6E9A328251C}" name="Dalal, Rina N." initials="DN" userId="S::dalalrn@cdmsmith.com::6ef6b141-a40a-4ef0-9e8c-50842ec6f3cb" providerId="AD"/>
  <p188:author id="{41597396-87BB-7718-D4A3-9E1D365C8DD1}" name="Richards, Juliana C." initials="RC" userId="S::richardsjc@cdmsmith.com::c8f4ec15-c3b3-4e18-9b5a-06edc3364e28" providerId="AD"/>
  <p188:author id="{7E9E3999-0B5B-8786-1F4C-9C32836A2F17}" name="Adams, Timothy B." initials="ATB" userId="S::adamstb@cdmsmith.com::6e4caed3-a85c-4d83-b644-52096601d423" providerId="AD"/>
  <p188:author id="{A99F21A9-2746-FA24-6541-511BA6F801A2}" name="Willson, Lindsay J." initials="WLJ" userId="S::willsonlj@cdmsmith.com::89339e86-e004-46ba-b48c-b0ecee6fe2e0" providerId="AD"/>
  <p188:author id="{65E550DC-0545-9D52-584F-C975FBA6B9BE}" name="Malter, Sebastian" initials="MS" userId="S::malters@cdmsmith.com::af70d646-3ec1-41e9-8078-eb53342e52f3" providerId="AD"/>
  <p188:author id="{C2AD48FC-BB59-B2FD-1753-C559AA84772C}" name="Skaggs, Katherine A." initials="SKA" userId="S::skaggska@cdmsmith.com::04c6b486-0d1a-4a71-882e-69967fcbfcb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64"/>
    <a:srgbClr val="FFFFFF"/>
    <a:srgbClr val="5F6E82"/>
    <a:srgbClr val="C6E2FE"/>
    <a:srgbClr val="9CCF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1FB3A-DA6A-6C4B-0644-D570B98F91EE}" v="219" dt="2024-11-19T04:56:28.054"/>
    <p1510:client id="{A70617F3-C51B-B53C-4B50-F5F2317A5C91}" v="97" dt="2024-11-19T04:48:14.620"/>
  </p1510:revLst>
</p1510:revInfo>
</file>

<file path=ppt/tableStyles.xml><?xml version="1.0" encoding="utf-8"?>
<a:tblStyleLst xmlns:a="http://schemas.openxmlformats.org/drawingml/2006/main" def="{21E4AEA4-8DFA-4A89-87EB-49C32662AFE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48" autoAdjust="0"/>
  </p:normalViewPr>
  <p:slideViewPr>
    <p:cSldViewPr snapToGrid="0">
      <p:cViewPr varScale="1">
        <p:scale>
          <a:sx n="98" d="100"/>
          <a:sy n="98" d="100"/>
        </p:scale>
        <p:origin x="1038" y="336"/>
      </p:cViewPr>
      <p:guideLst>
        <p:guide orient="horz" pos="2088"/>
        <p:guide pos="3840"/>
        <p:guide orient="horz" pos="216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gs" Target="tags/tag1.xml"/><Relationship Id="rId20" Type="http://schemas.openxmlformats.org/officeDocument/2006/relationships/slide" Target="slides/slide14.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381a7b13b3960ef3c4bdbdd7eb640c99190313fb4ec54449db7cb65bbb5f7379::" providerId="AD" clId="Web-{1381FB3A-DA6A-6C4B-0644-D570B98F91EE}"/>
    <pc:docChg chg="modSld">
      <pc:chgData name="Guest User" userId="S::urn:spo:anon#381a7b13b3960ef3c4bdbdd7eb640c99190313fb4ec54449db7cb65bbb5f7379::" providerId="AD" clId="Web-{1381FB3A-DA6A-6C4B-0644-D570B98F91EE}" dt="2024-11-19T04:56:28.054" v="106" actId="14100"/>
      <pc:docMkLst>
        <pc:docMk/>
      </pc:docMkLst>
      <pc:sldChg chg="addSp modSp addAnim">
        <pc:chgData name="Guest User" userId="S::urn:spo:anon#381a7b13b3960ef3c4bdbdd7eb640c99190313fb4ec54449db7cb65bbb5f7379::" providerId="AD" clId="Web-{1381FB3A-DA6A-6C4B-0644-D570B98F91EE}" dt="2024-11-19T04:56:28.054" v="106" actId="14100"/>
        <pc:sldMkLst>
          <pc:docMk/>
          <pc:sldMk cId="1205503118" sldId="6215"/>
        </pc:sldMkLst>
        <pc:spChg chg="add mod">
          <ac:chgData name="Guest User" userId="S::urn:spo:anon#381a7b13b3960ef3c4bdbdd7eb640c99190313fb4ec54449db7cb65bbb5f7379::" providerId="AD" clId="Web-{1381FB3A-DA6A-6C4B-0644-D570B98F91EE}" dt="2024-11-19T04:56:28.054" v="106" actId="14100"/>
          <ac:spMkLst>
            <pc:docMk/>
            <pc:sldMk cId="1205503118" sldId="6215"/>
            <ac:spMk id="4" creationId="{85580542-EE37-D25F-0D10-C6B8AD1BF319}"/>
          </ac:spMkLst>
        </pc:spChg>
      </pc:sldChg>
    </pc:docChg>
  </pc:docChgLst>
  <pc:docChgLst>
    <pc:chgData name="Guest User" userId="S::urn:spo:anon#381a7b13b3960ef3c4bdbdd7eb640c99190313fb4ec54449db7cb65bbb5f7379::" providerId="AD" clId="Web-{A70617F3-C51B-B53C-4B50-F5F2317A5C91}"/>
    <pc:docChg chg="addSld modSld">
      <pc:chgData name="Guest User" userId="S::urn:spo:anon#381a7b13b3960ef3c4bdbdd7eb640c99190313fb4ec54449db7cb65bbb5f7379::" providerId="AD" clId="Web-{A70617F3-C51B-B53C-4B50-F5F2317A5C91}" dt="2024-11-19T04:48:14.620" v="56"/>
      <pc:docMkLst>
        <pc:docMk/>
      </pc:docMkLst>
      <pc:sldChg chg="addSp modSp addAnim modAnim">
        <pc:chgData name="Guest User" userId="S::urn:spo:anon#381a7b13b3960ef3c4bdbdd7eb640c99190313fb4ec54449db7cb65bbb5f7379::" providerId="AD" clId="Web-{A70617F3-C51B-B53C-4B50-F5F2317A5C91}" dt="2024-11-19T04:48:14.620" v="56"/>
        <pc:sldMkLst>
          <pc:docMk/>
          <pc:sldMk cId="4097174022" sldId="6240"/>
        </pc:sldMkLst>
        <pc:spChg chg="add mod">
          <ac:chgData name="Guest User" userId="S::urn:spo:anon#381a7b13b3960ef3c4bdbdd7eb640c99190313fb4ec54449db7cb65bbb5f7379::" providerId="AD" clId="Web-{A70617F3-C51B-B53C-4B50-F5F2317A5C91}" dt="2024-11-19T04:47:58.432" v="54"/>
          <ac:spMkLst>
            <pc:docMk/>
            <pc:sldMk cId="4097174022" sldId="6240"/>
            <ac:spMk id="6" creationId="{ADAAB7E9-CBC9-FB78-D565-67AA0172DFC0}"/>
          </ac:spMkLst>
        </pc:spChg>
      </pc:sldChg>
      <pc:sldChg chg="add">
        <pc:chgData name="Guest User" userId="S::urn:spo:anon#381a7b13b3960ef3c4bdbdd7eb640c99190313fb4ec54449db7cb65bbb5f7379::" providerId="AD" clId="Web-{A70617F3-C51B-B53C-4B50-F5F2317A5C91}" dt="2024-11-19T04:39:53.445" v="0"/>
        <pc:sldMkLst>
          <pc:docMk/>
          <pc:sldMk cId="719000737" sldId="6250"/>
        </pc:sldMkLst>
      </pc:sldChg>
      <pc:sldMasterChg chg="addSldLayout">
        <pc:chgData name="Guest User" userId="S::urn:spo:anon#381a7b13b3960ef3c4bdbdd7eb640c99190313fb4ec54449db7cb65bbb5f7379::" providerId="AD" clId="Web-{A70617F3-C51B-B53C-4B50-F5F2317A5C91}" dt="2024-11-19T04:39:53.445" v="0"/>
        <pc:sldMasterMkLst>
          <pc:docMk/>
          <pc:sldMasterMk cId="4044459728" sldId="2147483685"/>
        </pc:sldMasterMkLst>
        <pc:sldLayoutChg chg="add">
          <pc:chgData name="Guest User" userId="S::urn:spo:anon#381a7b13b3960ef3c4bdbdd7eb640c99190313fb4ec54449db7cb65bbb5f7379::" providerId="AD" clId="Web-{A70617F3-C51B-B53C-4B50-F5F2317A5C91}" dt="2024-11-19T04:39:53.445" v="0"/>
          <pc:sldLayoutMkLst>
            <pc:docMk/>
            <pc:sldMasterMk cId="4044459728" sldId="2147483685"/>
            <pc:sldLayoutMk cId="256123998" sldId="2147483743"/>
          </pc:sldLayoutMkLst>
        </pc:sldLayoutChg>
      </pc:sldMasterChg>
    </pc:docChg>
  </pc:docChgLst>
</pc:chgInfo>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dLbls>
          <c:showLegendKey val="0"/>
          <c:showVal val="0"/>
          <c:showCatName val="0"/>
          <c:showSerName val="0"/>
          <c:showPercent val="0"/>
          <c:showBubbleSize val="0"/>
        </c:dLbls>
        <c:gapWidth val="150"/>
        <c:axId val="1230744728"/>
        <c:axId val="1230745088"/>
      </c:barChart>
      <c:catAx>
        <c:axId val="1230744728"/>
        <c:scaling>
          <c:orientation val="minMax"/>
        </c:scaling>
        <c:delete val="0"/>
        <c:axPos val="b"/>
        <c:majorGridlines/>
        <c:numFmt formatCode="General" sourceLinked="1"/>
        <c:majorTickMark val="none"/>
        <c:minorTickMark val="none"/>
        <c:tickLblPos val="nextTo"/>
        <c:crossAx val="1230745088"/>
        <c:crosses val="autoZero"/>
        <c:auto val="1"/>
        <c:lblAlgn val="ctr"/>
        <c:lblOffset val="100"/>
        <c:noMultiLvlLbl val="1"/>
      </c:catAx>
      <c:valAx>
        <c:axId val="1230745088"/>
        <c:scaling>
          <c:orientation val="minMax"/>
          <c:max val="60"/>
        </c:scaling>
        <c:delete val="0"/>
        <c:axPos val="l"/>
        <c:majorGridlines/>
        <c:numFmt formatCode="_(&quot;$&quot;* #,##0_);_(&quot;$&quot;* \(#,##0\);_(&quot;$&quot;* &quot;-&quot;_);_(@_)" sourceLinked="0"/>
        <c:majorTickMark val="none"/>
        <c:minorTickMark val="none"/>
        <c:tickLblPos val="nextTo"/>
        <c:crossAx val="1230744728"/>
        <c:crosses val="autoZero"/>
        <c:crossBetween val="between"/>
      </c:valAx>
    </c:plotArea>
    <c:plotVisOnly val="1"/>
    <c:dispBlanksAs val="gap"/>
    <c:extLst>
      <c:ext xmlns:c16r3="http://schemas.microsoft.com/office/drawing/2017/03/chart" uri="{56B9EC1D-385E-4148-901F-78D8002777C0}">
        <c16r3:dataDisplayOptions16>
          <c16r3:dispNaAsBlank val="1"/>
        </c16r3:dataDisplayOptions16>
      </c:ext>
    </c:extLst>
    <c:showDLblsOverMax val="0"/>
  </c:chart>
  <c:txPr>
    <a:bodyPr/>
    <a:lstStyle/>
    <a:p>
      <a:pPr>
        <a:defRPr sz="1300" b="1"/>
      </a:pPr>
      <a:endParaRPr lang="en-US"/>
    </a:p>
  </c:txPr>
  <c:externalData r:id="rId2">
    <c:autoUpdate val="0"/>
  </c:externalData>
</c:chartSpace>
</file>

<file path=ppt/comments/modernComment_10C_A509F21A.xml><?xml version="1.0" encoding="utf-8"?>
<p188:cmLst xmlns:a="http://schemas.openxmlformats.org/drawingml/2006/main" xmlns:r="http://schemas.openxmlformats.org/officeDocument/2006/relationships" xmlns:p188="http://schemas.microsoft.com/office/powerpoint/2018/8/main">
  <p188:cm id="{7D48EEFF-019A-4124-9F9E-E1DBDCC69D78}" authorId="{B7D7D75D-B36C-D0F9-1E67-88465A8EAA43}" created="2024-10-22T20:07:30.629">
    <pc:sldMkLst xmlns:pc="http://schemas.microsoft.com/office/powerpoint/2013/main/command">
      <pc:docMk/>
      <pc:sldMk cId="2768892442" sldId="268"/>
    </pc:sldMkLst>
    <p188:txBody>
      <a:bodyPr/>
      <a:lstStyle/>
      <a:p>
        <a:r>
          <a:rPr lang="en-US"/>
          <a:t>Purpose: introduce multi-objective prioritization, to bring insight and action</a:t>
        </a:r>
      </a:p>
    </p188:txBody>
  </p188:cm>
</p188:cmLst>
</file>

<file path=ppt/comments/modernComment_181A_4C91AAAB.xml><?xml version="1.0" encoding="utf-8"?>
<p188:cmLst xmlns:a="http://schemas.openxmlformats.org/drawingml/2006/main" xmlns:r="http://schemas.openxmlformats.org/officeDocument/2006/relationships" xmlns:p188="http://schemas.microsoft.com/office/powerpoint/2018/8/main">
  <p188:cm id="{44297AD5-9147-498B-BD18-BBE2AF7DAE1B}" authorId="{B7D7D75D-B36C-D0F9-1E67-88465A8EAA43}" created="2024-10-22T18:27:51.465">
    <pc:sldMkLst xmlns:pc="http://schemas.microsoft.com/office/powerpoint/2013/main/command">
      <pc:docMk/>
      <pc:sldMk cId="1284614827" sldId="6170"/>
    </pc:sldMkLst>
    <p188:txBody>
      <a:bodyPr/>
      <a:lstStyle/>
      <a:p>
        <a:r>
          <a:rPr lang="en-US"/>
          <a:t>Purpose of this slide: Acknowledge that incorporating climate science into planning, design, and construction can feel overwhelming, but there are ways to make it part of what you do (tie back to purpose of the session)</a:t>
        </a:r>
      </a:p>
    </p188:txBody>
  </p188:cm>
</p188:cmLst>
</file>

<file path=ppt/comments/modernComment_1847_47DA848E.xml><?xml version="1.0" encoding="utf-8"?>
<p188:cmLst xmlns:a="http://schemas.openxmlformats.org/drawingml/2006/main" xmlns:r="http://schemas.openxmlformats.org/officeDocument/2006/relationships" xmlns:p188="http://schemas.microsoft.com/office/powerpoint/2018/8/main">
  <p188:cm id="{A99DA9DA-8159-430E-B88E-AA61D5FED727}" authorId="{B7D7D75D-B36C-D0F9-1E67-88465A8EAA43}" created="2024-10-22T20:20:51.325">
    <pc:sldMkLst xmlns:pc="http://schemas.microsoft.com/office/powerpoint/2013/main/command">
      <pc:docMk/>
      <pc:sldMk cId="1205503118" sldId="6215"/>
    </pc:sldMkLst>
    <p188:txBody>
      <a:bodyPr/>
      <a:lstStyle/>
      <a:p>
        <a:r>
          <a:rPr lang="en-US"/>
          <a:t>Purpose: review case studies - how this helps make decisions around investment</a:t>
        </a:r>
      </a:p>
    </p188:txBody>
  </p188:cm>
</p188:cmLst>
</file>

<file path=ppt/comments/modernComment_1860_F435EA06.xml><?xml version="1.0" encoding="utf-8"?>
<p188:cmLst xmlns:a="http://schemas.openxmlformats.org/drawingml/2006/main" xmlns:r="http://schemas.openxmlformats.org/officeDocument/2006/relationships" xmlns:p188="http://schemas.microsoft.com/office/powerpoint/2018/8/main">
  <p188:cm id="{19BFAB86-925E-42C3-BE9B-BE9CE494BA92}" authorId="{B7D7D75D-B36C-D0F9-1E67-88465A8EAA43}" created="2024-10-22T18:44:51.013">
    <pc:sldMkLst xmlns:pc="http://schemas.microsoft.com/office/powerpoint/2013/main/command">
      <pc:docMk/>
      <pc:sldMk cId="4097174022" sldId="6240"/>
    </pc:sldMkLst>
    <p188:txBody>
      <a:bodyPr/>
      <a:lstStyle/>
      <a:p>
        <a:r>
          <a:rPr lang="en-US"/>
          <a:t>Purpose of this slide: Review vulnerability and risk. (Chose a graphic or pick a different one)</a:t>
        </a:r>
      </a:p>
    </p188:txBody>
  </p188:cm>
</p188:cmLst>
</file>

<file path=ppt/comments/modernComment_1865_3ED8C73.xml><?xml version="1.0" encoding="utf-8"?>
<p188:cmLst xmlns:a="http://schemas.openxmlformats.org/drawingml/2006/main" xmlns:r="http://schemas.openxmlformats.org/officeDocument/2006/relationships" xmlns:p188="http://schemas.microsoft.com/office/powerpoint/2018/8/main">
  <p188:cm id="{48BE85EF-1E46-4A3B-8B3C-A06BE13D49A5}" authorId="{B7D7D75D-B36C-D0F9-1E67-88465A8EAA43}" created="2024-10-22T20:09:30.165">
    <pc:sldMkLst xmlns:pc="http://schemas.microsoft.com/office/powerpoint/2013/main/command">
      <pc:docMk/>
      <pc:sldMk cId="65899635" sldId="6245"/>
    </pc:sldMkLst>
    <p188:txBody>
      <a:bodyPr/>
      <a:lstStyle/>
      <a:p>
        <a:r>
          <a:rPr lang="en-US"/>
          <a:t>Talk about some success stories here</a:t>
        </a:r>
      </a:p>
    </p188:txBody>
  </p188:cm>
</p188:cmLst>
</file>

<file path=ppt/comments/modernComment_1866_8613A561.xml><?xml version="1.0" encoding="utf-8"?>
<p188:cmLst xmlns:a="http://schemas.openxmlformats.org/drawingml/2006/main" xmlns:r="http://schemas.openxmlformats.org/officeDocument/2006/relationships" xmlns:p188="http://schemas.microsoft.com/office/powerpoint/2018/8/main">
  <p188:cm id="{EBB5EC37-8D29-4754-8265-AF4C1872F304}" authorId="{B7D7D75D-B36C-D0F9-1E67-88465A8EAA43}" created="2024-10-22T18:50:23.847">
    <pc:sldMkLst xmlns:pc="http://schemas.microsoft.com/office/powerpoint/2013/main/command">
      <pc:docMk/>
      <pc:sldMk cId="2249434465" sldId="6246"/>
    </pc:sldMkLst>
    <p188:txBody>
      <a:bodyPr/>
      <a:lstStyle/>
      <a:p>
        <a:r>
          <a:rPr lang="en-US"/>
          <a:t>Purpose of the slide: What are the goals for the resilient action? These are example</a:t>
        </a:r>
      </a:p>
    </p188:txBody>
  </p188:cm>
</p188:cmLst>
</file>

<file path=ppt/comments/modernComment_1867_25614C8C.xml><?xml version="1.0" encoding="utf-8"?>
<p188:cmLst xmlns:a="http://schemas.openxmlformats.org/drawingml/2006/main" xmlns:r="http://schemas.openxmlformats.org/officeDocument/2006/relationships" xmlns:p188="http://schemas.microsoft.com/office/powerpoint/2018/8/main">
  <p188:cm id="{54E48052-4ED1-4B8F-8D1D-8F2F3467B82B}" authorId="{B7D7D75D-B36C-D0F9-1E67-88465A8EAA43}" created="2024-10-22T20:21:12.783">
    <pc:sldMkLst xmlns:pc="http://schemas.microsoft.com/office/powerpoint/2013/main/command">
      <pc:docMk/>
      <pc:sldMk cId="627133580" sldId="6247"/>
    </pc:sldMkLst>
    <p188:txBody>
      <a:bodyPr/>
      <a:lstStyle/>
      <a:p>
        <a:r>
          <a:rPr lang="en-US"/>
          <a:t>Purpose: review case studies - how this helps make decisions around investment</a:t>
        </a:r>
      </a:p>
    </p188:txBody>
  </p188:cm>
</p188:cmLst>
</file>

<file path=ppt/comments/modernComment_1869_31D3A52C.xml><?xml version="1.0" encoding="utf-8"?>
<p188:cmLst xmlns:a="http://schemas.openxmlformats.org/drawingml/2006/main" xmlns:r="http://schemas.openxmlformats.org/officeDocument/2006/relationships" xmlns:p188="http://schemas.microsoft.com/office/powerpoint/2018/8/main">
  <p188:cm id="{C4E9A4EB-8A15-4D5B-B3D9-D6F86DA3EA6E}" authorId="{B7D7D75D-B36C-D0F9-1E67-88465A8EAA43}" created="2024-10-22T18:44:51.013">
    <pc:sldMkLst xmlns:pc="http://schemas.microsoft.com/office/powerpoint/2013/main/command">
      <pc:docMk/>
      <pc:sldMk cId="4097174022" sldId="6240"/>
    </pc:sldMkLst>
    <p188:txBody>
      <a:bodyPr/>
      <a:lstStyle/>
      <a:p>
        <a:r>
          <a:rPr lang="en-US"/>
          <a:t>Purpose of this slide: Review vulnerability and risk. (Chose a graphic or pick a different one)</a:t>
        </a:r>
      </a:p>
    </p188:txBody>
  </p188:cm>
</p188:cmLst>
</file>

<file path=ppt/comments/modernComment_354_5715B4D8.xml><?xml version="1.0" encoding="utf-8"?>
<p188:cmLst xmlns:a="http://schemas.openxmlformats.org/drawingml/2006/main" xmlns:r="http://schemas.openxmlformats.org/officeDocument/2006/relationships" xmlns:p188="http://schemas.microsoft.com/office/powerpoint/2018/8/main">
  <p188:cm id="{082F72B8-099D-450E-B668-4377C24DF9A3}" authorId="{B7D7D75D-B36C-D0F9-1E67-88465A8EAA43}" created="2024-10-22T18:46:54.274">
    <ac:deMkLst xmlns:ac="http://schemas.microsoft.com/office/drawing/2013/main/command">
      <pc:docMk xmlns:pc="http://schemas.microsoft.com/office/powerpoint/2013/main/command"/>
      <pc:sldMk xmlns:pc="http://schemas.microsoft.com/office/powerpoint/2013/main/command" cId="1461040344" sldId="852"/>
      <ac:spMk id="2" creationId="{A9417DC1-4E6A-4DE7-0419-B517CAFD87C8}"/>
    </ac:deMkLst>
    <p188:txBody>
      <a:bodyPr/>
      <a:lstStyle/>
      <a:p>
        <a:r>
          <a:rPr lang="en-US"/>
          <a:t>Purpose of this slide: Investigate options  Describe how resilience actions need to be matched with what is most at risk</a:t>
        </a:r>
      </a:p>
    </p188:txBody>
  </p188:cm>
</p188:cmLst>
</file>

<file path=ppt/comments/modernComment_8F3_92C38E59.xml><?xml version="1.0" encoding="utf-8"?>
<p188:cmLst xmlns:a="http://schemas.openxmlformats.org/drawingml/2006/main" xmlns:r="http://schemas.openxmlformats.org/officeDocument/2006/relationships" xmlns:p188="http://schemas.microsoft.com/office/powerpoint/2018/8/main">
  <p188:cm id="{D8FE7B6F-9DF2-404F-AC3A-F49C11E9C243}" authorId="{B7D7D75D-B36C-D0F9-1E67-88465A8EAA43}" created="2024-10-22T18:26:25.125">
    <pc:sldMkLst xmlns:pc="http://schemas.microsoft.com/office/powerpoint/2013/main/command">
      <pc:docMk/>
      <pc:sldMk cId="2462289497" sldId="2291"/>
    </pc:sldMkLst>
    <p188:txBody>
      <a:bodyPr/>
      <a:lstStyle/>
      <a:p>
        <a:r>
          <a:rPr lang="en-US"/>
          <a:t>Purpose of this slide: Set the stage - the basics of a climate risk assessment</a:t>
        </a:r>
      </a:p>
    </p188:txBody>
  </p188:cm>
</p188:cmLst>
</file>

<file path=ppt/comments/modernComment_8FB_47296C52.xml><?xml version="1.0" encoding="utf-8"?>
<p188:cmLst xmlns:a="http://schemas.openxmlformats.org/drawingml/2006/main" xmlns:r="http://schemas.openxmlformats.org/officeDocument/2006/relationships" xmlns:p188="http://schemas.microsoft.com/office/powerpoint/2018/8/main">
  <p188:cm id="{D8C46FCD-987A-49E2-9AE9-023EA5DBF3B8}" authorId="{B7D7D75D-B36C-D0F9-1E67-88465A8EAA43}" created="2024-10-22T18:42:31.741">
    <pc:sldMkLst xmlns:pc="http://schemas.microsoft.com/office/powerpoint/2013/main/command">
      <pc:docMk/>
      <pc:sldMk cId="1193897042" sldId="2299"/>
    </pc:sldMkLst>
    <p188:txBody>
      <a:bodyPr/>
      <a:lstStyle/>
      <a:p>
        <a:r>
          <a:rPr lang="en-US"/>
          <a:t>Purpose of this slide: Evaluate the data you are using, so it is ultimately fit for purpose</a:t>
        </a:r>
      </a:p>
    </p188:txBody>
  </p188:cm>
</p188:cmLst>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37FBF8-976C-420B-842A-1B9A3B851127}"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F2FA0756-A5B5-4E13-873D-9254FD114ACB}">
      <dgm:prSet/>
      <dgm:spPr/>
      <dgm:t>
        <a:bodyPr/>
        <a:lstStyle/>
        <a:p>
          <a:r>
            <a:rPr lang="en-US"/>
            <a:t>National Climate Assessment</a:t>
          </a:r>
        </a:p>
      </dgm:t>
    </dgm:pt>
    <dgm:pt modelId="{6155DFEF-FBC2-4B36-BCE7-E2446881285A}" type="parTrans" cxnId="{E5F37590-EFC4-4173-AACF-6E7F5AE3E113}">
      <dgm:prSet/>
      <dgm:spPr/>
      <dgm:t>
        <a:bodyPr/>
        <a:lstStyle/>
        <a:p>
          <a:endParaRPr lang="en-US"/>
        </a:p>
      </dgm:t>
    </dgm:pt>
    <dgm:pt modelId="{B6ADCF59-12F1-4B4B-B104-2DEC3D2B6BCF}" type="sibTrans" cxnId="{E5F37590-EFC4-4173-AACF-6E7F5AE3E113}">
      <dgm:prSet/>
      <dgm:spPr/>
      <dgm:t>
        <a:bodyPr/>
        <a:lstStyle/>
        <a:p>
          <a:endParaRPr lang="en-US"/>
        </a:p>
      </dgm:t>
    </dgm:pt>
    <dgm:pt modelId="{67B2611F-F795-494A-8B91-5AF2682E1075}">
      <dgm:prSet/>
      <dgm:spPr/>
      <dgm:t>
        <a:bodyPr/>
        <a:lstStyle/>
        <a:p>
          <a:r>
            <a:rPr lang="en-US"/>
            <a:t>Climate Mapping for Resilience and Adaptation (Federal)</a:t>
          </a:r>
        </a:p>
      </dgm:t>
    </dgm:pt>
    <dgm:pt modelId="{28994F02-1F61-47B5-B03F-ADEB93D1F1FB}" type="parTrans" cxnId="{43919DAB-D4FD-4525-B3D1-BF69E5422FF4}">
      <dgm:prSet/>
      <dgm:spPr/>
      <dgm:t>
        <a:bodyPr/>
        <a:lstStyle/>
        <a:p>
          <a:endParaRPr lang="en-US"/>
        </a:p>
      </dgm:t>
    </dgm:pt>
    <dgm:pt modelId="{2F2D20AA-D878-4484-8A99-43E745675554}" type="sibTrans" cxnId="{43919DAB-D4FD-4525-B3D1-BF69E5422FF4}">
      <dgm:prSet/>
      <dgm:spPr/>
      <dgm:t>
        <a:bodyPr/>
        <a:lstStyle/>
        <a:p>
          <a:endParaRPr lang="en-US"/>
        </a:p>
      </dgm:t>
    </dgm:pt>
    <dgm:pt modelId="{755A2221-DD2F-495B-A4A5-56904B077442}">
      <dgm:prSet/>
      <dgm:spPr/>
      <dgm:t>
        <a:bodyPr/>
        <a:lstStyle/>
        <a:p>
          <a:r>
            <a:rPr lang="en-US"/>
            <a:t>Bureau of Reclamation (6 subsets)</a:t>
          </a:r>
        </a:p>
      </dgm:t>
    </dgm:pt>
    <dgm:pt modelId="{C024B7B9-B260-4C8E-9B6F-67989A589756}" type="parTrans" cxnId="{3E1BBFE5-23C0-4AC6-B931-CC3805A33A87}">
      <dgm:prSet/>
      <dgm:spPr/>
      <dgm:t>
        <a:bodyPr/>
        <a:lstStyle/>
        <a:p>
          <a:endParaRPr lang="en-US"/>
        </a:p>
      </dgm:t>
    </dgm:pt>
    <dgm:pt modelId="{099B9805-CB03-4A9C-B49A-6B782296ABFE}" type="sibTrans" cxnId="{3E1BBFE5-23C0-4AC6-B931-CC3805A33A87}">
      <dgm:prSet/>
      <dgm:spPr/>
      <dgm:t>
        <a:bodyPr/>
        <a:lstStyle/>
        <a:p>
          <a:endParaRPr lang="en-US"/>
        </a:p>
      </dgm:t>
    </dgm:pt>
    <dgm:pt modelId="{AEAAC90C-FCBC-4B7B-ACB6-7E1D5326378A}">
      <dgm:prSet/>
      <dgm:spPr/>
      <dgm:t>
        <a:bodyPr/>
        <a:lstStyle/>
        <a:p>
          <a:r>
            <a:rPr lang="en-US"/>
            <a:t>NASA NEX GDDP 5</a:t>
          </a:r>
        </a:p>
      </dgm:t>
    </dgm:pt>
    <dgm:pt modelId="{11CD496A-7529-47CC-9730-34C3E27A6F2A}" type="parTrans" cxnId="{3CEFC29A-44DA-4783-ADFF-DB62EAC908BB}">
      <dgm:prSet/>
      <dgm:spPr/>
      <dgm:t>
        <a:bodyPr/>
        <a:lstStyle/>
        <a:p>
          <a:endParaRPr lang="en-US"/>
        </a:p>
      </dgm:t>
    </dgm:pt>
    <dgm:pt modelId="{6DD271DC-18E0-4BB5-93AF-E4C2B9E5BFE5}" type="sibTrans" cxnId="{3CEFC29A-44DA-4783-ADFF-DB62EAC908BB}">
      <dgm:prSet/>
      <dgm:spPr/>
      <dgm:t>
        <a:bodyPr/>
        <a:lstStyle/>
        <a:p>
          <a:endParaRPr lang="en-US"/>
        </a:p>
      </dgm:t>
    </dgm:pt>
    <dgm:pt modelId="{F9FA43C9-8FDD-477E-9108-57BFDD6AE6CB}">
      <dgm:prSet/>
      <dgm:spPr/>
      <dgm:t>
        <a:bodyPr/>
        <a:lstStyle/>
        <a:p>
          <a:r>
            <a:rPr lang="en-US"/>
            <a:t>NASA DCP30</a:t>
          </a:r>
        </a:p>
      </dgm:t>
    </dgm:pt>
    <dgm:pt modelId="{0C212176-4631-4F75-BF53-0A3C04016858}" type="parTrans" cxnId="{101D2CA8-0ABB-4CD9-B600-55BF3C51826B}">
      <dgm:prSet/>
      <dgm:spPr/>
      <dgm:t>
        <a:bodyPr/>
        <a:lstStyle/>
        <a:p>
          <a:endParaRPr lang="en-US"/>
        </a:p>
      </dgm:t>
    </dgm:pt>
    <dgm:pt modelId="{3ECBAA57-C6D0-4C7A-AAF8-617E96B590FD}" type="sibTrans" cxnId="{101D2CA8-0ABB-4CD9-B600-55BF3C51826B}">
      <dgm:prSet/>
      <dgm:spPr/>
      <dgm:t>
        <a:bodyPr/>
        <a:lstStyle/>
        <a:p>
          <a:endParaRPr lang="en-US"/>
        </a:p>
      </dgm:t>
    </dgm:pt>
    <dgm:pt modelId="{6ACFBED8-3D85-4324-95CF-B8CADA05AE3E}">
      <dgm:prSet/>
      <dgm:spPr/>
      <dgm:t>
        <a:bodyPr/>
        <a:lstStyle/>
        <a:p>
          <a:r>
            <a:rPr lang="en-US"/>
            <a:t>NOAA or NASA </a:t>
          </a:r>
        </a:p>
        <a:p>
          <a:r>
            <a:rPr lang="en-US"/>
            <a:t> SLR</a:t>
          </a:r>
        </a:p>
      </dgm:t>
    </dgm:pt>
    <dgm:pt modelId="{9E83FE39-0DFA-4B32-8A6A-D4A2CE6442E7}" type="parTrans" cxnId="{191A83D2-D0E6-4FC1-B774-7377197FD383}">
      <dgm:prSet/>
      <dgm:spPr/>
      <dgm:t>
        <a:bodyPr/>
        <a:lstStyle/>
        <a:p>
          <a:endParaRPr lang="en-US"/>
        </a:p>
      </dgm:t>
    </dgm:pt>
    <dgm:pt modelId="{B4D6613B-E3D8-4366-AD43-38011E75BD05}" type="sibTrans" cxnId="{191A83D2-D0E6-4FC1-B774-7377197FD383}">
      <dgm:prSet/>
      <dgm:spPr/>
      <dgm:t>
        <a:bodyPr/>
        <a:lstStyle/>
        <a:p>
          <a:endParaRPr lang="en-US"/>
        </a:p>
      </dgm:t>
    </dgm:pt>
    <dgm:pt modelId="{8B4F9473-FE20-4F09-9796-DA3C33F3EA5C}">
      <dgm:prSet/>
      <dgm:spPr/>
      <dgm:t>
        <a:bodyPr/>
        <a:lstStyle/>
        <a:p>
          <a:r>
            <a:rPr lang="en-US"/>
            <a:t>NOAA Atlas 15</a:t>
          </a:r>
        </a:p>
      </dgm:t>
    </dgm:pt>
    <dgm:pt modelId="{C370AEEB-B935-49B6-927C-1186390F437C}" type="parTrans" cxnId="{5649B49F-0230-4E4A-92B1-2BCDD4C4902F}">
      <dgm:prSet/>
      <dgm:spPr/>
      <dgm:t>
        <a:bodyPr/>
        <a:lstStyle/>
        <a:p>
          <a:endParaRPr lang="en-US"/>
        </a:p>
      </dgm:t>
    </dgm:pt>
    <dgm:pt modelId="{59EC9F3E-74E8-4F1D-90A6-B37B6A179C2B}" type="sibTrans" cxnId="{5649B49F-0230-4E4A-92B1-2BCDD4C4902F}">
      <dgm:prSet/>
      <dgm:spPr/>
      <dgm:t>
        <a:bodyPr/>
        <a:lstStyle/>
        <a:p>
          <a:endParaRPr lang="en-US"/>
        </a:p>
      </dgm:t>
    </dgm:pt>
    <dgm:pt modelId="{B3FCBE42-DC7F-4CC6-B4FB-0CF2180EA68C}">
      <dgm:prSet/>
      <dgm:spPr/>
      <dgm:t>
        <a:bodyPr/>
        <a:lstStyle/>
        <a:p>
          <a:r>
            <a:rPr lang="en-US"/>
            <a:t>MACA (Sierra Nevada Research Institute)</a:t>
          </a:r>
        </a:p>
      </dgm:t>
    </dgm:pt>
    <dgm:pt modelId="{AB9E5AEB-3448-4DD4-9616-53686CEC11BF}" type="parTrans" cxnId="{1BE640DF-F28A-4D3A-8020-6F5755763AE0}">
      <dgm:prSet/>
      <dgm:spPr/>
      <dgm:t>
        <a:bodyPr/>
        <a:lstStyle/>
        <a:p>
          <a:endParaRPr lang="en-US"/>
        </a:p>
      </dgm:t>
    </dgm:pt>
    <dgm:pt modelId="{75041E49-0A7E-42BE-BD64-3135D8E783D5}" type="sibTrans" cxnId="{1BE640DF-F28A-4D3A-8020-6F5755763AE0}">
      <dgm:prSet/>
      <dgm:spPr/>
      <dgm:t>
        <a:bodyPr/>
        <a:lstStyle/>
        <a:p>
          <a:endParaRPr lang="en-US"/>
        </a:p>
      </dgm:t>
    </dgm:pt>
    <dgm:pt modelId="{6BCDFBC1-ED2F-4AB0-BAF3-00691A2CB1E0}">
      <dgm:prSet/>
      <dgm:spPr/>
      <dgm:t>
        <a:bodyPr/>
        <a:lstStyle/>
        <a:p>
          <a:r>
            <a:rPr lang="en-US"/>
            <a:t>NARCCAP</a:t>
          </a:r>
        </a:p>
      </dgm:t>
    </dgm:pt>
    <dgm:pt modelId="{8FB75A48-432C-40BE-9B0E-2A3B9B1D108C}" type="parTrans" cxnId="{FF697167-C916-4F97-8168-9D73AE9242F6}">
      <dgm:prSet/>
      <dgm:spPr/>
      <dgm:t>
        <a:bodyPr/>
        <a:lstStyle/>
        <a:p>
          <a:endParaRPr lang="en-US"/>
        </a:p>
      </dgm:t>
    </dgm:pt>
    <dgm:pt modelId="{50EF6449-EAD6-4EC9-BFE0-2C26B75F57C0}" type="sibTrans" cxnId="{FF697167-C916-4F97-8168-9D73AE9242F6}">
      <dgm:prSet/>
      <dgm:spPr/>
      <dgm:t>
        <a:bodyPr/>
        <a:lstStyle/>
        <a:p>
          <a:endParaRPr lang="en-US"/>
        </a:p>
      </dgm:t>
    </dgm:pt>
    <dgm:pt modelId="{04A60EBA-0F0C-4DA4-BC81-7243CAA14DF8}">
      <dgm:prSet/>
      <dgm:spPr/>
      <dgm:t>
        <a:bodyPr/>
        <a:lstStyle/>
        <a:p>
          <a:r>
            <a:rPr lang="en-US"/>
            <a:t>Regional Climate Change Viewer</a:t>
          </a:r>
        </a:p>
      </dgm:t>
    </dgm:pt>
    <dgm:pt modelId="{9477C0CA-E80F-4096-B47C-9929064DE218}" type="parTrans" cxnId="{1F415731-0A78-44FE-B9BE-73CE907E8816}">
      <dgm:prSet/>
      <dgm:spPr/>
      <dgm:t>
        <a:bodyPr/>
        <a:lstStyle/>
        <a:p>
          <a:endParaRPr lang="en-US"/>
        </a:p>
      </dgm:t>
    </dgm:pt>
    <dgm:pt modelId="{73D60D78-0FFA-4F93-B28A-DE228FC6D141}" type="sibTrans" cxnId="{1F415731-0A78-44FE-B9BE-73CE907E8816}">
      <dgm:prSet/>
      <dgm:spPr/>
      <dgm:t>
        <a:bodyPr/>
        <a:lstStyle/>
        <a:p>
          <a:endParaRPr lang="en-US"/>
        </a:p>
      </dgm:t>
    </dgm:pt>
    <dgm:pt modelId="{E6612368-4086-4503-8B8E-0F6C9CF79EBD}">
      <dgm:prSet/>
      <dgm:spPr/>
      <dgm:t>
        <a:bodyPr/>
        <a:lstStyle/>
        <a:p>
          <a:r>
            <a:rPr lang="en-US"/>
            <a:t>NOAA RISA programs (e.g., Marisa)</a:t>
          </a:r>
        </a:p>
      </dgm:t>
    </dgm:pt>
    <dgm:pt modelId="{DB78BD09-AE3B-4AEE-874F-E8F66A63A315}" type="parTrans" cxnId="{7213BDF5-152A-4A3F-8B21-54E37ED280E7}">
      <dgm:prSet/>
      <dgm:spPr/>
      <dgm:t>
        <a:bodyPr/>
        <a:lstStyle/>
        <a:p>
          <a:endParaRPr lang="en-US"/>
        </a:p>
      </dgm:t>
    </dgm:pt>
    <dgm:pt modelId="{01AF87AF-4BA1-4D98-8700-3FFADC484988}" type="sibTrans" cxnId="{7213BDF5-152A-4A3F-8B21-54E37ED280E7}">
      <dgm:prSet/>
      <dgm:spPr/>
      <dgm:t>
        <a:bodyPr/>
        <a:lstStyle/>
        <a:p>
          <a:endParaRPr lang="en-US"/>
        </a:p>
      </dgm:t>
    </dgm:pt>
    <dgm:pt modelId="{1FD4718D-2B7F-4B17-A7BF-ADAECE5E607E}">
      <dgm:prSet/>
      <dgm:spPr/>
      <dgm:t>
        <a:bodyPr/>
        <a:lstStyle/>
        <a:p>
          <a:r>
            <a:rPr lang="en-US"/>
            <a:t>State platforms (e.g., NJDEP)</a:t>
          </a:r>
        </a:p>
      </dgm:t>
    </dgm:pt>
    <dgm:pt modelId="{04FFA5C2-CD40-46E8-A8D6-7953710A429B}" type="parTrans" cxnId="{0E0C41E1-462C-4918-B765-CA9161C4FF8B}">
      <dgm:prSet/>
      <dgm:spPr/>
      <dgm:t>
        <a:bodyPr/>
        <a:lstStyle/>
        <a:p>
          <a:endParaRPr lang="en-US"/>
        </a:p>
      </dgm:t>
    </dgm:pt>
    <dgm:pt modelId="{37B1F88C-0C64-4FEC-9682-7BBD9E9A326F}" type="sibTrans" cxnId="{0E0C41E1-462C-4918-B765-CA9161C4FF8B}">
      <dgm:prSet/>
      <dgm:spPr/>
      <dgm:t>
        <a:bodyPr/>
        <a:lstStyle/>
        <a:p>
          <a:endParaRPr lang="en-US"/>
        </a:p>
      </dgm:t>
    </dgm:pt>
    <dgm:pt modelId="{5D41984D-87D4-4DF7-857B-ED0610FC1F4C}">
      <dgm:prSet/>
      <dgm:spPr/>
      <dgm:t>
        <a:bodyPr/>
        <a:lstStyle/>
        <a:p>
          <a:r>
            <a:rPr lang="en-US"/>
            <a:t>USGS (national climate change viewer)</a:t>
          </a:r>
        </a:p>
      </dgm:t>
    </dgm:pt>
    <dgm:pt modelId="{7EAFCAFC-0257-4FF6-8B41-C77635A4EC88}" type="parTrans" cxnId="{9C705660-A482-45EC-9E1E-59D82D5D8857}">
      <dgm:prSet/>
      <dgm:spPr/>
      <dgm:t>
        <a:bodyPr/>
        <a:lstStyle/>
        <a:p>
          <a:endParaRPr lang="en-US"/>
        </a:p>
      </dgm:t>
    </dgm:pt>
    <dgm:pt modelId="{AD6E3073-7D20-4377-8FA0-96D9793FAA27}" type="sibTrans" cxnId="{9C705660-A482-45EC-9E1E-59D82D5D8857}">
      <dgm:prSet/>
      <dgm:spPr/>
      <dgm:t>
        <a:bodyPr/>
        <a:lstStyle/>
        <a:p>
          <a:endParaRPr lang="en-US"/>
        </a:p>
      </dgm:t>
    </dgm:pt>
    <dgm:pt modelId="{4C1FEC48-35F8-46E9-AC9F-87F652A0215D}">
      <dgm:prSet/>
      <dgm:spPr/>
      <dgm:t>
        <a:bodyPr/>
        <a:lstStyle/>
        <a:p>
          <a:r>
            <a:rPr lang="en-US"/>
            <a:t>World bank climate knowledge center</a:t>
          </a:r>
        </a:p>
      </dgm:t>
    </dgm:pt>
    <dgm:pt modelId="{29EBFC21-A605-4BAE-AFA4-20BCA1974D2A}" type="parTrans" cxnId="{B1720FE1-9831-4515-885D-40B1C7156FA3}">
      <dgm:prSet/>
      <dgm:spPr/>
      <dgm:t>
        <a:bodyPr/>
        <a:lstStyle/>
        <a:p>
          <a:endParaRPr lang="en-US"/>
        </a:p>
      </dgm:t>
    </dgm:pt>
    <dgm:pt modelId="{C8A8F8AD-C1C6-428D-BB19-971B7C40B15C}" type="sibTrans" cxnId="{B1720FE1-9831-4515-885D-40B1C7156FA3}">
      <dgm:prSet/>
      <dgm:spPr/>
      <dgm:t>
        <a:bodyPr/>
        <a:lstStyle/>
        <a:p>
          <a:endParaRPr lang="en-US"/>
        </a:p>
      </dgm:t>
    </dgm:pt>
    <dgm:pt modelId="{553A0B8C-6FCC-4966-A9FD-00814AEB7BB3}">
      <dgm:prSet/>
      <dgm:spPr/>
      <dgm:t>
        <a:bodyPr/>
        <a:lstStyle/>
        <a:p>
          <a:r>
            <a:rPr lang="en-US"/>
            <a:t>Climate Central</a:t>
          </a:r>
        </a:p>
      </dgm:t>
    </dgm:pt>
    <dgm:pt modelId="{6A249C82-6888-445C-B35C-FB7EB014080C}" type="parTrans" cxnId="{008F5F99-D579-4A73-A70F-E491C748658B}">
      <dgm:prSet/>
      <dgm:spPr/>
      <dgm:t>
        <a:bodyPr/>
        <a:lstStyle/>
        <a:p>
          <a:endParaRPr lang="en-US"/>
        </a:p>
      </dgm:t>
    </dgm:pt>
    <dgm:pt modelId="{7314D993-B4A7-44D3-B977-592366EB6DD6}" type="sibTrans" cxnId="{008F5F99-D579-4A73-A70F-E491C748658B}">
      <dgm:prSet/>
      <dgm:spPr/>
      <dgm:t>
        <a:bodyPr/>
        <a:lstStyle/>
        <a:p>
          <a:endParaRPr lang="en-US"/>
        </a:p>
      </dgm:t>
    </dgm:pt>
    <dgm:pt modelId="{1479C8C3-562E-4CEB-A3D3-C20D02364909}">
      <dgm:prSet/>
      <dgm:spPr/>
      <dgm:t>
        <a:bodyPr/>
        <a:lstStyle/>
        <a:p>
          <a:r>
            <a:rPr lang="en-US"/>
            <a:t>CORDEX</a:t>
          </a:r>
        </a:p>
      </dgm:t>
    </dgm:pt>
    <dgm:pt modelId="{3D969361-48C8-42C3-B67B-72434858C4BE}" type="parTrans" cxnId="{FB7EF187-8EE5-4146-988B-6BD2207713FB}">
      <dgm:prSet/>
      <dgm:spPr/>
      <dgm:t>
        <a:bodyPr/>
        <a:lstStyle/>
        <a:p>
          <a:endParaRPr lang="en-US"/>
        </a:p>
      </dgm:t>
    </dgm:pt>
    <dgm:pt modelId="{42513D3E-9E7F-45C8-8AC9-6DFB893357A2}" type="sibTrans" cxnId="{FB7EF187-8EE5-4146-988B-6BD2207713FB}">
      <dgm:prSet/>
      <dgm:spPr/>
      <dgm:t>
        <a:bodyPr/>
        <a:lstStyle/>
        <a:p>
          <a:endParaRPr lang="en-US"/>
        </a:p>
      </dgm:t>
    </dgm:pt>
    <dgm:pt modelId="{ACDAA8C6-EEB1-445D-A66C-7E858312F5A9}">
      <dgm:prSet/>
      <dgm:spPr/>
      <dgm:t>
        <a:bodyPr/>
        <a:lstStyle/>
        <a:p>
          <a:r>
            <a:rPr lang="en-US"/>
            <a:t>Center for Climatic Research</a:t>
          </a:r>
        </a:p>
      </dgm:t>
    </dgm:pt>
    <dgm:pt modelId="{8F768413-BCA2-4EDC-A31C-649C21CEDF1C}" type="parTrans" cxnId="{27B7D888-0AD1-4630-BF05-AF82DA969DAC}">
      <dgm:prSet/>
      <dgm:spPr/>
      <dgm:t>
        <a:bodyPr/>
        <a:lstStyle/>
        <a:p>
          <a:endParaRPr lang="en-US"/>
        </a:p>
      </dgm:t>
    </dgm:pt>
    <dgm:pt modelId="{7EBBA2D5-6823-4E19-BE40-AC7CC6300E2D}" type="sibTrans" cxnId="{27B7D888-0AD1-4630-BF05-AF82DA969DAC}">
      <dgm:prSet/>
      <dgm:spPr/>
      <dgm:t>
        <a:bodyPr/>
        <a:lstStyle/>
        <a:p>
          <a:endParaRPr lang="en-US"/>
        </a:p>
      </dgm:t>
    </dgm:pt>
    <dgm:pt modelId="{EEAD187C-B5E3-4A2F-BDEE-17F5A71F8AE3}">
      <dgm:prSet/>
      <dgm:spPr/>
      <dgm:t>
        <a:bodyPr/>
        <a:lstStyle/>
        <a:p>
          <a:r>
            <a:rPr lang="en-US"/>
            <a:t>Department of Defense</a:t>
          </a:r>
        </a:p>
      </dgm:t>
    </dgm:pt>
    <dgm:pt modelId="{2B920369-5079-45DC-8F0B-A06DDEC00770}" type="parTrans" cxnId="{2D41F9CE-040D-40C9-9A37-D27FB0785BB9}">
      <dgm:prSet/>
      <dgm:spPr/>
      <dgm:t>
        <a:bodyPr/>
        <a:lstStyle/>
        <a:p>
          <a:endParaRPr lang="en-US"/>
        </a:p>
      </dgm:t>
    </dgm:pt>
    <dgm:pt modelId="{57413B78-BB33-49C0-90C7-C4ECB2E64DEE}" type="sibTrans" cxnId="{2D41F9CE-040D-40C9-9A37-D27FB0785BB9}">
      <dgm:prSet/>
      <dgm:spPr/>
      <dgm:t>
        <a:bodyPr/>
        <a:lstStyle/>
        <a:p>
          <a:endParaRPr lang="en-US"/>
        </a:p>
      </dgm:t>
    </dgm:pt>
    <dgm:pt modelId="{D496FE61-7788-4EAD-9A28-2230E15CD371}">
      <dgm:prSet/>
      <dgm:spPr/>
      <dgm:t>
        <a:bodyPr/>
        <a:lstStyle/>
        <a:p>
          <a:r>
            <a:rPr lang="en-US"/>
            <a:t>NASA NEX GDDP 6</a:t>
          </a:r>
        </a:p>
      </dgm:t>
    </dgm:pt>
    <dgm:pt modelId="{FDDF4065-3DBA-4EEA-886D-3A84AD482026}" type="parTrans" cxnId="{00ACAEDC-69A8-4DA9-9F5B-D1631B2CB58B}">
      <dgm:prSet/>
      <dgm:spPr/>
      <dgm:t>
        <a:bodyPr/>
        <a:lstStyle/>
        <a:p>
          <a:endParaRPr lang="en-US"/>
        </a:p>
      </dgm:t>
    </dgm:pt>
    <dgm:pt modelId="{E577953B-E8F4-4DB9-B790-02CE3E346248}" type="sibTrans" cxnId="{00ACAEDC-69A8-4DA9-9F5B-D1631B2CB58B}">
      <dgm:prSet/>
      <dgm:spPr/>
      <dgm:t>
        <a:bodyPr/>
        <a:lstStyle/>
        <a:p>
          <a:endParaRPr lang="en-US"/>
        </a:p>
      </dgm:t>
    </dgm:pt>
    <dgm:pt modelId="{0FB2A7BD-BA55-40E0-A497-FF710FF05FDA}">
      <dgm:prSet/>
      <dgm:spPr/>
      <dgm:t>
        <a:bodyPr/>
        <a:lstStyle/>
        <a:p>
          <a:r>
            <a:rPr lang="en-US"/>
            <a:t>USDA Climate Map Explorer</a:t>
          </a:r>
        </a:p>
      </dgm:t>
    </dgm:pt>
    <dgm:pt modelId="{3D6D14AE-4297-4376-BD0D-2B2729417095}" type="parTrans" cxnId="{1CF2F8FC-74A8-43AC-9B24-2DB42D2681B6}">
      <dgm:prSet/>
      <dgm:spPr/>
      <dgm:t>
        <a:bodyPr/>
        <a:lstStyle/>
        <a:p>
          <a:endParaRPr lang="en-US"/>
        </a:p>
      </dgm:t>
    </dgm:pt>
    <dgm:pt modelId="{D1DDF9A8-EAD6-49C7-8174-A624A26F0BE4}" type="sibTrans" cxnId="{1CF2F8FC-74A8-43AC-9B24-2DB42D2681B6}">
      <dgm:prSet/>
      <dgm:spPr/>
      <dgm:t>
        <a:bodyPr/>
        <a:lstStyle/>
        <a:p>
          <a:endParaRPr lang="en-US"/>
        </a:p>
      </dgm:t>
    </dgm:pt>
    <dgm:pt modelId="{E61B7BAC-B970-41C5-95DB-7163B0C9318B}" type="pres">
      <dgm:prSet presAssocID="{DA37FBF8-976C-420B-842A-1B9A3B851127}" presName="diagram" presStyleCnt="0">
        <dgm:presLayoutVars>
          <dgm:dir/>
          <dgm:resizeHandles val="exact"/>
        </dgm:presLayoutVars>
      </dgm:prSet>
      <dgm:spPr/>
    </dgm:pt>
    <dgm:pt modelId="{27C7C8DD-CC7B-4BE8-889E-464B114A58F6}" type="pres">
      <dgm:prSet presAssocID="{F2FA0756-A5B5-4E13-873D-9254FD114ACB}" presName="node" presStyleLbl="node1" presStyleIdx="0" presStyleCnt="20">
        <dgm:presLayoutVars>
          <dgm:bulletEnabled val="1"/>
        </dgm:presLayoutVars>
      </dgm:prSet>
      <dgm:spPr/>
    </dgm:pt>
    <dgm:pt modelId="{5988601D-FD9C-4377-9FA2-620AAD66E5D4}" type="pres">
      <dgm:prSet presAssocID="{B6ADCF59-12F1-4B4B-B104-2DEC3D2B6BCF}" presName="sibTrans" presStyleCnt="0"/>
      <dgm:spPr/>
    </dgm:pt>
    <dgm:pt modelId="{D42AAED0-D71D-4D47-9A68-C0D6777E1A02}" type="pres">
      <dgm:prSet presAssocID="{67B2611F-F795-494A-8B91-5AF2682E1075}" presName="node" presStyleLbl="node1" presStyleIdx="1" presStyleCnt="20">
        <dgm:presLayoutVars>
          <dgm:bulletEnabled val="1"/>
        </dgm:presLayoutVars>
      </dgm:prSet>
      <dgm:spPr/>
    </dgm:pt>
    <dgm:pt modelId="{63CC102A-7C4D-4854-A251-7025FA17FD9A}" type="pres">
      <dgm:prSet presAssocID="{2F2D20AA-D878-4484-8A99-43E745675554}" presName="sibTrans" presStyleCnt="0"/>
      <dgm:spPr/>
    </dgm:pt>
    <dgm:pt modelId="{D3B0F2A7-8107-48F3-922B-2F0203DD48CA}" type="pres">
      <dgm:prSet presAssocID="{755A2221-DD2F-495B-A4A5-56904B077442}" presName="node" presStyleLbl="node1" presStyleIdx="2" presStyleCnt="20">
        <dgm:presLayoutVars>
          <dgm:bulletEnabled val="1"/>
        </dgm:presLayoutVars>
      </dgm:prSet>
      <dgm:spPr/>
    </dgm:pt>
    <dgm:pt modelId="{B565AF8B-947B-47C6-A978-1C482F9187CF}" type="pres">
      <dgm:prSet presAssocID="{099B9805-CB03-4A9C-B49A-6B782296ABFE}" presName="sibTrans" presStyleCnt="0"/>
      <dgm:spPr/>
    </dgm:pt>
    <dgm:pt modelId="{A6777C2C-F13F-4449-926E-A43F48D457F0}" type="pres">
      <dgm:prSet presAssocID="{AEAAC90C-FCBC-4B7B-ACB6-7E1D5326378A}" presName="node" presStyleLbl="node1" presStyleIdx="3" presStyleCnt="20">
        <dgm:presLayoutVars>
          <dgm:bulletEnabled val="1"/>
        </dgm:presLayoutVars>
      </dgm:prSet>
      <dgm:spPr/>
    </dgm:pt>
    <dgm:pt modelId="{93F13682-6E87-4C77-9E8A-E13874BD4F51}" type="pres">
      <dgm:prSet presAssocID="{6DD271DC-18E0-4BB5-93AF-E4C2B9E5BFE5}" presName="sibTrans" presStyleCnt="0"/>
      <dgm:spPr/>
    </dgm:pt>
    <dgm:pt modelId="{7C3B389F-A8F8-4297-9652-3A2E5573C1F9}" type="pres">
      <dgm:prSet presAssocID="{D496FE61-7788-4EAD-9A28-2230E15CD371}" presName="node" presStyleLbl="node1" presStyleIdx="4" presStyleCnt="20">
        <dgm:presLayoutVars>
          <dgm:bulletEnabled val="1"/>
        </dgm:presLayoutVars>
      </dgm:prSet>
      <dgm:spPr/>
    </dgm:pt>
    <dgm:pt modelId="{5C4B3424-64A7-41CB-9F83-44C990BEAACB}" type="pres">
      <dgm:prSet presAssocID="{E577953B-E8F4-4DB9-B790-02CE3E346248}" presName="sibTrans" presStyleCnt="0"/>
      <dgm:spPr/>
    </dgm:pt>
    <dgm:pt modelId="{D4833C97-31DF-4A44-A5BE-D27E776FAA45}" type="pres">
      <dgm:prSet presAssocID="{F9FA43C9-8FDD-477E-9108-57BFDD6AE6CB}" presName="node" presStyleLbl="node1" presStyleIdx="5" presStyleCnt="20">
        <dgm:presLayoutVars>
          <dgm:bulletEnabled val="1"/>
        </dgm:presLayoutVars>
      </dgm:prSet>
      <dgm:spPr/>
    </dgm:pt>
    <dgm:pt modelId="{FE4FBA2B-E945-48DE-B5B4-A577DF58DE33}" type="pres">
      <dgm:prSet presAssocID="{3ECBAA57-C6D0-4C7A-AAF8-617E96B590FD}" presName="sibTrans" presStyleCnt="0"/>
      <dgm:spPr/>
    </dgm:pt>
    <dgm:pt modelId="{73AC2472-67D0-4CBC-93CF-50FE386DC228}" type="pres">
      <dgm:prSet presAssocID="{6ACFBED8-3D85-4324-95CF-B8CADA05AE3E}" presName="node" presStyleLbl="node1" presStyleIdx="6" presStyleCnt="20">
        <dgm:presLayoutVars>
          <dgm:bulletEnabled val="1"/>
        </dgm:presLayoutVars>
      </dgm:prSet>
      <dgm:spPr/>
    </dgm:pt>
    <dgm:pt modelId="{A44A7B3A-8449-41DF-A859-87065D6E4AE0}" type="pres">
      <dgm:prSet presAssocID="{B4D6613B-E3D8-4366-AD43-38011E75BD05}" presName="sibTrans" presStyleCnt="0"/>
      <dgm:spPr/>
    </dgm:pt>
    <dgm:pt modelId="{C13DD392-98D8-4F22-8995-6F4B29D6A2D8}" type="pres">
      <dgm:prSet presAssocID="{8B4F9473-FE20-4F09-9796-DA3C33F3EA5C}" presName="node" presStyleLbl="node1" presStyleIdx="7" presStyleCnt="20">
        <dgm:presLayoutVars>
          <dgm:bulletEnabled val="1"/>
        </dgm:presLayoutVars>
      </dgm:prSet>
      <dgm:spPr/>
    </dgm:pt>
    <dgm:pt modelId="{07CDC84F-B572-4B72-9DFF-7ABC33B5B763}" type="pres">
      <dgm:prSet presAssocID="{59EC9F3E-74E8-4F1D-90A6-B37B6A179C2B}" presName="sibTrans" presStyleCnt="0"/>
      <dgm:spPr/>
    </dgm:pt>
    <dgm:pt modelId="{A96C97A8-05F1-426E-98EB-44575377F430}" type="pres">
      <dgm:prSet presAssocID="{B3FCBE42-DC7F-4CC6-B4FB-0CF2180EA68C}" presName="node" presStyleLbl="node1" presStyleIdx="8" presStyleCnt="20">
        <dgm:presLayoutVars>
          <dgm:bulletEnabled val="1"/>
        </dgm:presLayoutVars>
      </dgm:prSet>
      <dgm:spPr/>
    </dgm:pt>
    <dgm:pt modelId="{817655B2-78E9-4774-98DA-63A047AB6158}" type="pres">
      <dgm:prSet presAssocID="{75041E49-0A7E-42BE-BD64-3135D8E783D5}" presName="sibTrans" presStyleCnt="0"/>
      <dgm:spPr/>
    </dgm:pt>
    <dgm:pt modelId="{4592B014-5312-497A-BFC7-0D1CB2E570B1}" type="pres">
      <dgm:prSet presAssocID="{6BCDFBC1-ED2F-4AB0-BAF3-00691A2CB1E0}" presName="node" presStyleLbl="node1" presStyleIdx="9" presStyleCnt="20">
        <dgm:presLayoutVars>
          <dgm:bulletEnabled val="1"/>
        </dgm:presLayoutVars>
      </dgm:prSet>
      <dgm:spPr/>
    </dgm:pt>
    <dgm:pt modelId="{118B1D09-47B9-44C1-8E9E-DCE8E9CE57F1}" type="pres">
      <dgm:prSet presAssocID="{50EF6449-EAD6-4EC9-BFE0-2C26B75F57C0}" presName="sibTrans" presStyleCnt="0"/>
      <dgm:spPr/>
    </dgm:pt>
    <dgm:pt modelId="{90C56E83-D3C9-4668-9C0F-1282767C67D7}" type="pres">
      <dgm:prSet presAssocID="{04A60EBA-0F0C-4DA4-BC81-7243CAA14DF8}" presName="node" presStyleLbl="node1" presStyleIdx="10" presStyleCnt="20">
        <dgm:presLayoutVars>
          <dgm:bulletEnabled val="1"/>
        </dgm:presLayoutVars>
      </dgm:prSet>
      <dgm:spPr/>
    </dgm:pt>
    <dgm:pt modelId="{2EA7BE1F-0378-48C6-896D-DC5E35D21097}" type="pres">
      <dgm:prSet presAssocID="{73D60D78-0FFA-4F93-B28A-DE228FC6D141}" presName="sibTrans" presStyleCnt="0"/>
      <dgm:spPr/>
    </dgm:pt>
    <dgm:pt modelId="{4B5D3D75-EF77-445F-A80A-FF33887FF1DB}" type="pres">
      <dgm:prSet presAssocID="{E6612368-4086-4503-8B8E-0F6C9CF79EBD}" presName="node" presStyleLbl="node1" presStyleIdx="11" presStyleCnt="20">
        <dgm:presLayoutVars>
          <dgm:bulletEnabled val="1"/>
        </dgm:presLayoutVars>
      </dgm:prSet>
      <dgm:spPr/>
    </dgm:pt>
    <dgm:pt modelId="{7C777E82-40A8-4F51-BE13-3523D6A38CDD}" type="pres">
      <dgm:prSet presAssocID="{01AF87AF-4BA1-4D98-8700-3FFADC484988}" presName="sibTrans" presStyleCnt="0"/>
      <dgm:spPr/>
    </dgm:pt>
    <dgm:pt modelId="{222E86B3-840A-4A64-84F3-3736285416F3}" type="pres">
      <dgm:prSet presAssocID="{1FD4718D-2B7F-4B17-A7BF-ADAECE5E607E}" presName="node" presStyleLbl="node1" presStyleIdx="12" presStyleCnt="20">
        <dgm:presLayoutVars>
          <dgm:bulletEnabled val="1"/>
        </dgm:presLayoutVars>
      </dgm:prSet>
      <dgm:spPr/>
    </dgm:pt>
    <dgm:pt modelId="{20669DBD-CE28-4201-BCF8-D9AC6EE051BB}" type="pres">
      <dgm:prSet presAssocID="{37B1F88C-0C64-4FEC-9682-7BBD9E9A326F}" presName="sibTrans" presStyleCnt="0"/>
      <dgm:spPr/>
    </dgm:pt>
    <dgm:pt modelId="{C2CB5468-B38D-446A-8D42-5CC2F4A0DE99}" type="pres">
      <dgm:prSet presAssocID="{5D41984D-87D4-4DF7-857B-ED0610FC1F4C}" presName="node" presStyleLbl="node1" presStyleIdx="13" presStyleCnt="20">
        <dgm:presLayoutVars>
          <dgm:bulletEnabled val="1"/>
        </dgm:presLayoutVars>
      </dgm:prSet>
      <dgm:spPr/>
    </dgm:pt>
    <dgm:pt modelId="{C73E60E3-1200-44F5-A19F-186BC2FA775B}" type="pres">
      <dgm:prSet presAssocID="{AD6E3073-7D20-4377-8FA0-96D9793FAA27}" presName="sibTrans" presStyleCnt="0"/>
      <dgm:spPr/>
    </dgm:pt>
    <dgm:pt modelId="{18FB9765-18DF-4EB3-8897-686CF8CA9399}" type="pres">
      <dgm:prSet presAssocID="{4C1FEC48-35F8-46E9-AC9F-87F652A0215D}" presName="node" presStyleLbl="node1" presStyleIdx="14" presStyleCnt="20">
        <dgm:presLayoutVars>
          <dgm:bulletEnabled val="1"/>
        </dgm:presLayoutVars>
      </dgm:prSet>
      <dgm:spPr/>
    </dgm:pt>
    <dgm:pt modelId="{828A5E02-597C-4B9D-9C02-829245FD3445}" type="pres">
      <dgm:prSet presAssocID="{C8A8F8AD-C1C6-428D-BB19-971B7C40B15C}" presName="sibTrans" presStyleCnt="0"/>
      <dgm:spPr/>
    </dgm:pt>
    <dgm:pt modelId="{57399D86-AC33-47DD-ADEE-57D92714C6B9}" type="pres">
      <dgm:prSet presAssocID="{553A0B8C-6FCC-4966-A9FD-00814AEB7BB3}" presName="node" presStyleLbl="node1" presStyleIdx="15" presStyleCnt="20">
        <dgm:presLayoutVars>
          <dgm:bulletEnabled val="1"/>
        </dgm:presLayoutVars>
      </dgm:prSet>
      <dgm:spPr/>
    </dgm:pt>
    <dgm:pt modelId="{DD29A888-E0CE-4B10-9B65-F22AB6CDFD24}" type="pres">
      <dgm:prSet presAssocID="{7314D993-B4A7-44D3-B977-592366EB6DD6}" presName="sibTrans" presStyleCnt="0"/>
      <dgm:spPr/>
    </dgm:pt>
    <dgm:pt modelId="{39FEB837-11D7-498F-805C-336426125836}" type="pres">
      <dgm:prSet presAssocID="{1479C8C3-562E-4CEB-A3D3-C20D02364909}" presName="node" presStyleLbl="node1" presStyleIdx="16" presStyleCnt="20">
        <dgm:presLayoutVars>
          <dgm:bulletEnabled val="1"/>
        </dgm:presLayoutVars>
      </dgm:prSet>
      <dgm:spPr/>
    </dgm:pt>
    <dgm:pt modelId="{7EF596CF-8544-4579-9531-F536AB4CFF7F}" type="pres">
      <dgm:prSet presAssocID="{42513D3E-9E7F-45C8-8AC9-6DFB893357A2}" presName="sibTrans" presStyleCnt="0"/>
      <dgm:spPr/>
    </dgm:pt>
    <dgm:pt modelId="{28AB6F27-50A3-47BF-8764-1F74D9295206}" type="pres">
      <dgm:prSet presAssocID="{ACDAA8C6-EEB1-445D-A66C-7E858312F5A9}" presName="node" presStyleLbl="node1" presStyleIdx="17" presStyleCnt="20">
        <dgm:presLayoutVars>
          <dgm:bulletEnabled val="1"/>
        </dgm:presLayoutVars>
      </dgm:prSet>
      <dgm:spPr/>
    </dgm:pt>
    <dgm:pt modelId="{2AD3D048-5A0D-4F57-8AC5-1EEEAE330949}" type="pres">
      <dgm:prSet presAssocID="{7EBBA2D5-6823-4E19-BE40-AC7CC6300E2D}" presName="sibTrans" presStyleCnt="0"/>
      <dgm:spPr/>
    </dgm:pt>
    <dgm:pt modelId="{BD0FB54A-C039-43F3-877E-7BFDFFA9D047}" type="pres">
      <dgm:prSet presAssocID="{0FB2A7BD-BA55-40E0-A497-FF710FF05FDA}" presName="node" presStyleLbl="node1" presStyleIdx="18" presStyleCnt="20">
        <dgm:presLayoutVars>
          <dgm:bulletEnabled val="1"/>
        </dgm:presLayoutVars>
      </dgm:prSet>
      <dgm:spPr/>
    </dgm:pt>
    <dgm:pt modelId="{D781CB3C-50A9-4868-85D2-9DD7D6E46727}" type="pres">
      <dgm:prSet presAssocID="{D1DDF9A8-EAD6-49C7-8174-A624A26F0BE4}" presName="sibTrans" presStyleCnt="0"/>
      <dgm:spPr/>
    </dgm:pt>
    <dgm:pt modelId="{7B6F7116-2CBA-433C-8B9C-C9139709BA88}" type="pres">
      <dgm:prSet presAssocID="{EEAD187C-B5E3-4A2F-BDEE-17F5A71F8AE3}" presName="node" presStyleLbl="node1" presStyleIdx="19" presStyleCnt="20" custLinFactNeighborX="-2051" custLinFactNeighborY="-1331">
        <dgm:presLayoutVars>
          <dgm:bulletEnabled val="1"/>
        </dgm:presLayoutVars>
      </dgm:prSet>
      <dgm:spPr/>
    </dgm:pt>
  </dgm:ptLst>
  <dgm:cxnLst>
    <dgm:cxn modelId="{F01FC206-8AEA-420F-BA77-80DAD92FF657}" type="presOf" srcId="{553A0B8C-6FCC-4966-A9FD-00814AEB7BB3}" destId="{57399D86-AC33-47DD-ADEE-57D92714C6B9}" srcOrd="0" destOrd="0" presId="urn:microsoft.com/office/officeart/2005/8/layout/default"/>
    <dgm:cxn modelId="{DE9D0223-C681-4BAF-ACFB-C841815ACF73}" type="presOf" srcId="{AEAAC90C-FCBC-4B7B-ACB6-7E1D5326378A}" destId="{A6777C2C-F13F-4449-926E-A43F48D457F0}" srcOrd="0" destOrd="0" presId="urn:microsoft.com/office/officeart/2005/8/layout/default"/>
    <dgm:cxn modelId="{2EBC1327-6B58-42DB-AE89-EC85C39FE360}" type="presOf" srcId="{67B2611F-F795-494A-8B91-5AF2682E1075}" destId="{D42AAED0-D71D-4D47-9A68-C0D6777E1A02}" srcOrd="0" destOrd="0" presId="urn:microsoft.com/office/officeart/2005/8/layout/default"/>
    <dgm:cxn modelId="{1F415731-0A78-44FE-B9BE-73CE907E8816}" srcId="{DA37FBF8-976C-420B-842A-1B9A3B851127}" destId="{04A60EBA-0F0C-4DA4-BC81-7243CAA14DF8}" srcOrd="10" destOrd="0" parTransId="{9477C0CA-E80F-4096-B47C-9929064DE218}" sibTransId="{73D60D78-0FFA-4F93-B28A-DE228FC6D141}"/>
    <dgm:cxn modelId="{9C705660-A482-45EC-9E1E-59D82D5D8857}" srcId="{DA37FBF8-976C-420B-842A-1B9A3B851127}" destId="{5D41984D-87D4-4DF7-857B-ED0610FC1F4C}" srcOrd="13" destOrd="0" parTransId="{7EAFCAFC-0257-4FF6-8B41-C77635A4EC88}" sibTransId="{AD6E3073-7D20-4377-8FA0-96D9793FAA27}"/>
    <dgm:cxn modelId="{EFED2741-4374-4898-A946-DC1311CDA3F6}" type="presOf" srcId="{E6612368-4086-4503-8B8E-0F6C9CF79EBD}" destId="{4B5D3D75-EF77-445F-A80A-FF33887FF1DB}" srcOrd="0" destOrd="0" presId="urn:microsoft.com/office/officeart/2005/8/layout/default"/>
    <dgm:cxn modelId="{7AD39B41-401F-4B7A-ADA0-DA7BDACF8C16}" type="presOf" srcId="{0FB2A7BD-BA55-40E0-A497-FF710FF05FDA}" destId="{BD0FB54A-C039-43F3-877E-7BFDFFA9D047}" srcOrd="0" destOrd="0" presId="urn:microsoft.com/office/officeart/2005/8/layout/default"/>
    <dgm:cxn modelId="{9AF8F042-558C-4E49-8D1C-DFDDEF211C7B}" type="presOf" srcId="{4C1FEC48-35F8-46E9-AC9F-87F652A0215D}" destId="{18FB9765-18DF-4EB3-8897-686CF8CA9399}" srcOrd="0" destOrd="0" presId="urn:microsoft.com/office/officeart/2005/8/layout/default"/>
    <dgm:cxn modelId="{FF697167-C916-4F97-8168-9D73AE9242F6}" srcId="{DA37FBF8-976C-420B-842A-1B9A3B851127}" destId="{6BCDFBC1-ED2F-4AB0-BAF3-00691A2CB1E0}" srcOrd="9" destOrd="0" parTransId="{8FB75A48-432C-40BE-9B0E-2A3B9B1D108C}" sibTransId="{50EF6449-EAD6-4EC9-BFE0-2C26B75F57C0}"/>
    <dgm:cxn modelId="{404B0A74-4E9D-4D6C-9240-EDAEA0CB1963}" type="presOf" srcId="{ACDAA8C6-EEB1-445D-A66C-7E858312F5A9}" destId="{28AB6F27-50A3-47BF-8764-1F74D9295206}" srcOrd="0" destOrd="0" presId="urn:microsoft.com/office/officeart/2005/8/layout/default"/>
    <dgm:cxn modelId="{ACD7AA57-F03B-41C2-86F4-7D4A3A5FCB56}" type="presOf" srcId="{5D41984D-87D4-4DF7-857B-ED0610FC1F4C}" destId="{C2CB5468-B38D-446A-8D42-5CC2F4A0DE99}" srcOrd="0" destOrd="0" presId="urn:microsoft.com/office/officeart/2005/8/layout/default"/>
    <dgm:cxn modelId="{FB7EF187-8EE5-4146-988B-6BD2207713FB}" srcId="{DA37FBF8-976C-420B-842A-1B9A3B851127}" destId="{1479C8C3-562E-4CEB-A3D3-C20D02364909}" srcOrd="16" destOrd="0" parTransId="{3D969361-48C8-42C3-B67B-72434858C4BE}" sibTransId="{42513D3E-9E7F-45C8-8AC9-6DFB893357A2}"/>
    <dgm:cxn modelId="{27B7D888-0AD1-4630-BF05-AF82DA969DAC}" srcId="{DA37FBF8-976C-420B-842A-1B9A3B851127}" destId="{ACDAA8C6-EEB1-445D-A66C-7E858312F5A9}" srcOrd="17" destOrd="0" parTransId="{8F768413-BCA2-4EDC-A31C-649C21CEDF1C}" sibTransId="{7EBBA2D5-6823-4E19-BE40-AC7CC6300E2D}"/>
    <dgm:cxn modelId="{B348DA8A-72F6-4C57-B846-3D05D1061FB2}" type="presOf" srcId="{B3FCBE42-DC7F-4CC6-B4FB-0CF2180EA68C}" destId="{A96C97A8-05F1-426E-98EB-44575377F430}" srcOrd="0" destOrd="0" presId="urn:microsoft.com/office/officeart/2005/8/layout/default"/>
    <dgm:cxn modelId="{D4216E8B-5CB5-4F4B-82FA-7E1EF66F3BE9}" type="presOf" srcId="{1479C8C3-562E-4CEB-A3D3-C20D02364909}" destId="{39FEB837-11D7-498F-805C-336426125836}" srcOrd="0" destOrd="0" presId="urn:microsoft.com/office/officeart/2005/8/layout/default"/>
    <dgm:cxn modelId="{E5F37590-EFC4-4173-AACF-6E7F5AE3E113}" srcId="{DA37FBF8-976C-420B-842A-1B9A3B851127}" destId="{F2FA0756-A5B5-4E13-873D-9254FD114ACB}" srcOrd="0" destOrd="0" parTransId="{6155DFEF-FBC2-4B36-BCE7-E2446881285A}" sibTransId="{B6ADCF59-12F1-4B4B-B104-2DEC3D2B6BCF}"/>
    <dgm:cxn modelId="{008F5F99-D579-4A73-A70F-E491C748658B}" srcId="{DA37FBF8-976C-420B-842A-1B9A3B851127}" destId="{553A0B8C-6FCC-4966-A9FD-00814AEB7BB3}" srcOrd="15" destOrd="0" parTransId="{6A249C82-6888-445C-B35C-FB7EB014080C}" sibTransId="{7314D993-B4A7-44D3-B977-592366EB6DD6}"/>
    <dgm:cxn modelId="{3CEFC29A-44DA-4783-ADFF-DB62EAC908BB}" srcId="{DA37FBF8-976C-420B-842A-1B9A3B851127}" destId="{AEAAC90C-FCBC-4B7B-ACB6-7E1D5326378A}" srcOrd="3" destOrd="0" parTransId="{11CD496A-7529-47CC-9730-34C3E27A6F2A}" sibTransId="{6DD271DC-18E0-4BB5-93AF-E4C2B9E5BFE5}"/>
    <dgm:cxn modelId="{5DE9929D-EEC8-48A8-90E3-3007DA944948}" type="presOf" srcId="{1FD4718D-2B7F-4B17-A7BF-ADAECE5E607E}" destId="{222E86B3-840A-4A64-84F3-3736285416F3}" srcOrd="0" destOrd="0" presId="urn:microsoft.com/office/officeart/2005/8/layout/default"/>
    <dgm:cxn modelId="{21C7E69D-0164-484A-9426-9856E4876D95}" type="presOf" srcId="{EEAD187C-B5E3-4A2F-BDEE-17F5A71F8AE3}" destId="{7B6F7116-2CBA-433C-8B9C-C9139709BA88}" srcOrd="0" destOrd="0" presId="urn:microsoft.com/office/officeart/2005/8/layout/default"/>
    <dgm:cxn modelId="{3853FE9E-4322-45B1-BBB3-DB281E321FE2}" type="presOf" srcId="{F9FA43C9-8FDD-477E-9108-57BFDD6AE6CB}" destId="{D4833C97-31DF-4A44-A5BE-D27E776FAA45}" srcOrd="0" destOrd="0" presId="urn:microsoft.com/office/officeart/2005/8/layout/default"/>
    <dgm:cxn modelId="{5649B49F-0230-4E4A-92B1-2BCDD4C4902F}" srcId="{DA37FBF8-976C-420B-842A-1B9A3B851127}" destId="{8B4F9473-FE20-4F09-9796-DA3C33F3EA5C}" srcOrd="7" destOrd="0" parTransId="{C370AEEB-B935-49B6-927C-1186390F437C}" sibTransId="{59EC9F3E-74E8-4F1D-90A6-B37B6A179C2B}"/>
    <dgm:cxn modelId="{E4A8BDA1-9922-45A3-AFDE-D01B7898EE04}" type="presOf" srcId="{D496FE61-7788-4EAD-9A28-2230E15CD371}" destId="{7C3B389F-A8F8-4297-9652-3A2E5573C1F9}" srcOrd="0" destOrd="0" presId="urn:microsoft.com/office/officeart/2005/8/layout/default"/>
    <dgm:cxn modelId="{3B5807A8-7B64-4ADE-B77A-0EC406E80640}" type="presOf" srcId="{DA37FBF8-976C-420B-842A-1B9A3B851127}" destId="{E61B7BAC-B970-41C5-95DB-7163B0C9318B}" srcOrd="0" destOrd="0" presId="urn:microsoft.com/office/officeart/2005/8/layout/default"/>
    <dgm:cxn modelId="{101D2CA8-0ABB-4CD9-B600-55BF3C51826B}" srcId="{DA37FBF8-976C-420B-842A-1B9A3B851127}" destId="{F9FA43C9-8FDD-477E-9108-57BFDD6AE6CB}" srcOrd="5" destOrd="0" parTransId="{0C212176-4631-4F75-BF53-0A3C04016858}" sibTransId="{3ECBAA57-C6D0-4C7A-AAF8-617E96B590FD}"/>
    <dgm:cxn modelId="{43919DAB-D4FD-4525-B3D1-BF69E5422FF4}" srcId="{DA37FBF8-976C-420B-842A-1B9A3B851127}" destId="{67B2611F-F795-494A-8B91-5AF2682E1075}" srcOrd="1" destOrd="0" parTransId="{28994F02-1F61-47B5-B03F-ADEB93D1F1FB}" sibTransId="{2F2D20AA-D878-4484-8A99-43E745675554}"/>
    <dgm:cxn modelId="{838EE3C1-D348-46E6-8845-58D6D04225CA}" type="presOf" srcId="{6ACFBED8-3D85-4324-95CF-B8CADA05AE3E}" destId="{73AC2472-67D0-4CBC-93CF-50FE386DC228}" srcOrd="0" destOrd="0" presId="urn:microsoft.com/office/officeart/2005/8/layout/default"/>
    <dgm:cxn modelId="{9A41A8C5-19E3-4D7D-8257-9CD155CE5808}" type="presOf" srcId="{04A60EBA-0F0C-4DA4-BC81-7243CAA14DF8}" destId="{90C56E83-D3C9-4668-9C0F-1282767C67D7}" srcOrd="0" destOrd="0" presId="urn:microsoft.com/office/officeart/2005/8/layout/default"/>
    <dgm:cxn modelId="{2D41F9CE-040D-40C9-9A37-D27FB0785BB9}" srcId="{DA37FBF8-976C-420B-842A-1B9A3B851127}" destId="{EEAD187C-B5E3-4A2F-BDEE-17F5A71F8AE3}" srcOrd="19" destOrd="0" parTransId="{2B920369-5079-45DC-8F0B-A06DDEC00770}" sibTransId="{57413B78-BB33-49C0-90C7-C4ECB2E64DEE}"/>
    <dgm:cxn modelId="{191A83D2-D0E6-4FC1-B774-7377197FD383}" srcId="{DA37FBF8-976C-420B-842A-1B9A3B851127}" destId="{6ACFBED8-3D85-4324-95CF-B8CADA05AE3E}" srcOrd="6" destOrd="0" parTransId="{9E83FE39-0DFA-4B32-8A6A-D4A2CE6442E7}" sibTransId="{B4D6613B-E3D8-4366-AD43-38011E75BD05}"/>
    <dgm:cxn modelId="{205266D5-7A61-4D26-85EE-6FE5878694A0}" type="presOf" srcId="{6BCDFBC1-ED2F-4AB0-BAF3-00691A2CB1E0}" destId="{4592B014-5312-497A-BFC7-0D1CB2E570B1}" srcOrd="0" destOrd="0" presId="urn:microsoft.com/office/officeart/2005/8/layout/default"/>
    <dgm:cxn modelId="{00ACAEDC-69A8-4DA9-9F5B-D1631B2CB58B}" srcId="{DA37FBF8-976C-420B-842A-1B9A3B851127}" destId="{D496FE61-7788-4EAD-9A28-2230E15CD371}" srcOrd="4" destOrd="0" parTransId="{FDDF4065-3DBA-4EEA-886D-3A84AD482026}" sibTransId="{E577953B-E8F4-4DB9-B790-02CE3E346248}"/>
    <dgm:cxn modelId="{1BE640DF-F28A-4D3A-8020-6F5755763AE0}" srcId="{DA37FBF8-976C-420B-842A-1B9A3B851127}" destId="{B3FCBE42-DC7F-4CC6-B4FB-0CF2180EA68C}" srcOrd="8" destOrd="0" parTransId="{AB9E5AEB-3448-4DD4-9616-53686CEC11BF}" sibTransId="{75041E49-0A7E-42BE-BD64-3135D8E783D5}"/>
    <dgm:cxn modelId="{B1720FE1-9831-4515-885D-40B1C7156FA3}" srcId="{DA37FBF8-976C-420B-842A-1B9A3B851127}" destId="{4C1FEC48-35F8-46E9-AC9F-87F652A0215D}" srcOrd="14" destOrd="0" parTransId="{29EBFC21-A605-4BAE-AFA4-20BCA1974D2A}" sibTransId="{C8A8F8AD-C1C6-428D-BB19-971B7C40B15C}"/>
    <dgm:cxn modelId="{0E0C41E1-462C-4918-B765-CA9161C4FF8B}" srcId="{DA37FBF8-976C-420B-842A-1B9A3B851127}" destId="{1FD4718D-2B7F-4B17-A7BF-ADAECE5E607E}" srcOrd="12" destOrd="0" parTransId="{04FFA5C2-CD40-46E8-A8D6-7953710A429B}" sibTransId="{37B1F88C-0C64-4FEC-9682-7BBD9E9A326F}"/>
    <dgm:cxn modelId="{3E1BBFE5-23C0-4AC6-B931-CC3805A33A87}" srcId="{DA37FBF8-976C-420B-842A-1B9A3B851127}" destId="{755A2221-DD2F-495B-A4A5-56904B077442}" srcOrd="2" destOrd="0" parTransId="{C024B7B9-B260-4C8E-9B6F-67989A589756}" sibTransId="{099B9805-CB03-4A9C-B49A-6B782296ABFE}"/>
    <dgm:cxn modelId="{87F149E8-B7C7-4368-A2F7-25D80E8244D8}" type="presOf" srcId="{F2FA0756-A5B5-4E13-873D-9254FD114ACB}" destId="{27C7C8DD-CC7B-4BE8-889E-464B114A58F6}" srcOrd="0" destOrd="0" presId="urn:microsoft.com/office/officeart/2005/8/layout/default"/>
    <dgm:cxn modelId="{16BA1CED-0640-4EF3-AB9E-177B92FAD139}" type="presOf" srcId="{755A2221-DD2F-495B-A4A5-56904B077442}" destId="{D3B0F2A7-8107-48F3-922B-2F0203DD48CA}" srcOrd="0" destOrd="0" presId="urn:microsoft.com/office/officeart/2005/8/layout/default"/>
    <dgm:cxn modelId="{7213BDF5-152A-4A3F-8B21-54E37ED280E7}" srcId="{DA37FBF8-976C-420B-842A-1B9A3B851127}" destId="{E6612368-4086-4503-8B8E-0F6C9CF79EBD}" srcOrd="11" destOrd="0" parTransId="{DB78BD09-AE3B-4AEE-874F-E8F66A63A315}" sibTransId="{01AF87AF-4BA1-4D98-8700-3FFADC484988}"/>
    <dgm:cxn modelId="{464CC8F7-79AB-4093-BD6A-0C124BBD852F}" type="presOf" srcId="{8B4F9473-FE20-4F09-9796-DA3C33F3EA5C}" destId="{C13DD392-98D8-4F22-8995-6F4B29D6A2D8}" srcOrd="0" destOrd="0" presId="urn:microsoft.com/office/officeart/2005/8/layout/default"/>
    <dgm:cxn modelId="{1CF2F8FC-74A8-43AC-9B24-2DB42D2681B6}" srcId="{DA37FBF8-976C-420B-842A-1B9A3B851127}" destId="{0FB2A7BD-BA55-40E0-A497-FF710FF05FDA}" srcOrd="18" destOrd="0" parTransId="{3D6D14AE-4297-4376-BD0D-2B2729417095}" sibTransId="{D1DDF9A8-EAD6-49C7-8174-A624A26F0BE4}"/>
    <dgm:cxn modelId="{2393E03C-FEAA-4B42-B410-5CB3162274BB}" type="presParOf" srcId="{E61B7BAC-B970-41C5-95DB-7163B0C9318B}" destId="{27C7C8DD-CC7B-4BE8-889E-464B114A58F6}" srcOrd="0" destOrd="0" presId="urn:microsoft.com/office/officeart/2005/8/layout/default"/>
    <dgm:cxn modelId="{956A7FB6-96B7-4735-A006-687E7A9E8CE4}" type="presParOf" srcId="{E61B7BAC-B970-41C5-95DB-7163B0C9318B}" destId="{5988601D-FD9C-4377-9FA2-620AAD66E5D4}" srcOrd="1" destOrd="0" presId="urn:microsoft.com/office/officeart/2005/8/layout/default"/>
    <dgm:cxn modelId="{C295BEF2-49AE-47B1-9C68-5886A7E9A868}" type="presParOf" srcId="{E61B7BAC-B970-41C5-95DB-7163B0C9318B}" destId="{D42AAED0-D71D-4D47-9A68-C0D6777E1A02}" srcOrd="2" destOrd="0" presId="urn:microsoft.com/office/officeart/2005/8/layout/default"/>
    <dgm:cxn modelId="{E606D98E-52D9-4233-8A33-68EF0EA9978E}" type="presParOf" srcId="{E61B7BAC-B970-41C5-95DB-7163B0C9318B}" destId="{63CC102A-7C4D-4854-A251-7025FA17FD9A}" srcOrd="3" destOrd="0" presId="urn:microsoft.com/office/officeart/2005/8/layout/default"/>
    <dgm:cxn modelId="{18B0A43A-728E-4C12-AA31-8ABC94686533}" type="presParOf" srcId="{E61B7BAC-B970-41C5-95DB-7163B0C9318B}" destId="{D3B0F2A7-8107-48F3-922B-2F0203DD48CA}" srcOrd="4" destOrd="0" presId="urn:microsoft.com/office/officeart/2005/8/layout/default"/>
    <dgm:cxn modelId="{A26CCC92-638B-47F0-A0BF-01174C67655A}" type="presParOf" srcId="{E61B7BAC-B970-41C5-95DB-7163B0C9318B}" destId="{B565AF8B-947B-47C6-A978-1C482F9187CF}" srcOrd="5" destOrd="0" presId="urn:microsoft.com/office/officeart/2005/8/layout/default"/>
    <dgm:cxn modelId="{D2D9E075-20BF-4515-AA61-F143882C1E9F}" type="presParOf" srcId="{E61B7BAC-B970-41C5-95DB-7163B0C9318B}" destId="{A6777C2C-F13F-4449-926E-A43F48D457F0}" srcOrd="6" destOrd="0" presId="urn:microsoft.com/office/officeart/2005/8/layout/default"/>
    <dgm:cxn modelId="{B22131F6-8AA5-4D80-9A02-4BD7F9C092A0}" type="presParOf" srcId="{E61B7BAC-B970-41C5-95DB-7163B0C9318B}" destId="{93F13682-6E87-4C77-9E8A-E13874BD4F51}" srcOrd="7" destOrd="0" presId="urn:microsoft.com/office/officeart/2005/8/layout/default"/>
    <dgm:cxn modelId="{C9A5C9F3-B5E1-4A1D-A1EE-660957AA76C4}" type="presParOf" srcId="{E61B7BAC-B970-41C5-95DB-7163B0C9318B}" destId="{7C3B389F-A8F8-4297-9652-3A2E5573C1F9}" srcOrd="8" destOrd="0" presId="urn:microsoft.com/office/officeart/2005/8/layout/default"/>
    <dgm:cxn modelId="{0575EE4F-24A8-49EF-8ACA-5618FE640D15}" type="presParOf" srcId="{E61B7BAC-B970-41C5-95DB-7163B0C9318B}" destId="{5C4B3424-64A7-41CB-9F83-44C990BEAACB}" srcOrd="9" destOrd="0" presId="urn:microsoft.com/office/officeart/2005/8/layout/default"/>
    <dgm:cxn modelId="{A84C3FD7-7A65-4DF7-885A-8E5D61CCDB64}" type="presParOf" srcId="{E61B7BAC-B970-41C5-95DB-7163B0C9318B}" destId="{D4833C97-31DF-4A44-A5BE-D27E776FAA45}" srcOrd="10" destOrd="0" presId="urn:microsoft.com/office/officeart/2005/8/layout/default"/>
    <dgm:cxn modelId="{3BE8A603-411D-4EC2-B8D4-3AAE91CAEAA8}" type="presParOf" srcId="{E61B7BAC-B970-41C5-95DB-7163B0C9318B}" destId="{FE4FBA2B-E945-48DE-B5B4-A577DF58DE33}" srcOrd="11" destOrd="0" presId="urn:microsoft.com/office/officeart/2005/8/layout/default"/>
    <dgm:cxn modelId="{F427FDAF-220F-464A-838E-D83570AC4A75}" type="presParOf" srcId="{E61B7BAC-B970-41C5-95DB-7163B0C9318B}" destId="{73AC2472-67D0-4CBC-93CF-50FE386DC228}" srcOrd="12" destOrd="0" presId="urn:microsoft.com/office/officeart/2005/8/layout/default"/>
    <dgm:cxn modelId="{C6109DA1-44D9-4CAD-81FA-7678B04D9487}" type="presParOf" srcId="{E61B7BAC-B970-41C5-95DB-7163B0C9318B}" destId="{A44A7B3A-8449-41DF-A859-87065D6E4AE0}" srcOrd="13" destOrd="0" presId="urn:microsoft.com/office/officeart/2005/8/layout/default"/>
    <dgm:cxn modelId="{EC2D9424-126F-4E7A-A7F0-6FC3D5126F94}" type="presParOf" srcId="{E61B7BAC-B970-41C5-95DB-7163B0C9318B}" destId="{C13DD392-98D8-4F22-8995-6F4B29D6A2D8}" srcOrd="14" destOrd="0" presId="urn:microsoft.com/office/officeart/2005/8/layout/default"/>
    <dgm:cxn modelId="{B73C93FA-5FCD-409F-AB56-3E84F379A65B}" type="presParOf" srcId="{E61B7BAC-B970-41C5-95DB-7163B0C9318B}" destId="{07CDC84F-B572-4B72-9DFF-7ABC33B5B763}" srcOrd="15" destOrd="0" presId="urn:microsoft.com/office/officeart/2005/8/layout/default"/>
    <dgm:cxn modelId="{08B8F2E6-CE7A-408A-A983-AB1CE715C37F}" type="presParOf" srcId="{E61B7BAC-B970-41C5-95DB-7163B0C9318B}" destId="{A96C97A8-05F1-426E-98EB-44575377F430}" srcOrd="16" destOrd="0" presId="urn:microsoft.com/office/officeart/2005/8/layout/default"/>
    <dgm:cxn modelId="{BCEE2852-5FAF-4458-B36D-D34EECDF634E}" type="presParOf" srcId="{E61B7BAC-B970-41C5-95DB-7163B0C9318B}" destId="{817655B2-78E9-4774-98DA-63A047AB6158}" srcOrd="17" destOrd="0" presId="urn:microsoft.com/office/officeart/2005/8/layout/default"/>
    <dgm:cxn modelId="{1F938CAD-BB20-4D25-AB1A-4C9C581FAFDD}" type="presParOf" srcId="{E61B7BAC-B970-41C5-95DB-7163B0C9318B}" destId="{4592B014-5312-497A-BFC7-0D1CB2E570B1}" srcOrd="18" destOrd="0" presId="urn:microsoft.com/office/officeart/2005/8/layout/default"/>
    <dgm:cxn modelId="{EF3077EB-1F72-4826-BDDE-B3DFCBCA1531}" type="presParOf" srcId="{E61B7BAC-B970-41C5-95DB-7163B0C9318B}" destId="{118B1D09-47B9-44C1-8E9E-DCE8E9CE57F1}" srcOrd="19" destOrd="0" presId="urn:microsoft.com/office/officeart/2005/8/layout/default"/>
    <dgm:cxn modelId="{8CF83208-46E3-43E4-ABE4-A395D8353F3B}" type="presParOf" srcId="{E61B7BAC-B970-41C5-95DB-7163B0C9318B}" destId="{90C56E83-D3C9-4668-9C0F-1282767C67D7}" srcOrd="20" destOrd="0" presId="urn:microsoft.com/office/officeart/2005/8/layout/default"/>
    <dgm:cxn modelId="{5AB01DE4-C8A2-4C25-A265-B1FB23764C8E}" type="presParOf" srcId="{E61B7BAC-B970-41C5-95DB-7163B0C9318B}" destId="{2EA7BE1F-0378-48C6-896D-DC5E35D21097}" srcOrd="21" destOrd="0" presId="urn:microsoft.com/office/officeart/2005/8/layout/default"/>
    <dgm:cxn modelId="{A6EFFBFB-DDE0-43C1-A825-F386BA57BE89}" type="presParOf" srcId="{E61B7BAC-B970-41C5-95DB-7163B0C9318B}" destId="{4B5D3D75-EF77-445F-A80A-FF33887FF1DB}" srcOrd="22" destOrd="0" presId="urn:microsoft.com/office/officeart/2005/8/layout/default"/>
    <dgm:cxn modelId="{F2D5C6D7-825A-4D81-9C2C-FB3F9FB3F30E}" type="presParOf" srcId="{E61B7BAC-B970-41C5-95DB-7163B0C9318B}" destId="{7C777E82-40A8-4F51-BE13-3523D6A38CDD}" srcOrd="23" destOrd="0" presId="urn:microsoft.com/office/officeart/2005/8/layout/default"/>
    <dgm:cxn modelId="{595A362E-D856-4D90-9482-0ABC69FC262A}" type="presParOf" srcId="{E61B7BAC-B970-41C5-95DB-7163B0C9318B}" destId="{222E86B3-840A-4A64-84F3-3736285416F3}" srcOrd="24" destOrd="0" presId="urn:microsoft.com/office/officeart/2005/8/layout/default"/>
    <dgm:cxn modelId="{20B82AA6-855C-4DD4-AB69-61452D46E61A}" type="presParOf" srcId="{E61B7BAC-B970-41C5-95DB-7163B0C9318B}" destId="{20669DBD-CE28-4201-BCF8-D9AC6EE051BB}" srcOrd="25" destOrd="0" presId="urn:microsoft.com/office/officeart/2005/8/layout/default"/>
    <dgm:cxn modelId="{45DD7BC7-C8F5-4A4A-9ED2-6B7D4530A98D}" type="presParOf" srcId="{E61B7BAC-B970-41C5-95DB-7163B0C9318B}" destId="{C2CB5468-B38D-446A-8D42-5CC2F4A0DE99}" srcOrd="26" destOrd="0" presId="urn:microsoft.com/office/officeart/2005/8/layout/default"/>
    <dgm:cxn modelId="{CD31E3C5-63F4-4C4C-8ECB-56F07D81F1B9}" type="presParOf" srcId="{E61B7BAC-B970-41C5-95DB-7163B0C9318B}" destId="{C73E60E3-1200-44F5-A19F-186BC2FA775B}" srcOrd="27" destOrd="0" presId="urn:microsoft.com/office/officeart/2005/8/layout/default"/>
    <dgm:cxn modelId="{A427BEF2-FAF1-4BDE-B3FB-92E7C90B0503}" type="presParOf" srcId="{E61B7BAC-B970-41C5-95DB-7163B0C9318B}" destId="{18FB9765-18DF-4EB3-8897-686CF8CA9399}" srcOrd="28" destOrd="0" presId="urn:microsoft.com/office/officeart/2005/8/layout/default"/>
    <dgm:cxn modelId="{085A54F6-6135-4C41-BA9E-EBCAE43EA0CA}" type="presParOf" srcId="{E61B7BAC-B970-41C5-95DB-7163B0C9318B}" destId="{828A5E02-597C-4B9D-9C02-829245FD3445}" srcOrd="29" destOrd="0" presId="urn:microsoft.com/office/officeart/2005/8/layout/default"/>
    <dgm:cxn modelId="{59781B56-62AC-4778-AB1C-8E59405630F1}" type="presParOf" srcId="{E61B7BAC-B970-41C5-95DB-7163B0C9318B}" destId="{57399D86-AC33-47DD-ADEE-57D92714C6B9}" srcOrd="30" destOrd="0" presId="urn:microsoft.com/office/officeart/2005/8/layout/default"/>
    <dgm:cxn modelId="{C64901F5-E7F9-4B7B-90A1-A1304E1636B9}" type="presParOf" srcId="{E61B7BAC-B970-41C5-95DB-7163B0C9318B}" destId="{DD29A888-E0CE-4B10-9B65-F22AB6CDFD24}" srcOrd="31" destOrd="0" presId="urn:microsoft.com/office/officeart/2005/8/layout/default"/>
    <dgm:cxn modelId="{9C380583-F5F7-45CE-9D69-CCF8BF57D888}" type="presParOf" srcId="{E61B7BAC-B970-41C5-95DB-7163B0C9318B}" destId="{39FEB837-11D7-498F-805C-336426125836}" srcOrd="32" destOrd="0" presId="urn:microsoft.com/office/officeart/2005/8/layout/default"/>
    <dgm:cxn modelId="{68E20521-E01A-4BB0-B22F-0B0EB1718450}" type="presParOf" srcId="{E61B7BAC-B970-41C5-95DB-7163B0C9318B}" destId="{7EF596CF-8544-4579-9531-F536AB4CFF7F}" srcOrd="33" destOrd="0" presId="urn:microsoft.com/office/officeart/2005/8/layout/default"/>
    <dgm:cxn modelId="{1243A8EC-6374-4F58-8F94-04D4D4541F5B}" type="presParOf" srcId="{E61B7BAC-B970-41C5-95DB-7163B0C9318B}" destId="{28AB6F27-50A3-47BF-8764-1F74D9295206}" srcOrd="34" destOrd="0" presId="urn:microsoft.com/office/officeart/2005/8/layout/default"/>
    <dgm:cxn modelId="{2BADD93A-1884-4207-8E6C-7C8550B4A2A9}" type="presParOf" srcId="{E61B7BAC-B970-41C5-95DB-7163B0C9318B}" destId="{2AD3D048-5A0D-4F57-8AC5-1EEEAE330949}" srcOrd="35" destOrd="0" presId="urn:microsoft.com/office/officeart/2005/8/layout/default"/>
    <dgm:cxn modelId="{0B2325CC-6697-4F46-B88D-95B1FC130FF0}" type="presParOf" srcId="{E61B7BAC-B970-41C5-95DB-7163B0C9318B}" destId="{BD0FB54A-C039-43F3-877E-7BFDFFA9D047}" srcOrd="36" destOrd="0" presId="urn:microsoft.com/office/officeart/2005/8/layout/default"/>
    <dgm:cxn modelId="{3B6C7716-FB73-4DB1-8FDF-2ACD00F4CF20}" type="presParOf" srcId="{E61B7BAC-B970-41C5-95DB-7163B0C9318B}" destId="{D781CB3C-50A9-4868-85D2-9DD7D6E46727}" srcOrd="37" destOrd="0" presId="urn:microsoft.com/office/officeart/2005/8/layout/default"/>
    <dgm:cxn modelId="{87B31DA9-478C-4255-AC33-929ED892B8CA}" type="presParOf" srcId="{E61B7BAC-B970-41C5-95DB-7163B0C9318B}" destId="{7B6F7116-2CBA-433C-8B9C-C9139709BA88}" srcOrd="3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487AC4C-0E60-4999-A561-4B4B77850C4F}"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DAA3F4EF-96FA-46AC-BDBE-56C282E8BE86}">
      <dgm:prSet phldrT="[Text]" custT="1"/>
      <dgm:spPr/>
      <dgm:t>
        <a:bodyPr/>
        <a:lstStyle/>
        <a:p>
          <a:r>
            <a:rPr lang="en-US" sz="2100"/>
            <a:t> Lowest Cost First</a:t>
          </a:r>
        </a:p>
      </dgm:t>
    </dgm:pt>
    <dgm:pt modelId="{80B45C27-A372-467C-989D-725242C32B6D}" type="parTrans" cxnId="{BC3B0506-F75B-4905-8422-F68CAF21701C}">
      <dgm:prSet/>
      <dgm:spPr/>
      <dgm:t>
        <a:bodyPr/>
        <a:lstStyle/>
        <a:p>
          <a:endParaRPr lang="en-US" sz="2100"/>
        </a:p>
      </dgm:t>
    </dgm:pt>
    <dgm:pt modelId="{3F9A2C00-B480-4F84-93A0-25F4D4079D81}" type="sibTrans" cxnId="{BC3B0506-F75B-4905-8422-F68CAF21701C}">
      <dgm:prSet/>
      <dgm:spPr/>
      <dgm:t>
        <a:bodyPr/>
        <a:lstStyle/>
        <a:p>
          <a:endParaRPr lang="en-US" sz="2100"/>
        </a:p>
      </dgm:t>
    </dgm:pt>
    <dgm:pt modelId="{2BAFD275-33A9-411F-A337-9ADB9ECD5EB3}">
      <dgm:prSet phldrT="[Text]" custT="1"/>
      <dgm:spPr/>
      <dgm:t>
        <a:bodyPr/>
        <a:lstStyle/>
        <a:p>
          <a:r>
            <a:rPr lang="en-US" sz="2100"/>
            <a:t>Multi-Criteria Decision</a:t>
          </a:r>
        </a:p>
      </dgm:t>
    </dgm:pt>
    <dgm:pt modelId="{8AE01EB9-462A-4955-A45F-75B07F5B7124}" type="parTrans" cxnId="{38D3A4AC-D182-4347-8C95-63A86B6E4691}">
      <dgm:prSet/>
      <dgm:spPr/>
      <dgm:t>
        <a:bodyPr/>
        <a:lstStyle/>
        <a:p>
          <a:endParaRPr lang="en-US" sz="2100"/>
        </a:p>
      </dgm:t>
    </dgm:pt>
    <dgm:pt modelId="{599055DB-876E-4777-B9ED-D39A6D48E3A9}" type="sibTrans" cxnId="{38D3A4AC-D182-4347-8C95-63A86B6E4691}">
      <dgm:prSet/>
      <dgm:spPr/>
      <dgm:t>
        <a:bodyPr/>
        <a:lstStyle/>
        <a:p>
          <a:endParaRPr lang="en-US" sz="2100"/>
        </a:p>
      </dgm:t>
    </dgm:pt>
    <dgm:pt modelId="{19E169FB-A098-4D0F-880F-9802B1840969}">
      <dgm:prSet phldrT="[Text]" custT="1"/>
      <dgm:spPr/>
      <dgm:t>
        <a:bodyPr/>
        <a:lstStyle/>
        <a:p>
          <a:r>
            <a:rPr lang="en-US" sz="2100"/>
            <a:t>Scenario Analysis</a:t>
          </a:r>
        </a:p>
      </dgm:t>
    </dgm:pt>
    <dgm:pt modelId="{7AD746CC-F348-45BA-A9EE-53F13209CEE6}" type="parTrans" cxnId="{58E780B3-FB70-426C-BE41-1383B514BF94}">
      <dgm:prSet/>
      <dgm:spPr/>
      <dgm:t>
        <a:bodyPr/>
        <a:lstStyle/>
        <a:p>
          <a:endParaRPr lang="en-US" sz="2100"/>
        </a:p>
      </dgm:t>
    </dgm:pt>
    <dgm:pt modelId="{D181985B-3C01-4B82-990A-F4765C25024F}" type="sibTrans" cxnId="{58E780B3-FB70-426C-BE41-1383B514BF94}">
      <dgm:prSet/>
      <dgm:spPr/>
      <dgm:t>
        <a:bodyPr/>
        <a:lstStyle/>
        <a:p>
          <a:endParaRPr lang="en-US" sz="2100"/>
        </a:p>
      </dgm:t>
    </dgm:pt>
    <dgm:pt modelId="{0368A14E-FF2B-4238-9E22-7099914002D9}" type="pres">
      <dgm:prSet presAssocID="{C487AC4C-0E60-4999-A561-4B4B77850C4F}" presName="rootnode" presStyleCnt="0">
        <dgm:presLayoutVars>
          <dgm:chMax/>
          <dgm:chPref/>
          <dgm:dir/>
          <dgm:animLvl val="lvl"/>
        </dgm:presLayoutVars>
      </dgm:prSet>
      <dgm:spPr/>
    </dgm:pt>
    <dgm:pt modelId="{9B7E799F-5DAB-46C2-AD7D-F5B6C57CBA1C}" type="pres">
      <dgm:prSet presAssocID="{DAA3F4EF-96FA-46AC-BDBE-56C282E8BE86}" presName="composite" presStyleCnt="0"/>
      <dgm:spPr/>
    </dgm:pt>
    <dgm:pt modelId="{607044EE-F197-48B4-AA22-C84345FFEEFE}" type="pres">
      <dgm:prSet presAssocID="{DAA3F4EF-96FA-46AC-BDBE-56C282E8BE86}" presName="bentUpArrow1" presStyleLbl="alignImgPlace1" presStyleIdx="0" presStyleCnt="2" custScaleX="113585" custScaleY="120803" custLinFactNeighborX="-3939" custLinFactNeighborY="-20579"/>
      <dgm:spPr/>
    </dgm:pt>
    <dgm:pt modelId="{ABF2D015-1FF4-40D6-9927-D078791582A7}" type="pres">
      <dgm:prSet presAssocID="{DAA3F4EF-96FA-46AC-BDBE-56C282E8BE86}" presName="ParentText" presStyleLbl="node1" presStyleIdx="0" presStyleCnt="3" custLinFactNeighborX="-217" custLinFactNeighborY="-32235">
        <dgm:presLayoutVars>
          <dgm:chMax val="1"/>
          <dgm:chPref val="1"/>
          <dgm:bulletEnabled val="1"/>
        </dgm:presLayoutVars>
      </dgm:prSet>
      <dgm:spPr/>
    </dgm:pt>
    <dgm:pt modelId="{D48B4915-E755-43D6-BF7A-1795623F1CBA}" type="pres">
      <dgm:prSet presAssocID="{DAA3F4EF-96FA-46AC-BDBE-56C282E8BE86}" presName="ChildText" presStyleLbl="revTx" presStyleIdx="0" presStyleCnt="2">
        <dgm:presLayoutVars>
          <dgm:chMax val="0"/>
          <dgm:chPref val="0"/>
          <dgm:bulletEnabled val="1"/>
        </dgm:presLayoutVars>
      </dgm:prSet>
      <dgm:spPr/>
    </dgm:pt>
    <dgm:pt modelId="{77BF8AE8-1F7F-4D06-A131-9848D3F1409B}" type="pres">
      <dgm:prSet presAssocID="{3F9A2C00-B480-4F84-93A0-25F4D4079D81}" presName="sibTrans" presStyleCnt="0"/>
      <dgm:spPr/>
    </dgm:pt>
    <dgm:pt modelId="{62804986-5895-496B-8ECA-C2EAA2E5C260}" type="pres">
      <dgm:prSet presAssocID="{2BAFD275-33A9-411F-A337-9ADB9ECD5EB3}" presName="composite" presStyleCnt="0"/>
      <dgm:spPr/>
    </dgm:pt>
    <dgm:pt modelId="{BDA28BA6-2482-4D38-9E6B-EB83AE48FBA2}" type="pres">
      <dgm:prSet presAssocID="{2BAFD275-33A9-411F-A337-9ADB9ECD5EB3}" presName="bentUpArrow1" presStyleLbl="alignImgPlace1" presStyleIdx="1" presStyleCnt="2" custScaleX="112844" custScaleY="135882" custLinFactNeighborX="-3089" custLinFactNeighborY="-24658"/>
      <dgm:spPr/>
    </dgm:pt>
    <dgm:pt modelId="{18712A55-0A63-4DE9-9A2C-9F64D99D325A}" type="pres">
      <dgm:prSet presAssocID="{2BAFD275-33A9-411F-A337-9ADB9ECD5EB3}" presName="ParentText" presStyleLbl="node1" presStyleIdx="1" presStyleCnt="3" custLinFactNeighborX="-1587" custLinFactNeighborY="-27297">
        <dgm:presLayoutVars>
          <dgm:chMax val="1"/>
          <dgm:chPref val="1"/>
          <dgm:bulletEnabled val="1"/>
        </dgm:presLayoutVars>
      </dgm:prSet>
      <dgm:spPr/>
    </dgm:pt>
    <dgm:pt modelId="{5E2EED55-2A1A-496C-B7D5-3EE12230195E}" type="pres">
      <dgm:prSet presAssocID="{2BAFD275-33A9-411F-A337-9ADB9ECD5EB3}" presName="ChildText" presStyleLbl="revTx" presStyleIdx="1" presStyleCnt="2">
        <dgm:presLayoutVars>
          <dgm:chMax val="0"/>
          <dgm:chPref val="0"/>
          <dgm:bulletEnabled val="1"/>
        </dgm:presLayoutVars>
      </dgm:prSet>
      <dgm:spPr/>
    </dgm:pt>
    <dgm:pt modelId="{67714D9B-237E-4C02-82EC-DB2BD7EFCFD4}" type="pres">
      <dgm:prSet presAssocID="{599055DB-876E-4777-B9ED-D39A6D48E3A9}" presName="sibTrans" presStyleCnt="0"/>
      <dgm:spPr/>
    </dgm:pt>
    <dgm:pt modelId="{6E5F3960-8032-4C9A-8B44-AE5335A265AE}" type="pres">
      <dgm:prSet presAssocID="{19E169FB-A098-4D0F-880F-9802B1840969}" presName="composite" presStyleCnt="0"/>
      <dgm:spPr/>
    </dgm:pt>
    <dgm:pt modelId="{525FC078-3E17-4D62-B74D-639CAA424368}" type="pres">
      <dgm:prSet presAssocID="{19E169FB-A098-4D0F-880F-9802B1840969}" presName="ParentText" presStyleLbl="node1" presStyleIdx="2" presStyleCnt="3" custLinFactNeighborX="-1861" custLinFactNeighborY="-33575">
        <dgm:presLayoutVars>
          <dgm:chMax val="1"/>
          <dgm:chPref val="1"/>
          <dgm:bulletEnabled val="1"/>
        </dgm:presLayoutVars>
      </dgm:prSet>
      <dgm:spPr/>
    </dgm:pt>
  </dgm:ptLst>
  <dgm:cxnLst>
    <dgm:cxn modelId="{BC3B0506-F75B-4905-8422-F68CAF21701C}" srcId="{C487AC4C-0E60-4999-A561-4B4B77850C4F}" destId="{DAA3F4EF-96FA-46AC-BDBE-56C282E8BE86}" srcOrd="0" destOrd="0" parTransId="{80B45C27-A372-467C-989D-725242C32B6D}" sibTransId="{3F9A2C00-B480-4F84-93A0-25F4D4079D81}"/>
    <dgm:cxn modelId="{9B89E009-86EE-486F-9E36-88E7B28AB04B}" type="presOf" srcId="{19E169FB-A098-4D0F-880F-9802B1840969}" destId="{525FC078-3E17-4D62-B74D-639CAA424368}" srcOrd="0" destOrd="0" presId="urn:microsoft.com/office/officeart/2005/8/layout/StepDownProcess"/>
    <dgm:cxn modelId="{80028D13-46DC-4E27-AD82-80BD2A635268}" type="presOf" srcId="{C487AC4C-0E60-4999-A561-4B4B77850C4F}" destId="{0368A14E-FF2B-4238-9E22-7099914002D9}" srcOrd="0" destOrd="0" presId="urn:microsoft.com/office/officeart/2005/8/layout/StepDownProcess"/>
    <dgm:cxn modelId="{08702E80-23A4-402F-B9A0-78C2B009010E}" type="presOf" srcId="{2BAFD275-33A9-411F-A337-9ADB9ECD5EB3}" destId="{18712A55-0A63-4DE9-9A2C-9F64D99D325A}" srcOrd="0" destOrd="0" presId="urn:microsoft.com/office/officeart/2005/8/layout/StepDownProcess"/>
    <dgm:cxn modelId="{38D3A4AC-D182-4347-8C95-63A86B6E4691}" srcId="{C487AC4C-0E60-4999-A561-4B4B77850C4F}" destId="{2BAFD275-33A9-411F-A337-9ADB9ECD5EB3}" srcOrd="1" destOrd="0" parTransId="{8AE01EB9-462A-4955-A45F-75B07F5B7124}" sibTransId="{599055DB-876E-4777-B9ED-D39A6D48E3A9}"/>
    <dgm:cxn modelId="{58E780B3-FB70-426C-BE41-1383B514BF94}" srcId="{C487AC4C-0E60-4999-A561-4B4B77850C4F}" destId="{19E169FB-A098-4D0F-880F-9802B1840969}" srcOrd="2" destOrd="0" parTransId="{7AD746CC-F348-45BA-A9EE-53F13209CEE6}" sibTransId="{D181985B-3C01-4B82-990A-F4765C25024F}"/>
    <dgm:cxn modelId="{70A1C7B8-D2D0-47C1-A367-0DFD0A0694B1}" type="presOf" srcId="{DAA3F4EF-96FA-46AC-BDBE-56C282E8BE86}" destId="{ABF2D015-1FF4-40D6-9927-D078791582A7}" srcOrd="0" destOrd="0" presId="urn:microsoft.com/office/officeart/2005/8/layout/StepDownProcess"/>
    <dgm:cxn modelId="{CE7F0B61-5047-40E1-BA03-D37022F6C4A9}" type="presParOf" srcId="{0368A14E-FF2B-4238-9E22-7099914002D9}" destId="{9B7E799F-5DAB-46C2-AD7D-F5B6C57CBA1C}" srcOrd="0" destOrd="0" presId="urn:microsoft.com/office/officeart/2005/8/layout/StepDownProcess"/>
    <dgm:cxn modelId="{83DB5F61-9F67-4D65-8E36-56D245C5767A}" type="presParOf" srcId="{9B7E799F-5DAB-46C2-AD7D-F5B6C57CBA1C}" destId="{607044EE-F197-48B4-AA22-C84345FFEEFE}" srcOrd="0" destOrd="0" presId="urn:microsoft.com/office/officeart/2005/8/layout/StepDownProcess"/>
    <dgm:cxn modelId="{7FC5250B-E358-45D5-B0A9-5435290F6540}" type="presParOf" srcId="{9B7E799F-5DAB-46C2-AD7D-F5B6C57CBA1C}" destId="{ABF2D015-1FF4-40D6-9927-D078791582A7}" srcOrd="1" destOrd="0" presId="urn:microsoft.com/office/officeart/2005/8/layout/StepDownProcess"/>
    <dgm:cxn modelId="{38DFD565-2A75-4BF5-B2CF-FB139B139A06}" type="presParOf" srcId="{9B7E799F-5DAB-46C2-AD7D-F5B6C57CBA1C}" destId="{D48B4915-E755-43D6-BF7A-1795623F1CBA}" srcOrd="2" destOrd="0" presId="urn:microsoft.com/office/officeart/2005/8/layout/StepDownProcess"/>
    <dgm:cxn modelId="{01A1F64C-938B-4093-9AFF-6E557BD37741}" type="presParOf" srcId="{0368A14E-FF2B-4238-9E22-7099914002D9}" destId="{77BF8AE8-1F7F-4D06-A131-9848D3F1409B}" srcOrd="1" destOrd="0" presId="urn:microsoft.com/office/officeart/2005/8/layout/StepDownProcess"/>
    <dgm:cxn modelId="{733D62E8-2CC3-41B2-B843-424D2C0A837F}" type="presParOf" srcId="{0368A14E-FF2B-4238-9E22-7099914002D9}" destId="{62804986-5895-496B-8ECA-C2EAA2E5C260}" srcOrd="2" destOrd="0" presId="urn:microsoft.com/office/officeart/2005/8/layout/StepDownProcess"/>
    <dgm:cxn modelId="{DE1CF588-70AB-4DE7-88D1-2D699FABBB65}" type="presParOf" srcId="{62804986-5895-496B-8ECA-C2EAA2E5C260}" destId="{BDA28BA6-2482-4D38-9E6B-EB83AE48FBA2}" srcOrd="0" destOrd="0" presId="urn:microsoft.com/office/officeart/2005/8/layout/StepDownProcess"/>
    <dgm:cxn modelId="{D132FD69-CF81-414D-BC5B-2FF92FD4CCF5}" type="presParOf" srcId="{62804986-5895-496B-8ECA-C2EAA2E5C260}" destId="{18712A55-0A63-4DE9-9A2C-9F64D99D325A}" srcOrd="1" destOrd="0" presId="urn:microsoft.com/office/officeart/2005/8/layout/StepDownProcess"/>
    <dgm:cxn modelId="{B07E7B51-2837-49C1-9CA0-DAF03B03C213}" type="presParOf" srcId="{62804986-5895-496B-8ECA-C2EAA2E5C260}" destId="{5E2EED55-2A1A-496C-B7D5-3EE12230195E}" srcOrd="2" destOrd="0" presId="urn:microsoft.com/office/officeart/2005/8/layout/StepDownProcess"/>
    <dgm:cxn modelId="{53D45A48-625F-48D2-AEBB-B205E38F4907}" type="presParOf" srcId="{0368A14E-FF2B-4238-9E22-7099914002D9}" destId="{67714D9B-237E-4C02-82EC-DB2BD7EFCFD4}" srcOrd="3" destOrd="0" presId="urn:microsoft.com/office/officeart/2005/8/layout/StepDownProcess"/>
    <dgm:cxn modelId="{77EE6ACE-34C7-48F7-BA85-117EAD79056D}" type="presParOf" srcId="{0368A14E-FF2B-4238-9E22-7099914002D9}" destId="{6E5F3960-8032-4C9A-8B44-AE5335A265AE}" srcOrd="4" destOrd="0" presId="urn:microsoft.com/office/officeart/2005/8/layout/StepDownProcess"/>
    <dgm:cxn modelId="{56FC06DD-A19A-4D4B-91FA-ED5D0846D0EE}" type="presParOf" srcId="{6E5F3960-8032-4C9A-8B44-AE5335A265AE}" destId="{525FC078-3E17-4D62-B74D-639CAA424368}"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7C8DD-CC7B-4BE8-889E-464B114A58F6}">
      <dsp:nvSpPr>
        <dsp:cNvPr id="0" name=""/>
        <dsp:cNvSpPr/>
      </dsp:nvSpPr>
      <dsp:spPr>
        <a:xfrm>
          <a:off x="1680" y="431393"/>
          <a:ext cx="1333351" cy="80001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National Climate Assessment</a:t>
          </a:r>
        </a:p>
      </dsp:txBody>
      <dsp:txXfrm>
        <a:off x="1680" y="431393"/>
        <a:ext cx="1333351" cy="800010"/>
      </dsp:txXfrm>
    </dsp:sp>
    <dsp:sp modelId="{D42AAED0-D71D-4D47-9A68-C0D6777E1A02}">
      <dsp:nvSpPr>
        <dsp:cNvPr id="0" name=""/>
        <dsp:cNvSpPr/>
      </dsp:nvSpPr>
      <dsp:spPr>
        <a:xfrm>
          <a:off x="1468367" y="431393"/>
          <a:ext cx="1333351" cy="800010"/>
        </a:xfrm>
        <a:prstGeom prst="rect">
          <a:avLst/>
        </a:prstGeom>
        <a:solidFill>
          <a:schemeClr val="accent5">
            <a:hueOff val="-41337"/>
            <a:satOff val="-917"/>
            <a:lumOff val="14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Climate Mapping for Resilience and Adaptation (Federal)</a:t>
          </a:r>
        </a:p>
      </dsp:txBody>
      <dsp:txXfrm>
        <a:off x="1468367" y="431393"/>
        <a:ext cx="1333351" cy="800010"/>
      </dsp:txXfrm>
    </dsp:sp>
    <dsp:sp modelId="{D3B0F2A7-8107-48F3-922B-2F0203DD48CA}">
      <dsp:nvSpPr>
        <dsp:cNvPr id="0" name=""/>
        <dsp:cNvSpPr/>
      </dsp:nvSpPr>
      <dsp:spPr>
        <a:xfrm>
          <a:off x="2935053" y="431393"/>
          <a:ext cx="1333351" cy="800010"/>
        </a:xfrm>
        <a:prstGeom prst="rect">
          <a:avLst/>
        </a:prstGeom>
        <a:solidFill>
          <a:schemeClr val="accent5">
            <a:hueOff val="-82674"/>
            <a:satOff val="-1833"/>
            <a:lumOff val="29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Bureau of Reclamation (6 subsets)</a:t>
          </a:r>
        </a:p>
      </dsp:txBody>
      <dsp:txXfrm>
        <a:off x="2935053" y="431393"/>
        <a:ext cx="1333351" cy="800010"/>
      </dsp:txXfrm>
    </dsp:sp>
    <dsp:sp modelId="{A6777C2C-F13F-4449-926E-A43F48D457F0}">
      <dsp:nvSpPr>
        <dsp:cNvPr id="0" name=""/>
        <dsp:cNvSpPr/>
      </dsp:nvSpPr>
      <dsp:spPr>
        <a:xfrm>
          <a:off x="4401740" y="431393"/>
          <a:ext cx="1333351" cy="800010"/>
        </a:xfrm>
        <a:prstGeom prst="rect">
          <a:avLst/>
        </a:prstGeom>
        <a:solidFill>
          <a:schemeClr val="accent5">
            <a:hueOff val="-124011"/>
            <a:satOff val="-2750"/>
            <a:lumOff val="44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NASA NEX GDDP 5</a:t>
          </a:r>
        </a:p>
      </dsp:txBody>
      <dsp:txXfrm>
        <a:off x="4401740" y="431393"/>
        <a:ext cx="1333351" cy="800010"/>
      </dsp:txXfrm>
    </dsp:sp>
    <dsp:sp modelId="{7C3B389F-A8F8-4297-9652-3A2E5573C1F9}">
      <dsp:nvSpPr>
        <dsp:cNvPr id="0" name=""/>
        <dsp:cNvSpPr/>
      </dsp:nvSpPr>
      <dsp:spPr>
        <a:xfrm>
          <a:off x="1680" y="1364739"/>
          <a:ext cx="1333351" cy="800010"/>
        </a:xfrm>
        <a:prstGeom prst="rect">
          <a:avLst/>
        </a:prstGeom>
        <a:solidFill>
          <a:schemeClr val="accent5">
            <a:hueOff val="-165348"/>
            <a:satOff val="-3667"/>
            <a:lumOff val="594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NASA NEX GDDP 6</a:t>
          </a:r>
        </a:p>
      </dsp:txBody>
      <dsp:txXfrm>
        <a:off x="1680" y="1364739"/>
        <a:ext cx="1333351" cy="800010"/>
      </dsp:txXfrm>
    </dsp:sp>
    <dsp:sp modelId="{D4833C97-31DF-4A44-A5BE-D27E776FAA45}">
      <dsp:nvSpPr>
        <dsp:cNvPr id="0" name=""/>
        <dsp:cNvSpPr/>
      </dsp:nvSpPr>
      <dsp:spPr>
        <a:xfrm>
          <a:off x="1468367" y="1364739"/>
          <a:ext cx="1333351" cy="800010"/>
        </a:xfrm>
        <a:prstGeom prst="rect">
          <a:avLst/>
        </a:prstGeom>
        <a:solidFill>
          <a:schemeClr val="accent5">
            <a:hueOff val="-206684"/>
            <a:satOff val="-4583"/>
            <a:lumOff val="7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NASA DCP30</a:t>
          </a:r>
        </a:p>
      </dsp:txBody>
      <dsp:txXfrm>
        <a:off x="1468367" y="1364739"/>
        <a:ext cx="1333351" cy="800010"/>
      </dsp:txXfrm>
    </dsp:sp>
    <dsp:sp modelId="{73AC2472-67D0-4CBC-93CF-50FE386DC228}">
      <dsp:nvSpPr>
        <dsp:cNvPr id="0" name=""/>
        <dsp:cNvSpPr/>
      </dsp:nvSpPr>
      <dsp:spPr>
        <a:xfrm>
          <a:off x="2935053" y="1364739"/>
          <a:ext cx="1333351" cy="800010"/>
        </a:xfrm>
        <a:prstGeom prst="rect">
          <a:avLst/>
        </a:prstGeom>
        <a:solidFill>
          <a:schemeClr val="accent5">
            <a:hueOff val="-248021"/>
            <a:satOff val="-5500"/>
            <a:lumOff val="89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NOAA or NASA </a:t>
          </a:r>
        </a:p>
        <a:p>
          <a:pPr marL="0" lvl="0" indent="0" algn="ctr" defTabSz="533400">
            <a:lnSpc>
              <a:spcPct val="90000"/>
            </a:lnSpc>
            <a:spcBef>
              <a:spcPct val="0"/>
            </a:spcBef>
            <a:spcAft>
              <a:spcPct val="35000"/>
            </a:spcAft>
            <a:buNone/>
          </a:pPr>
          <a:r>
            <a:rPr lang="en-US" sz="1200" kern="1200"/>
            <a:t> SLR</a:t>
          </a:r>
        </a:p>
      </dsp:txBody>
      <dsp:txXfrm>
        <a:off x="2935053" y="1364739"/>
        <a:ext cx="1333351" cy="800010"/>
      </dsp:txXfrm>
    </dsp:sp>
    <dsp:sp modelId="{C13DD392-98D8-4F22-8995-6F4B29D6A2D8}">
      <dsp:nvSpPr>
        <dsp:cNvPr id="0" name=""/>
        <dsp:cNvSpPr/>
      </dsp:nvSpPr>
      <dsp:spPr>
        <a:xfrm>
          <a:off x="4401740" y="1364739"/>
          <a:ext cx="1333351" cy="800010"/>
        </a:xfrm>
        <a:prstGeom prst="rect">
          <a:avLst/>
        </a:prstGeom>
        <a:solidFill>
          <a:schemeClr val="accent5">
            <a:hueOff val="-289358"/>
            <a:satOff val="-6417"/>
            <a:lumOff val="104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NOAA Atlas 15</a:t>
          </a:r>
        </a:p>
      </dsp:txBody>
      <dsp:txXfrm>
        <a:off x="4401740" y="1364739"/>
        <a:ext cx="1333351" cy="800010"/>
      </dsp:txXfrm>
    </dsp:sp>
    <dsp:sp modelId="{A96C97A8-05F1-426E-98EB-44575377F430}">
      <dsp:nvSpPr>
        <dsp:cNvPr id="0" name=""/>
        <dsp:cNvSpPr/>
      </dsp:nvSpPr>
      <dsp:spPr>
        <a:xfrm>
          <a:off x="1680" y="2298085"/>
          <a:ext cx="1333351" cy="800010"/>
        </a:xfrm>
        <a:prstGeom prst="rect">
          <a:avLst/>
        </a:prstGeom>
        <a:solidFill>
          <a:schemeClr val="accent5">
            <a:hueOff val="-330695"/>
            <a:satOff val="-7333"/>
            <a:lumOff val="118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MACA (Sierra Nevada Research Institute)</a:t>
          </a:r>
        </a:p>
      </dsp:txBody>
      <dsp:txXfrm>
        <a:off x="1680" y="2298085"/>
        <a:ext cx="1333351" cy="800010"/>
      </dsp:txXfrm>
    </dsp:sp>
    <dsp:sp modelId="{4592B014-5312-497A-BFC7-0D1CB2E570B1}">
      <dsp:nvSpPr>
        <dsp:cNvPr id="0" name=""/>
        <dsp:cNvSpPr/>
      </dsp:nvSpPr>
      <dsp:spPr>
        <a:xfrm>
          <a:off x="1468367" y="2298085"/>
          <a:ext cx="1333351" cy="800010"/>
        </a:xfrm>
        <a:prstGeom prst="rect">
          <a:avLst/>
        </a:prstGeom>
        <a:solidFill>
          <a:schemeClr val="accent5">
            <a:hueOff val="-372032"/>
            <a:satOff val="-8250"/>
            <a:lumOff val="133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NARCCAP</a:t>
          </a:r>
        </a:p>
      </dsp:txBody>
      <dsp:txXfrm>
        <a:off x="1468367" y="2298085"/>
        <a:ext cx="1333351" cy="800010"/>
      </dsp:txXfrm>
    </dsp:sp>
    <dsp:sp modelId="{90C56E83-D3C9-4668-9C0F-1282767C67D7}">
      <dsp:nvSpPr>
        <dsp:cNvPr id="0" name=""/>
        <dsp:cNvSpPr/>
      </dsp:nvSpPr>
      <dsp:spPr>
        <a:xfrm>
          <a:off x="2935053" y="2298085"/>
          <a:ext cx="1333351" cy="800010"/>
        </a:xfrm>
        <a:prstGeom prst="rect">
          <a:avLst/>
        </a:prstGeom>
        <a:solidFill>
          <a:schemeClr val="accent5">
            <a:hueOff val="-413369"/>
            <a:satOff val="-9167"/>
            <a:lumOff val="148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Regional Climate Change Viewer</a:t>
          </a:r>
        </a:p>
      </dsp:txBody>
      <dsp:txXfrm>
        <a:off x="2935053" y="2298085"/>
        <a:ext cx="1333351" cy="800010"/>
      </dsp:txXfrm>
    </dsp:sp>
    <dsp:sp modelId="{4B5D3D75-EF77-445F-A80A-FF33887FF1DB}">
      <dsp:nvSpPr>
        <dsp:cNvPr id="0" name=""/>
        <dsp:cNvSpPr/>
      </dsp:nvSpPr>
      <dsp:spPr>
        <a:xfrm>
          <a:off x="4401740" y="2298085"/>
          <a:ext cx="1333351" cy="800010"/>
        </a:xfrm>
        <a:prstGeom prst="rect">
          <a:avLst/>
        </a:prstGeom>
        <a:solidFill>
          <a:schemeClr val="accent5">
            <a:hueOff val="-454706"/>
            <a:satOff val="-10084"/>
            <a:lumOff val="163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NOAA RISA programs (e.g., Marisa)</a:t>
          </a:r>
        </a:p>
      </dsp:txBody>
      <dsp:txXfrm>
        <a:off x="4401740" y="2298085"/>
        <a:ext cx="1333351" cy="800010"/>
      </dsp:txXfrm>
    </dsp:sp>
    <dsp:sp modelId="{222E86B3-840A-4A64-84F3-3736285416F3}">
      <dsp:nvSpPr>
        <dsp:cNvPr id="0" name=""/>
        <dsp:cNvSpPr/>
      </dsp:nvSpPr>
      <dsp:spPr>
        <a:xfrm>
          <a:off x="1680" y="3231431"/>
          <a:ext cx="1333351" cy="800010"/>
        </a:xfrm>
        <a:prstGeom prst="rect">
          <a:avLst/>
        </a:prstGeom>
        <a:solidFill>
          <a:schemeClr val="accent5">
            <a:hueOff val="-496042"/>
            <a:satOff val="-11000"/>
            <a:lumOff val="178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State platforms (e.g., NJDEP)</a:t>
          </a:r>
        </a:p>
      </dsp:txBody>
      <dsp:txXfrm>
        <a:off x="1680" y="3231431"/>
        <a:ext cx="1333351" cy="800010"/>
      </dsp:txXfrm>
    </dsp:sp>
    <dsp:sp modelId="{C2CB5468-B38D-446A-8D42-5CC2F4A0DE99}">
      <dsp:nvSpPr>
        <dsp:cNvPr id="0" name=""/>
        <dsp:cNvSpPr/>
      </dsp:nvSpPr>
      <dsp:spPr>
        <a:xfrm>
          <a:off x="1468367" y="3231431"/>
          <a:ext cx="1333351" cy="800010"/>
        </a:xfrm>
        <a:prstGeom prst="rect">
          <a:avLst/>
        </a:prstGeom>
        <a:solidFill>
          <a:schemeClr val="accent5">
            <a:hueOff val="-537379"/>
            <a:satOff val="-11917"/>
            <a:lumOff val="1931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USGS (national climate change viewer)</a:t>
          </a:r>
        </a:p>
      </dsp:txBody>
      <dsp:txXfrm>
        <a:off x="1468367" y="3231431"/>
        <a:ext cx="1333351" cy="800010"/>
      </dsp:txXfrm>
    </dsp:sp>
    <dsp:sp modelId="{18FB9765-18DF-4EB3-8897-686CF8CA9399}">
      <dsp:nvSpPr>
        <dsp:cNvPr id="0" name=""/>
        <dsp:cNvSpPr/>
      </dsp:nvSpPr>
      <dsp:spPr>
        <a:xfrm>
          <a:off x="2935053" y="3231431"/>
          <a:ext cx="1333351" cy="800010"/>
        </a:xfrm>
        <a:prstGeom prst="rect">
          <a:avLst/>
        </a:prstGeom>
        <a:solidFill>
          <a:schemeClr val="accent5">
            <a:hueOff val="-578716"/>
            <a:satOff val="-12834"/>
            <a:lumOff val="208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World bank climate knowledge center</a:t>
          </a:r>
        </a:p>
      </dsp:txBody>
      <dsp:txXfrm>
        <a:off x="2935053" y="3231431"/>
        <a:ext cx="1333351" cy="800010"/>
      </dsp:txXfrm>
    </dsp:sp>
    <dsp:sp modelId="{57399D86-AC33-47DD-ADEE-57D92714C6B9}">
      <dsp:nvSpPr>
        <dsp:cNvPr id="0" name=""/>
        <dsp:cNvSpPr/>
      </dsp:nvSpPr>
      <dsp:spPr>
        <a:xfrm>
          <a:off x="4401740" y="3231431"/>
          <a:ext cx="1333351" cy="800010"/>
        </a:xfrm>
        <a:prstGeom prst="rect">
          <a:avLst/>
        </a:prstGeom>
        <a:solidFill>
          <a:schemeClr val="accent5">
            <a:hueOff val="-620053"/>
            <a:satOff val="-13750"/>
            <a:lumOff val="222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Climate Central</a:t>
          </a:r>
        </a:p>
      </dsp:txBody>
      <dsp:txXfrm>
        <a:off x="4401740" y="3231431"/>
        <a:ext cx="1333351" cy="800010"/>
      </dsp:txXfrm>
    </dsp:sp>
    <dsp:sp modelId="{39FEB837-11D7-498F-805C-336426125836}">
      <dsp:nvSpPr>
        <dsp:cNvPr id="0" name=""/>
        <dsp:cNvSpPr/>
      </dsp:nvSpPr>
      <dsp:spPr>
        <a:xfrm>
          <a:off x="1680" y="4164776"/>
          <a:ext cx="1333351" cy="800010"/>
        </a:xfrm>
        <a:prstGeom prst="rect">
          <a:avLst/>
        </a:prstGeom>
        <a:solidFill>
          <a:schemeClr val="accent5">
            <a:hueOff val="-661390"/>
            <a:satOff val="-14667"/>
            <a:lumOff val="237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CORDEX</a:t>
          </a:r>
        </a:p>
      </dsp:txBody>
      <dsp:txXfrm>
        <a:off x="1680" y="4164776"/>
        <a:ext cx="1333351" cy="800010"/>
      </dsp:txXfrm>
    </dsp:sp>
    <dsp:sp modelId="{28AB6F27-50A3-47BF-8764-1F74D9295206}">
      <dsp:nvSpPr>
        <dsp:cNvPr id="0" name=""/>
        <dsp:cNvSpPr/>
      </dsp:nvSpPr>
      <dsp:spPr>
        <a:xfrm>
          <a:off x="1468367" y="4164776"/>
          <a:ext cx="1333351" cy="800010"/>
        </a:xfrm>
        <a:prstGeom prst="rect">
          <a:avLst/>
        </a:prstGeom>
        <a:solidFill>
          <a:schemeClr val="accent5">
            <a:hueOff val="-702727"/>
            <a:satOff val="-15584"/>
            <a:lumOff val="252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Center for Climatic Research</a:t>
          </a:r>
        </a:p>
      </dsp:txBody>
      <dsp:txXfrm>
        <a:off x="1468367" y="4164776"/>
        <a:ext cx="1333351" cy="800010"/>
      </dsp:txXfrm>
    </dsp:sp>
    <dsp:sp modelId="{BD0FB54A-C039-43F3-877E-7BFDFFA9D047}">
      <dsp:nvSpPr>
        <dsp:cNvPr id="0" name=""/>
        <dsp:cNvSpPr/>
      </dsp:nvSpPr>
      <dsp:spPr>
        <a:xfrm>
          <a:off x="2935053" y="4164776"/>
          <a:ext cx="1333351" cy="800010"/>
        </a:xfrm>
        <a:prstGeom prst="rect">
          <a:avLst/>
        </a:prstGeom>
        <a:solidFill>
          <a:schemeClr val="accent5">
            <a:hueOff val="-744064"/>
            <a:satOff val="-16500"/>
            <a:lumOff val="2675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USDA Climate Map Explorer</a:t>
          </a:r>
        </a:p>
      </dsp:txBody>
      <dsp:txXfrm>
        <a:off x="2935053" y="4164776"/>
        <a:ext cx="1333351" cy="800010"/>
      </dsp:txXfrm>
    </dsp:sp>
    <dsp:sp modelId="{7B6F7116-2CBA-433C-8B9C-C9139709BA88}">
      <dsp:nvSpPr>
        <dsp:cNvPr id="0" name=""/>
        <dsp:cNvSpPr/>
      </dsp:nvSpPr>
      <dsp:spPr>
        <a:xfrm>
          <a:off x="4374392" y="4154128"/>
          <a:ext cx="1333351" cy="800010"/>
        </a:xfrm>
        <a:prstGeom prst="rect">
          <a:avLst/>
        </a:prstGeom>
        <a:solidFill>
          <a:schemeClr val="accent5">
            <a:hueOff val="-785401"/>
            <a:satOff val="-17417"/>
            <a:lumOff val="2823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t>Department of Defense</a:t>
          </a:r>
        </a:p>
      </dsp:txBody>
      <dsp:txXfrm>
        <a:off x="4374392" y="4154128"/>
        <a:ext cx="1333351" cy="800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044EE-F197-48B4-AA22-C84345FFEEFE}">
      <dsp:nvSpPr>
        <dsp:cNvPr id="0" name=""/>
        <dsp:cNvSpPr/>
      </dsp:nvSpPr>
      <dsp:spPr>
        <a:xfrm rot="5400000">
          <a:off x="158903" y="1465946"/>
          <a:ext cx="1620051" cy="1734169"/>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F2D015-1FF4-40D6-9927-D078791582A7}">
      <dsp:nvSpPr>
        <dsp:cNvPr id="0" name=""/>
        <dsp:cNvSpPr/>
      </dsp:nvSpPr>
      <dsp:spPr>
        <a:xfrm>
          <a:off x="0" y="0"/>
          <a:ext cx="2257570" cy="1580226"/>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 Lowest Cost First</a:t>
          </a:r>
        </a:p>
      </dsp:txBody>
      <dsp:txXfrm>
        <a:off x="77154" y="77154"/>
        <a:ext cx="2103262" cy="1425918"/>
      </dsp:txXfrm>
    </dsp:sp>
    <dsp:sp modelId="{D48B4915-E755-43D6-BF7A-1795623F1CBA}">
      <dsp:nvSpPr>
        <dsp:cNvPr id="0" name=""/>
        <dsp:cNvSpPr/>
      </dsp:nvSpPr>
      <dsp:spPr>
        <a:xfrm>
          <a:off x="2260802" y="509738"/>
          <a:ext cx="1641941" cy="1277208"/>
        </a:xfrm>
        <a:prstGeom prst="rect">
          <a:avLst/>
        </a:prstGeom>
        <a:noFill/>
        <a:ln>
          <a:noFill/>
        </a:ln>
        <a:effectLst/>
      </dsp:spPr>
      <dsp:style>
        <a:lnRef idx="0">
          <a:scrgbClr r="0" g="0" b="0"/>
        </a:lnRef>
        <a:fillRef idx="0">
          <a:scrgbClr r="0" g="0" b="0"/>
        </a:fillRef>
        <a:effectRef idx="0">
          <a:scrgbClr r="0" g="0" b="0"/>
        </a:effectRef>
        <a:fontRef idx="minor"/>
      </dsp:style>
    </dsp:sp>
    <dsp:sp modelId="{BDA28BA6-2482-4D38-9E6B-EB83AE48FBA2}">
      <dsp:nvSpPr>
        <dsp:cNvPr id="0" name=""/>
        <dsp:cNvSpPr/>
      </dsp:nvSpPr>
      <dsp:spPr>
        <a:xfrm rot="5400000">
          <a:off x="1942536" y="3331507"/>
          <a:ext cx="1822271" cy="172285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712A55-0A63-4DE9-9A2C-9F64D99D325A}">
      <dsp:nvSpPr>
        <dsp:cNvPr id="0" name=""/>
        <dsp:cNvSpPr/>
      </dsp:nvSpPr>
      <dsp:spPr>
        <a:xfrm>
          <a:off x="1839170" y="1842280"/>
          <a:ext cx="2257570" cy="1580226"/>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Multi-Criteria Decision</a:t>
          </a:r>
        </a:p>
      </dsp:txBody>
      <dsp:txXfrm>
        <a:off x="1916324" y="1919434"/>
        <a:ext cx="2103262" cy="1425918"/>
      </dsp:txXfrm>
    </dsp:sp>
    <dsp:sp modelId="{5E2EED55-2A1A-496C-B7D5-3EE12230195E}">
      <dsp:nvSpPr>
        <dsp:cNvPr id="0" name=""/>
        <dsp:cNvSpPr/>
      </dsp:nvSpPr>
      <dsp:spPr>
        <a:xfrm>
          <a:off x="4132568" y="2424345"/>
          <a:ext cx="1641941" cy="1277208"/>
        </a:xfrm>
        <a:prstGeom prst="rect">
          <a:avLst/>
        </a:prstGeom>
        <a:noFill/>
        <a:ln>
          <a:noFill/>
        </a:ln>
        <a:effectLst/>
      </dsp:spPr>
      <dsp:style>
        <a:lnRef idx="0">
          <a:scrgbClr r="0" g="0" b="0"/>
        </a:lnRef>
        <a:fillRef idx="0">
          <a:scrgbClr r="0" g="0" b="0"/>
        </a:fillRef>
        <a:effectRef idx="0">
          <a:scrgbClr r="0" g="0" b="0"/>
        </a:effectRef>
        <a:fontRef idx="minor"/>
      </dsp:style>
    </dsp:sp>
    <dsp:sp modelId="{525FC078-3E17-4D62-B74D-639CAA424368}">
      <dsp:nvSpPr>
        <dsp:cNvPr id="0" name=""/>
        <dsp:cNvSpPr/>
      </dsp:nvSpPr>
      <dsp:spPr>
        <a:xfrm>
          <a:off x="3704750" y="3758790"/>
          <a:ext cx="2257570" cy="1580226"/>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Scenario Analysis</a:t>
          </a:r>
        </a:p>
      </dsp:txBody>
      <dsp:txXfrm>
        <a:off x="3781904" y="3835944"/>
        <a:ext cx="2103262" cy="142591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9C853E-50BE-51DC-10C7-4361A75298EE}"/>
              </a:ext>
            </a:extLst>
          </p:cNvPr>
          <p:cNvSpPr>
            <a:spLocks noGrp="1"/>
          </p:cNvSpPr>
          <p:nvPr>
            <p:ph type="hdr" sz="quarter"/>
          </p:nvPr>
        </p:nvSpPr>
        <p:spPr>
          <a:xfrm>
            <a:off x="385318" y="352633"/>
            <a:ext cx="2971800" cy="270176"/>
          </a:xfrm>
          <a:prstGeom prst="rect">
            <a:avLst/>
          </a:prstGeom>
        </p:spPr>
        <p:txBody>
          <a:bodyPr vert="horz" lIns="91440" tIns="45720" rIns="91440" bIns="45720" rtlCol="0"/>
          <a:lstStyle>
            <a:lvl1pPr algn="l">
              <a:defRPr sz="1200"/>
            </a:lvl1pPr>
          </a:lstStyle>
          <a:p>
            <a:r>
              <a:rPr lang="en-US">
                <a:solidFill>
                  <a:schemeClr val="tx2"/>
                </a:solidFill>
              </a:rPr>
              <a:t>Presentation Title</a:t>
            </a:r>
          </a:p>
        </p:txBody>
      </p:sp>
      <p:sp>
        <p:nvSpPr>
          <p:cNvPr id="3" name="Date Placeholder 2">
            <a:extLst>
              <a:ext uri="{FF2B5EF4-FFF2-40B4-BE49-F238E27FC236}">
                <a16:creationId xmlns:a16="http://schemas.microsoft.com/office/drawing/2014/main" id="{4EEDF7EC-7117-FADF-D6FB-3410D7685ADE}"/>
              </a:ext>
            </a:extLst>
          </p:cNvPr>
          <p:cNvSpPr>
            <a:spLocks noGrp="1"/>
          </p:cNvSpPr>
          <p:nvPr>
            <p:ph type="dt" sz="quarter" idx="1"/>
          </p:nvPr>
        </p:nvSpPr>
        <p:spPr>
          <a:xfrm>
            <a:off x="5552390" y="352633"/>
            <a:ext cx="920292" cy="270176"/>
          </a:xfrm>
          <a:prstGeom prst="rect">
            <a:avLst/>
          </a:prstGeom>
        </p:spPr>
        <p:txBody>
          <a:bodyPr vert="horz" lIns="91440" tIns="45720" rIns="91440" bIns="45720" rtlCol="0"/>
          <a:lstStyle>
            <a:lvl1pPr algn="r">
              <a:defRPr sz="1200"/>
            </a:lvl1pPr>
          </a:lstStyle>
          <a:p>
            <a:fld id="{C5FFA8F3-E98F-4A5C-A9B2-F19B05A8FAD3}" type="datetimeFigureOut">
              <a:rPr lang="en-US" sz="1050" smtClean="0">
                <a:solidFill>
                  <a:schemeClr val="bg1">
                    <a:lumMod val="50000"/>
                  </a:schemeClr>
                </a:solidFill>
              </a:rPr>
              <a:t>11/18/2024</a:t>
            </a:fld>
            <a:endParaRPr lang="en-US" sz="1050">
              <a:solidFill>
                <a:schemeClr val="bg1">
                  <a:lumMod val="50000"/>
                </a:schemeClr>
              </a:solidFill>
            </a:endParaRPr>
          </a:p>
        </p:txBody>
      </p:sp>
      <p:sp>
        <p:nvSpPr>
          <p:cNvPr id="4" name="Footer Placeholder 3">
            <a:extLst>
              <a:ext uri="{FF2B5EF4-FFF2-40B4-BE49-F238E27FC236}">
                <a16:creationId xmlns:a16="http://schemas.microsoft.com/office/drawing/2014/main" id="{5008E211-AF5A-F706-4377-B87DB843DA8A}"/>
              </a:ext>
            </a:extLst>
          </p:cNvPr>
          <p:cNvSpPr>
            <a:spLocks noGrp="1"/>
          </p:cNvSpPr>
          <p:nvPr>
            <p:ph type="ftr" sz="quarter" idx="2"/>
          </p:nvPr>
        </p:nvSpPr>
        <p:spPr>
          <a:xfrm>
            <a:off x="385318" y="8714993"/>
            <a:ext cx="2971800" cy="286005"/>
          </a:xfrm>
          <a:prstGeom prst="rect">
            <a:avLst/>
          </a:prstGeom>
        </p:spPr>
        <p:txBody>
          <a:bodyPr vert="horz" lIns="91440" tIns="45720" rIns="91440" bIns="45720" rtlCol="0" anchor="b"/>
          <a:lstStyle>
            <a:lvl1pPr algn="l">
              <a:defRPr sz="1200"/>
            </a:lvl1pPr>
          </a:lstStyle>
          <a:p>
            <a:r>
              <a:rPr lang="en-US"/>
              <a:t>CDM Smith</a:t>
            </a:r>
          </a:p>
        </p:txBody>
      </p:sp>
      <p:sp>
        <p:nvSpPr>
          <p:cNvPr id="5" name="Slide Number Placeholder 4">
            <a:extLst>
              <a:ext uri="{FF2B5EF4-FFF2-40B4-BE49-F238E27FC236}">
                <a16:creationId xmlns:a16="http://schemas.microsoft.com/office/drawing/2014/main" id="{75E97F80-83D9-0586-02FE-F6F0353ED91E}"/>
              </a:ext>
            </a:extLst>
          </p:cNvPr>
          <p:cNvSpPr>
            <a:spLocks noGrp="1"/>
          </p:cNvSpPr>
          <p:nvPr>
            <p:ph type="sldNum" sz="quarter" idx="3"/>
          </p:nvPr>
        </p:nvSpPr>
        <p:spPr>
          <a:xfrm>
            <a:off x="5228344" y="8714992"/>
            <a:ext cx="1244338" cy="286005"/>
          </a:xfrm>
          <a:prstGeom prst="rect">
            <a:avLst/>
          </a:prstGeom>
        </p:spPr>
        <p:txBody>
          <a:bodyPr vert="horz" lIns="91440" tIns="45720" rIns="91440" bIns="45720" rtlCol="0" anchor="b"/>
          <a:lstStyle>
            <a:lvl1pPr algn="r">
              <a:defRPr sz="1200"/>
            </a:lvl1pPr>
          </a:lstStyle>
          <a:p>
            <a:fld id="{B18C8506-E7EC-47D3-A6E9-E6F209515C12}" type="slidenum">
              <a:rPr lang="en-US" smtClean="0"/>
              <a:t>‹#›</a:t>
            </a:fld>
            <a:endParaRPr lang="en-US"/>
          </a:p>
        </p:txBody>
      </p:sp>
      <p:sp>
        <p:nvSpPr>
          <p:cNvPr id="6" name="Rectangle 5">
            <a:extLst>
              <a:ext uri="{FF2B5EF4-FFF2-40B4-BE49-F238E27FC236}">
                <a16:creationId xmlns:a16="http://schemas.microsoft.com/office/drawing/2014/main" id="{5431F39E-BBE3-CD87-2D20-4D28BF9657DB}"/>
              </a:ext>
            </a:extLst>
          </p:cNvPr>
          <p:cNvSpPr/>
          <p:nvPr/>
        </p:nvSpPr>
        <p:spPr>
          <a:xfrm>
            <a:off x="480765" y="211231"/>
            <a:ext cx="282804" cy="1414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6170128"/>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5109328" y="357321"/>
            <a:ext cx="1310326" cy="198102"/>
          </a:xfrm>
          <a:prstGeom prst="rect">
            <a:avLst/>
          </a:prstGeom>
        </p:spPr>
        <p:txBody>
          <a:bodyPr vert="horz" lIns="91440" tIns="45720" rIns="91440" bIns="45720" rtlCol="0"/>
          <a:lstStyle>
            <a:lvl1pPr algn="r">
              <a:defRPr sz="1050">
                <a:solidFill>
                  <a:schemeClr val="bg1">
                    <a:lumMod val="65000"/>
                  </a:schemeClr>
                </a:solidFill>
              </a:defRPr>
            </a:lvl1pPr>
          </a:lstStyle>
          <a:p>
            <a:fld id="{0E587E7C-8FC7-40D8-8E5E-51DDEB449595}" type="datetimeFigureOut">
              <a:rPr lang="en-US" smtClean="0"/>
              <a:pPr/>
              <a:t>11/18/2024</a:t>
            </a:fld>
            <a:endParaRPr lang="en-US"/>
          </a:p>
        </p:txBody>
      </p:sp>
      <p:sp>
        <p:nvSpPr>
          <p:cNvPr id="4" name="Slide Image Placeholder 3"/>
          <p:cNvSpPr>
            <a:spLocks noGrp="1" noRot="1" noChangeAspect="1"/>
          </p:cNvSpPr>
          <p:nvPr>
            <p:ph type="sldImg" idx="2"/>
          </p:nvPr>
        </p:nvSpPr>
        <p:spPr>
          <a:xfrm>
            <a:off x="490194" y="747085"/>
            <a:ext cx="5962454" cy="3353881"/>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90194" y="4251653"/>
            <a:ext cx="5962454" cy="4241897"/>
          </a:xfrm>
          <a:prstGeom prst="rect">
            <a:avLst/>
          </a:prstGeom>
        </p:spPr>
        <p:txBody>
          <a:bodyPr vert="horz" lIns="91440" tIns="45720" rIns="91440" bIns="45720" rtlCol="0"/>
          <a:lstStyle/>
          <a:p>
            <a:pPr lvl="0"/>
            <a:r>
              <a:rPr lang="en-US"/>
              <a:t>Include slide notes here.</a:t>
            </a:r>
          </a:p>
        </p:txBody>
      </p:sp>
      <p:sp>
        <p:nvSpPr>
          <p:cNvPr id="6" name="Footer Placeholder 5"/>
          <p:cNvSpPr>
            <a:spLocks noGrp="1"/>
          </p:cNvSpPr>
          <p:nvPr>
            <p:ph type="ftr" sz="quarter" idx="4"/>
          </p:nvPr>
        </p:nvSpPr>
        <p:spPr>
          <a:xfrm>
            <a:off x="490194" y="8685213"/>
            <a:ext cx="2971800" cy="282804"/>
          </a:xfrm>
          <a:prstGeom prst="rect">
            <a:avLst/>
          </a:prstGeom>
        </p:spPr>
        <p:txBody>
          <a:bodyPr vert="horz" lIns="91440" tIns="45720" rIns="91440" bIns="45720" rtlCol="0" anchor="b"/>
          <a:lstStyle>
            <a:lvl1pPr algn="l">
              <a:defRPr sz="1200"/>
            </a:lvl1pPr>
          </a:lstStyle>
          <a:p>
            <a:r>
              <a:rPr lang="en-US"/>
              <a:t>CDM Smith</a:t>
            </a:r>
          </a:p>
        </p:txBody>
      </p:sp>
      <p:sp>
        <p:nvSpPr>
          <p:cNvPr id="7" name="Slide Number Placeholder 6"/>
          <p:cNvSpPr>
            <a:spLocks noGrp="1"/>
          </p:cNvSpPr>
          <p:nvPr>
            <p:ph type="sldNum" sz="quarter" idx="5"/>
          </p:nvPr>
        </p:nvSpPr>
        <p:spPr>
          <a:xfrm>
            <a:off x="3480848" y="8685214"/>
            <a:ext cx="2971800" cy="282804"/>
          </a:xfrm>
          <a:prstGeom prst="rect">
            <a:avLst/>
          </a:prstGeom>
        </p:spPr>
        <p:txBody>
          <a:bodyPr vert="horz" lIns="91440" tIns="45720" rIns="91440" bIns="45720" rtlCol="0" anchor="b"/>
          <a:lstStyle>
            <a:lvl1pPr algn="r">
              <a:defRPr sz="1200"/>
            </a:lvl1pPr>
          </a:lstStyle>
          <a:p>
            <a:fld id="{AED2A3DE-B75F-4E62-9C6E-D48B03B3060A}" type="slidenum">
              <a:rPr lang="en-US" smtClean="0"/>
              <a:t>‹#›</a:t>
            </a:fld>
            <a:endParaRPr lang="en-US"/>
          </a:p>
        </p:txBody>
      </p:sp>
      <p:sp>
        <p:nvSpPr>
          <p:cNvPr id="8" name="Header Placeholder 7">
            <a:extLst>
              <a:ext uri="{FF2B5EF4-FFF2-40B4-BE49-F238E27FC236}">
                <a16:creationId xmlns:a16="http://schemas.microsoft.com/office/drawing/2014/main" id="{C541B259-655C-965B-EDDB-FD994C0315E1}"/>
              </a:ext>
            </a:extLst>
          </p:cNvPr>
          <p:cNvSpPr>
            <a:spLocks noGrp="1"/>
          </p:cNvSpPr>
          <p:nvPr>
            <p:ph type="hdr" sz="quarter"/>
          </p:nvPr>
        </p:nvSpPr>
        <p:spPr>
          <a:xfrm>
            <a:off x="509048" y="357321"/>
            <a:ext cx="3242820" cy="239076"/>
          </a:xfrm>
          <a:prstGeom prst="rect">
            <a:avLst/>
          </a:prstGeom>
        </p:spPr>
        <p:txBody>
          <a:bodyPr vert="horz" lIns="91440" tIns="45720" rIns="91440" bIns="45720" rtlCol="0"/>
          <a:lstStyle>
            <a:lvl1pPr algn="l">
              <a:defRPr sz="1200" b="0">
                <a:solidFill>
                  <a:schemeClr val="tx2"/>
                </a:solidFill>
              </a:defRPr>
            </a:lvl1pPr>
          </a:lstStyle>
          <a:p>
            <a:r>
              <a:rPr lang="en-US"/>
              <a:t>Presentation Title</a:t>
            </a:r>
          </a:p>
        </p:txBody>
      </p:sp>
      <p:sp>
        <p:nvSpPr>
          <p:cNvPr id="9" name="Rectangle 8">
            <a:extLst>
              <a:ext uri="{FF2B5EF4-FFF2-40B4-BE49-F238E27FC236}">
                <a16:creationId xmlns:a16="http://schemas.microsoft.com/office/drawing/2014/main" id="{35999C4C-EB98-D2DE-06AF-2D90297D8411}"/>
              </a:ext>
            </a:extLst>
          </p:cNvPr>
          <p:cNvSpPr/>
          <p:nvPr/>
        </p:nvSpPr>
        <p:spPr>
          <a:xfrm>
            <a:off x="612743" y="211231"/>
            <a:ext cx="282804" cy="1414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44373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ln>
          <a:noFill/>
        </a:ln>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creeningtool.geoplatform.gov/en/#3/33.47/-97.5"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screeningtool.geoplatform.gov/en/#3/33.47/-97.5"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747713"/>
            <a:ext cx="5959475" cy="3352800"/>
          </a:xfrm>
        </p:spPr>
      </p:sp>
      <p:sp>
        <p:nvSpPr>
          <p:cNvPr id="3" name="Notes Placeholder 2"/>
          <p:cNvSpPr>
            <a:spLocks noGrp="1"/>
          </p:cNvSpPr>
          <p:nvPr>
            <p:ph type="body" idx="1"/>
          </p:nvPr>
        </p:nvSpPr>
        <p:spPr/>
        <p:txBody>
          <a:bodyPr/>
          <a:lstStyle/>
          <a:p>
            <a:pPr marL="285750" indent="-285750">
              <a:spcAft>
                <a:spcPts val="1200"/>
              </a:spcAft>
              <a:buFont typeface="Arial"/>
              <a:buChar char="•"/>
            </a:pPr>
            <a:r>
              <a:rPr lang="en-US"/>
              <a:t>This session will focus on practical considerations for taking climate resilience action, based on results of a science-informed risk assessment which brings insight and action. This helps to build confidence in capital planning, clarity to move through the uncertainty of climate data, and apply consistent processes for decision making. Examples will be included</a:t>
            </a:r>
          </a:p>
          <a:p>
            <a:pPr marL="285750" indent="-285750">
              <a:spcAft>
                <a:spcPts val="1200"/>
              </a:spcAft>
              <a:buFont typeface="Arial"/>
              <a:buChar char="•"/>
            </a:pPr>
            <a:r>
              <a:rPr lang="en-US"/>
              <a:t>What is a climate science-informed risk assessment? </a:t>
            </a:r>
          </a:p>
          <a:p>
            <a:pPr marL="285750" indent="-285750">
              <a:spcAft>
                <a:spcPts val="1200"/>
              </a:spcAft>
              <a:buFont typeface="Arial"/>
              <a:buChar char="•"/>
            </a:pPr>
            <a:r>
              <a:rPr lang="en-US" dirty="0"/>
              <a:t>Using a risk assessment to make decisions, despite climate uncertainty</a:t>
            </a:r>
          </a:p>
        </p:txBody>
      </p:sp>
      <p:sp>
        <p:nvSpPr>
          <p:cNvPr id="4" name="Footer Placeholder 3"/>
          <p:cNvSpPr>
            <a:spLocks noGrp="1"/>
          </p:cNvSpPr>
          <p:nvPr>
            <p:ph type="ftr" sz="quarter" idx="4"/>
          </p:nvPr>
        </p:nvSpPr>
        <p:spPr/>
        <p:txBody>
          <a:bodyPr/>
          <a:lstStyle/>
          <a:p>
            <a:r>
              <a:rPr lang="en-US"/>
              <a:t>CDM Smith</a:t>
            </a:r>
          </a:p>
        </p:txBody>
      </p:sp>
      <p:sp>
        <p:nvSpPr>
          <p:cNvPr id="5" name="Slide Number Placeholder 4"/>
          <p:cNvSpPr>
            <a:spLocks noGrp="1"/>
          </p:cNvSpPr>
          <p:nvPr>
            <p:ph type="sldNum" sz="quarter" idx="5"/>
          </p:nvPr>
        </p:nvSpPr>
        <p:spPr/>
        <p:txBody>
          <a:bodyPr/>
          <a:lstStyle/>
          <a:p>
            <a:fld id="{AED2A3DE-B75F-4E62-9C6E-D48B03B3060A}" type="slidenum">
              <a:rPr lang="en-US" smtClean="0"/>
              <a:t>1</a:t>
            </a:fld>
            <a:endParaRPr lang="en-US"/>
          </a:p>
        </p:txBody>
      </p:sp>
    </p:spTree>
    <p:extLst>
      <p:ext uri="{BB962C8B-B14F-4D97-AF65-F5344CB8AC3E}">
        <p14:creationId xmlns:p14="http://schemas.microsoft.com/office/powerpoint/2010/main" val="366470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747713"/>
            <a:ext cx="5959475" cy="3352800"/>
          </a:xfrm>
        </p:spPr>
      </p:sp>
      <p:sp>
        <p:nvSpPr>
          <p:cNvPr id="3" name="Notes Placeholder 2"/>
          <p:cNvSpPr>
            <a:spLocks noGrp="1"/>
          </p:cNvSpPr>
          <p:nvPr>
            <p:ph type="body" idx="1"/>
          </p:nvPr>
        </p:nvSpPr>
        <p:spPr/>
        <p:txBody>
          <a:bodyPr/>
          <a:lstStyle/>
          <a:p>
            <a:pPr lvl="0"/>
            <a:r>
              <a:rPr lang="en-US" sz="1400" dirty="0"/>
              <a:t>Considerations:</a:t>
            </a:r>
          </a:p>
          <a:p>
            <a:pPr marL="285750" lvl="0" indent="-285750">
              <a:buFontTx/>
              <a:buChar char="-"/>
            </a:pPr>
            <a:r>
              <a:rPr lang="en-US" sz="1400" dirty="0"/>
              <a:t>community capacity (staff availability, community interest)</a:t>
            </a:r>
          </a:p>
          <a:p>
            <a:pPr marL="285750" lvl="0" indent="-285750">
              <a:buFontTx/>
              <a:buChar char="-"/>
            </a:pPr>
            <a:r>
              <a:rPr lang="en-US" sz="1400" dirty="0"/>
              <a:t>Available tools and resources to take action</a:t>
            </a:r>
          </a:p>
          <a:p>
            <a:pPr lvl="0"/>
            <a:endParaRPr lang="en-US" sz="1400" dirty="0"/>
          </a:p>
          <a:p>
            <a:pPr lvl="0"/>
            <a:r>
              <a:rPr lang="en-US" sz="1400" dirty="0"/>
              <a:t>A few examples are: </a:t>
            </a:r>
          </a:p>
          <a:p>
            <a:pPr lvl="0"/>
            <a:r>
              <a:rPr lang="en-US" sz="1400" dirty="0"/>
              <a:t>1) Think about whether the adaptation strategy you are proposing is correctly designed to match the magnitude and timeframe of the expected hazard. </a:t>
            </a:r>
          </a:p>
          <a:p>
            <a:pPr lvl="0"/>
            <a:r>
              <a:rPr lang="en-US" sz="1400" dirty="0"/>
              <a:t>2) You have to think about how to pay for these projects – are you going to be using grants, other funding sources, or are you rolling this into a yearly budget/capital improvement planning. </a:t>
            </a:r>
            <a:r>
              <a:rPr lang="en-US" sz="1400" b="1" i="1" dirty="0"/>
              <a:t>For example, PROTECT (resilience of infrastructure), BRIC, or Federal Mitigation Assistance (FMA) funding. </a:t>
            </a:r>
          </a:p>
          <a:p>
            <a:pPr lvl="0"/>
            <a:r>
              <a:rPr lang="en-US" sz="1400" dirty="0"/>
              <a:t>3) Climate resilience projects don’t have to be separate from what the client is doing - it can be an ASPECT of an existing effort</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4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a:t>There’s lots of different ways to become more resilient and we can be creative. </a:t>
            </a:r>
          </a:p>
          <a:p>
            <a:pPr marL="0" marR="0" lvl="0" indent="0" algn="l" defTabSz="914400">
              <a:lnSpc>
                <a:spcPct val="100000"/>
              </a:lnSpc>
              <a:spcBef>
                <a:spcPts val="0"/>
              </a:spcBef>
              <a:spcAft>
                <a:spcPts val="0"/>
              </a:spcAft>
              <a:buClrTx/>
              <a:buSzTx/>
              <a:buFontTx/>
              <a:buNone/>
              <a:tabLst/>
              <a:defRPr/>
            </a:pPr>
            <a:endParaRPr lang="en-US" sz="1200" b="1" dirty="0">
              <a:effectLst/>
              <a:latin typeface="Segoe UI" panose="020B0502040204020203" pitchFamily="34" charset="0"/>
              <a:cs typeface="Segoe UI"/>
            </a:endParaRPr>
          </a:p>
        </p:txBody>
      </p:sp>
    </p:spTree>
    <p:extLst>
      <p:ext uri="{BB962C8B-B14F-4D97-AF65-F5344CB8AC3E}">
        <p14:creationId xmlns:p14="http://schemas.microsoft.com/office/powerpoint/2010/main" val="2705459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747713"/>
            <a:ext cx="5959475" cy="33528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Hopefully by doing the planning process and risk assessment for the client, we are pre-positioning our teams for the future work </a:t>
            </a:r>
            <a:r>
              <a:rPr lang="en-US" b="1" dirty="0"/>
              <a:t>of systematically implementing adaptation strategies.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This is where we hope our planning/engineering teams can come in to </a:t>
            </a:r>
            <a:r>
              <a:rPr lang="en-US" b="1" dirty="0"/>
              <a:t>actually reduce risk and help our clients become more resilient.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So, yes, the climate resilience planning process is about helping the client and doing the right thing BUT it is also good for the firm and for getting future work.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And that leads us to some specific project examples that Kate is going to walk us through. </a:t>
            </a:r>
          </a:p>
          <a:p>
            <a:endParaRPr lang="en-US" dirty="0"/>
          </a:p>
        </p:txBody>
      </p:sp>
      <p:sp>
        <p:nvSpPr>
          <p:cNvPr id="4" name="Footer Placeholder 3"/>
          <p:cNvSpPr>
            <a:spLocks noGrp="1"/>
          </p:cNvSpPr>
          <p:nvPr>
            <p:ph type="ftr" sz="quarter" idx="4"/>
          </p:nvPr>
        </p:nvSpPr>
        <p:spPr/>
        <p:txBody>
          <a:bodyPr/>
          <a:lstStyle/>
          <a:p>
            <a:r>
              <a:rPr lang="en-US"/>
              <a:t>CDM Smith</a:t>
            </a:r>
          </a:p>
        </p:txBody>
      </p:sp>
      <p:sp>
        <p:nvSpPr>
          <p:cNvPr id="5" name="Slide Number Placeholder 4"/>
          <p:cNvSpPr>
            <a:spLocks noGrp="1"/>
          </p:cNvSpPr>
          <p:nvPr>
            <p:ph type="sldNum" sz="quarter" idx="5"/>
          </p:nvPr>
        </p:nvSpPr>
        <p:spPr/>
        <p:txBody>
          <a:bodyPr/>
          <a:lstStyle/>
          <a:p>
            <a:fld id="{AED2A3DE-B75F-4E62-9C6E-D48B03B3060A}" type="slidenum">
              <a:rPr lang="en-US" smtClean="0"/>
              <a:t>20</a:t>
            </a:fld>
            <a:endParaRPr lang="en-US"/>
          </a:p>
        </p:txBody>
      </p:sp>
    </p:spTree>
    <p:extLst>
      <p:ext uri="{BB962C8B-B14F-4D97-AF65-F5344CB8AC3E}">
        <p14:creationId xmlns:p14="http://schemas.microsoft.com/office/powerpoint/2010/main" val="897980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9113" y="760413"/>
            <a:ext cx="6059487" cy="3408362"/>
          </a:xfrm>
        </p:spPr>
      </p:sp>
      <p:sp>
        <p:nvSpPr>
          <p:cNvPr id="3" name="Notes Placeholder 2"/>
          <p:cNvSpPr>
            <a:spLocks noGrp="1"/>
          </p:cNvSpPr>
          <p:nvPr>
            <p:ph type="body" idx="1"/>
          </p:nvPr>
        </p:nvSpPr>
        <p:spPr/>
        <p:txBody>
          <a:bodyPr/>
          <a:lstStyle/>
          <a:p>
            <a:pPr rtl="0"/>
            <a:r>
              <a:rPr lang="en-US" dirty="0"/>
              <a:t>"I want to give you really great example which shows the value of actionable science in real world applications and the impact it can have to our clients. In 2014, Mark Maimone has planted the seed of actionable climate science at the Philadelphia Water Department. He was instrumental in establishing a Climate change adaptation program, which set up an institutional mechanisms and resources to enable PWD to dive deep into climate projections, explore what they mean, and how they can be used. 0</a:t>
            </a:r>
            <a:br>
              <a:rPr lang="en-US" dirty="0"/>
            </a:br>
            <a:br>
              <a:rPr lang="en-US" dirty="0"/>
            </a:br>
            <a:r>
              <a:rPr lang="en-US" dirty="0"/>
              <a:t>Now 10 years later PWD is actively using rainfall projections and tools we’ve developed in many applications to inform planning and design. </a:t>
            </a:r>
          </a:p>
          <a:p>
            <a:pPr rtl="0"/>
            <a:endParaRPr lang="en-US" dirty="0"/>
          </a:p>
          <a:p>
            <a:pPr defTabSz="931774">
              <a:defRPr/>
            </a:pPr>
            <a:r>
              <a:rPr lang="en-US" dirty="0"/>
              <a:t>For example, a couple years ago, Hurricane Ida flood large parts of the city including one of the city's major raw water pump stations (in picture, built in the late 1800s. This station </a:t>
            </a:r>
            <a:r>
              <a:rPr lang="en-US" b="0" i="0" dirty="0">
                <a:solidFill>
                  <a:srgbClr val="1B1B1B"/>
                </a:solidFill>
                <a:effectLst/>
                <a:latin typeface="Source Sans Pro" panose="020B0503030403020204" pitchFamily="34" charset="0"/>
              </a:rPr>
              <a:t>flooded and pumping stopped for 11 days. Water production was severely affected; the distribution of treated water to west Philadelphia was at risk. The station is about 250 feet from the Schuylkill River and is in more danger of flooding as more severe storms affect the area more frequently due to climate change</a:t>
            </a:r>
            <a:r>
              <a:rPr lang="en-US" dirty="0"/>
              <a:t>). </a:t>
            </a:r>
          </a:p>
          <a:p>
            <a:pPr defTabSz="931774">
              <a:defRPr/>
            </a:pPr>
            <a:endParaRPr lang="en-US" dirty="0"/>
          </a:p>
          <a:p>
            <a:pPr defTabSz="931774">
              <a:defRPr/>
            </a:pPr>
            <a:r>
              <a:rPr lang="en-US" dirty="0"/>
              <a:t>To make this pump station more resilient, PWD is now using the Climate resilience design guidance CDM Smith supported developing and CDM Smith's Changing Flood Elevation analysis tool (C-FEAT) to develop future flood elevations and associated probabilities to make raw water access more resilient. (study is going on to find  a spot where the pump station should be relocated to) </a:t>
            </a:r>
          </a:p>
        </p:txBody>
      </p:sp>
      <p:sp>
        <p:nvSpPr>
          <p:cNvPr id="4" name="Footer Placeholder 3"/>
          <p:cNvSpPr>
            <a:spLocks noGrp="1"/>
          </p:cNvSpPr>
          <p:nvPr>
            <p:ph type="ftr" sz="quarter" idx="4"/>
          </p:nvPr>
        </p:nvSpPr>
        <p:spPr/>
        <p:txBody>
          <a:bodyPr/>
          <a:lstStyle/>
          <a:p>
            <a:r>
              <a:rPr lang="en-US" dirty="0"/>
              <a:t>CDM Smith</a:t>
            </a:r>
          </a:p>
        </p:txBody>
      </p:sp>
      <p:sp>
        <p:nvSpPr>
          <p:cNvPr id="5" name="Slide Number Placeholder 4"/>
          <p:cNvSpPr>
            <a:spLocks noGrp="1"/>
          </p:cNvSpPr>
          <p:nvPr>
            <p:ph type="sldNum" sz="quarter" idx="5"/>
          </p:nvPr>
        </p:nvSpPr>
        <p:spPr/>
        <p:txBody>
          <a:bodyPr/>
          <a:lstStyle/>
          <a:p>
            <a:fld id="{AED2A3DE-B75F-4E62-9C6E-D48B03B3060A}" type="slidenum">
              <a:rPr lang="en-US" smtClean="0"/>
              <a:t>21</a:t>
            </a:fld>
            <a:endParaRPr lang="en-US" dirty="0"/>
          </a:p>
        </p:txBody>
      </p:sp>
    </p:spTree>
    <p:extLst>
      <p:ext uri="{BB962C8B-B14F-4D97-AF65-F5344CB8AC3E}">
        <p14:creationId xmlns:p14="http://schemas.microsoft.com/office/powerpoint/2010/main" val="3374052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9113" y="760413"/>
            <a:ext cx="6059487" cy="3408362"/>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r>
              <a:rPr lang="en-US"/>
              <a:t>CDM Smith</a:t>
            </a:r>
          </a:p>
        </p:txBody>
      </p:sp>
      <p:sp>
        <p:nvSpPr>
          <p:cNvPr id="5" name="Slide Number Placeholder 4"/>
          <p:cNvSpPr>
            <a:spLocks noGrp="1"/>
          </p:cNvSpPr>
          <p:nvPr>
            <p:ph type="sldNum" sz="quarter" idx="5"/>
          </p:nvPr>
        </p:nvSpPr>
        <p:spPr/>
        <p:txBody>
          <a:bodyPr/>
          <a:lstStyle/>
          <a:p>
            <a:fld id="{AED2A3DE-B75F-4E62-9C6E-D48B03B3060A}" type="slidenum">
              <a:rPr lang="en-US" smtClean="0"/>
              <a:t>22</a:t>
            </a:fld>
            <a:endParaRPr lang="en-US"/>
          </a:p>
        </p:txBody>
      </p:sp>
    </p:spTree>
    <p:extLst>
      <p:ext uri="{BB962C8B-B14F-4D97-AF65-F5344CB8AC3E}">
        <p14:creationId xmlns:p14="http://schemas.microsoft.com/office/powerpoint/2010/main" val="30246745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747713"/>
            <a:ext cx="5959475" cy="3352800"/>
          </a:xfrm>
        </p:spPr>
      </p:sp>
      <p:sp>
        <p:nvSpPr>
          <p:cNvPr id="3" name="Notes Placeholder 2"/>
          <p:cNvSpPr>
            <a:spLocks noGrp="1"/>
          </p:cNvSpPr>
          <p:nvPr>
            <p:ph type="body" idx="1"/>
          </p:nvPr>
        </p:nvSpPr>
        <p:spPr/>
        <p:txBody>
          <a:bodyPr/>
          <a:lstStyle/>
          <a:p>
            <a:pPr algn="l">
              <a:buFont typeface="Arial" panose="020B0604020202020204" pitchFamily="34" charset="0"/>
              <a:buChar char="•"/>
            </a:pPr>
            <a:r>
              <a:rPr lang="en-US" b="0" i="0">
                <a:solidFill>
                  <a:srgbClr val="111111"/>
                </a:solidFill>
                <a:effectLst/>
                <a:highlight>
                  <a:srgbClr val="F5F5F5"/>
                </a:highlight>
                <a:latin typeface="-apple-system"/>
              </a:rPr>
              <a:t>Imagine you’re designing a car engine. You want to maximize fuel efficiency while minimizing emissions. But there’s a trade-off: tweaking one parameter might improve efficiency but worsen emissions, or vice versa. The efficiency frontier is like a map of this trade-off landscape. It shows you the best possible outcomes for different combinations of parameters. Each point on the frontier represents an optimal balance—where you’ve squeezed out as much efficiency as possible without compromising other goals.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111111"/>
                </a:solidFill>
                <a:effectLst/>
                <a:highlight>
                  <a:srgbClr val="F5F5F5"/>
                </a:highlight>
                <a:latin typeface="-apple-system"/>
              </a:rPr>
              <a:t>Pareto efficiency captures the idea that we’ve reached an optimal state when we can’t make anyone better off without making someone else worse off. Formally, an allocation (distribution of resources or goods) is Pareto efficient if there’s no way to rearrange things so that at least one person is better off without hurting anyone else. It’s like a delicate balancing act: we’re at the sweet spot where no further improvements are possible without causing harm.</a:t>
            </a:r>
          </a:p>
          <a:p>
            <a:pPr algn="l">
              <a:buFont typeface="Arial" panose="020B0604020202020204" pitchFamily="34" charset="0"/>
              <a:buChar char="•"/>
            </a:pPr>
            <a:r>
              <a:rPr lang="en-US" b="0" i="0">
                <a:solidFill>
                  <a:srgbClr val="111111"/>
                </a:solidFill>
                <a:effectLst/>
                <a:highlight>
                  <a:srgbClr val="F5F5F5"/>
                </a:highlight>
                <a:latin typeface="-apple-system"/>
              </a:rPr>
              <a:t>Pareto efficiency: We’re at the summit—can’t make anyone happier without upsetting someone else.</a:t>
            </a:r>
          </a:p>
          <a:p>
            <a:pPr algn="l">
              <a:buFont typeface="Arial" panose="020B0604020202020204" pitchFamily="34" charset="0"/>
              <a:buChar char="•"/>
            </a:pPr>
            <a:r>
              <a:rPr lang="en-US" b="0" i="0">
                <a:solidFill>
                  <a:srgbClr val="111111"/>
                </a:solidFill>
                <a:effectLst/>
                <a:highlight>
                  <a:srgbClr val="F5F5F5"/>
                </a:highlight>
                <a:latin typeface="-apple-system"/>
              </a:rPr>
              <a:t>Pareto frontier: The cliff’s edge where all these optimal allocations reside.</a:t>
            </a:r>
          </a:p>
          <a:p>
            <a:pPr algn="l">
              <a:buFont typeface="Arial" panose="020B0604020202020204" pitchFamily="34" charset="0"/>
              <a:buChar char="•"/>
            </a:pPr>
            <a:r>
              <a:rPr lang="en-US" b="0" i="0">
                <a:solidFill>
                  <a:srgbClr val="111111"/>
                </a:solidFill>
                <a:effectLst/>
                <a:highlight>
                  <a:srgbClr val="F5F5F5"/>
                </a:highlight>
                <a:latin typeface="-apple-system"/>
              </a:rPr>
              <a:t>Efficiency frontier: Navigating trade-offs—finding the Goldilocks zone where everything’s just right.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111111"/>
              </a:solidFill>
              <a:effectLst/>
              <a:highlight>
                <a:srgbClr val="F5F5F5"/>
              </a:highlight>
              <a:latin typeface="-apple-system"/>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solution on the right, using the RB Model is less expensive, for the same level of risk and meeting the same goals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a:t>Comments: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efficiency frontier is the optimization part of the analysis</a:t>
            </a:r>
          </a:p>
        </p:txBody>
      </p:sp>
      <p:sp>
        <p:nvSpPr>
          <p:cNvPr id="4" name="Footer Placeholder 3"/>
          <p:cNvSpPr>
            <a:spLocks noGrp="1"/>
          </p:cNvSpPr>
          <p:nvPr>
            <p:ph type="ftr" sz="quarter" idx="4"/>
          </p:nvPr>
        </p:nvSpPr>
        <p:spPr/>
        <p:txBody>
          <a:bodyPr/>
          <a:lstStyle/>
          <a:p>
            <a:r>
              <a:rPr lang="en-US"/>
              <a:t>CDM Smith</a:t>
            </a:r>
          </a:p>
        </p:txBody>
      </p:sp>
      <p:sp>
        <p:nvSpPr>
          <p:cNvPr id="5" name="Slide Number Placeholder 4"/>
          <p:cNvSpPr>
            <a:spLocks noGrp="1"/>
          </p:cNvSpPr>
          <p:nvPr>
            <p:ph type="sldNum" sz="quarter" idx="5"/>
          </p:nvPr>
        </p:nvSpPr>
        <p:spPr/>
        <p:txBody>
          <a:bodyPr/>
          <a:lstStyle/>
          <a:p>
            <a:fld id="{AED2A3DE-B75F-4E62-9C6E-D48B03B3060A}" type="slidenum">
              <a:rPr lang="en-US" smtClean="0"/>
              <a:t>23</a:t>
            </a:fld>
            <a:endParaRPr lang="en-US"/>
          </a:p>
        </p:txBody>
      </p:sp>
    </p:spTree>
    <p:extLst>
      <p:ext uri="{BB962C8B-B14F-4D97-AF65-F5344CB8AC3E}">
        <p14:creationId xmlns:p14="http://schemas.microsoft.com/office/powerpoint/2010/main" val="3843721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747713"/>
            <a:ext cx="5959475" cy="3352800"/>
          </a:xfrm>
        </p:spPr>
      </p:sp>
      <p:sp>
        <p:nvSpPr>
          <p:cNvPr id="3" name="Notes Placeholder 2"/>
          <p:cNvSpPr>
            <a:spLocks noGrp="1"/>
          </p:cNvSpPr>
          <p:nvPr>
            <p:ph type="body" idx="1"/>
          </p:nvPr>
        </p:nvSpPr>
        <p:spPr/>
        <p:txBody>
          <a:bodyPr/>
          <a:lstStyle/>
          <a:p>
            <a:pPr algn="just">
              <a:buFont typeface="Wingdings" panose="05000000000000000000" pitchFamily="2" charset="2"/>
              <a:buNone/>
            </a:pPr>
            <a:endParaRPr lang="en-US" dirty="0"/>
          </a:p>
        </p:txBody>
      </p:sp>
    </p:spTree>
    <p:extLst>
      <p:ext uri="{BB962C8B-B14F-4D97-AF65-F5344CB8AC3E}">
        <p14:creationId xmlns:p14="http://schemas.microsoft.com/office/powerpoint/2010/main" val="4028723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747713"/>
            <a:ext cx="5959475" cy="33528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t>At this stage, you want to think about </a:t>
            </a:r>
            <a:r>
              <a:rPr lang="en-US" b="1"/>
              <a:t>what </a:t>
            </a:r>
            <a:r>
              <a:rPr lang="en-US" b="1" i="1"/>
              <a:t>strategies </a:t>
            </a:r>
            <a:r>
              <a:rPr lang="en-US" i="1"/>
              <a:t>can actually help reduce the risks</a:t>
            </a:r>
            <a:r>
              <a:rPr lang="en-US"/>
              <a:t> you’ve identified in your assessment.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a:t>Adaptation and resilient strategies – solve problems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a:t>What strategies can be implemented to reduce vulnerability and risk.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a:t>There may be multiple strategies to solve the same problem. Also pause to think “what does the community want?” Does the strategy align with community goals, regional plans, public interest, etc.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a:t>For example, I recently supported a proposal effort for climate change adaptation and disaster risk reduction for road design and maintenance. Adaptation strategies included soft and hard strategies like using recycled materials for pavement, incorporating carless travel ways for CO2 reduction, and vegetation buffers alongside roadways, as well as, standards for construction equipment, material sourcing.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You hear "adaptation" or "resilience", it's solving the problem. The investigate options piece is not just "hard/engineering solutions". </a:t>
            </a:r>
            <a:endParaRPr lang="en-US" sz="1800">
              <a:effectLst/>
              <a:latin typeface="Arial" panose="020B0604020202020204" pitchFamily="34" charset="0"/>
            </a:endParaRPr>
          </a:p>
        </p:txBody>
      </p:sp>
    </p:spTree>
    <p:extLst>
      <p:ext uri="{BB962C8B-B14F-4D97-AF65-F5344CB8AC3E}">
        <p14:creationId xmlns:p14="http://schemas.microsoft.com/office/powerpoint/2010/main" val="1063799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747713"/>
            <a:ext cx="5959475" cy="33528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rPr>
              <a:t>This session will focus on practical considerations for taking climate resilience action, based on results of a science-informed risk assessment which brings insight and action. This helps to build confidence in capital planning, clarity to move through the uncertainty of climate data, and apply consistent processes for decision making. Examples will be included</a:t>
            </a:r>
          </a:p>
          <a:p>
            <a:endParaRPr lang="en-US" b="0" i="0" dirty="0"/>
          </a:p>
        </p:txBody>
      </p:sp>
      <p:sp>
        <p:nvSpPr>
          <p:cNvPr id="4" name="Footer Placeholder 3"/>
          <p:cNvSpPr>
            <a:spLocks noGrp="1"/>
          </p:cNvSpPr>
          <p:nvPr>
            <p:ph type="ftr" sz="quarter" idx="4"/>
          </p:nvPr>
        </p:nvSpPr>
        <p:spPr/>
        <p:txBody>
          <a:bodyPr/>
          <a:lstStyle/>
          <a:p>
            <a:r>
              <a:rPr lang="en-US"/>
              <a:t>CDM Smith</a:t>
            </a:r>
          </a:p>
        </p:txBody>
      </p:sp>
      <p:sp>
        <p:nvSpPr>
          <p:cNvPr id="5" name="Slide Number Placeholder 4"/>
          <p:cNvSpPr>
            <a:spLocks noGrp="1"/>
          </p:cNvSpPr>
          <p:nvPr>
            <p:ph type="sldNum" sz="quarter" idx="5"/>
          </p:nvPr>
        </p:nvSpPr>
        <p:spPr/>
        <p:txBody>
          <a:bodyPr/>
          <a:lstStyle/>
          <a:p>
            <a:fld id="{AED2A3DE-B75F-4E62-9C6E-D48B03B3060A}" type="slidenum">
              <a:rPr lang="en-US" smtClean="0"/>
              <a:t>2</a:t>
            </a:fld>
            <a:endParaRPr lang="en-US"/>
          </a:p>
        </p:txBody>
      </p:sp>
    </p:spTree>
    <p:extLst>
      <p:ext uri="{BB962C8B-B14F-4D97-AF65-F5344CB8AC3E}">
        <p14:creationId xmlns:p14="http://schemas.microsoft.com/office/powerpoint/2010/main" val="3199382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747713"/>
            <a:ext cx="5959475" cy="33528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Segoe UI" panose="020B0502040204020203" pitchFamily="34" charset="0"/>
            </a:endParaRPr>
          </a:p>
          <a:p>
            <a:pPr>
              <a:defRPr/>
            </a:pPr>
            <a:r>
              <a:rPr lang="en-US" sz="1400" b="0" dirty="0">
                <a:effectLst/>
                <a:latin typeface="Segoe UI"/>
                <a:cs typeface="Segoe UI"/>
              </a:rPr>
              <a:t>This is a standard risk and resilience planning framework, but </a:t>
            </a:r>
            <a:r>
              <a:rPr lang="en-US" sz="1400" dirty="0">
                <a:effectLst/>
                <a:latin typeface="Segoe UI"/>
                <a:cs typeface="Segoe UI"/>
              </a:rPr>
              <a:t>there's many other kinds of planning our team is familiar to everyone. [water supply, transportation, remediation…]</a:t>
            </a:r>
            <a:r>
              <a:rPr lang="en-US" sz="1400" dirty="0">
                <a:latin typeface="Segoe UI"/>
                <a:cs typeface="Segoe UI"/>
              </a:rPr>
              <a:t> </a:t>
            </a:r>
            <a:r>
              <a:rPr lang="en-US" sz="1400" b="1" dirty="0">
                <a:latin typeface="Segoe UI"/>
                <a:cs typeface="Segoe UI"/>
              </a:rPr>
              <a:t>THIS IS AN ITERATIVE PROCESS.</a:t>
            </a:r>
          </a:p>
          <a:p>
            <a:pPr>
              <a:defRPr/>
            </a:pPr>
            <a:endParaRPr lang="en-US" sz="1400" b="1" dirty="0">
              <a:latin typeface="Segoe UI"/>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effectLst/>
                <a:latin typeface="Segoe UI"/>
                <a:cs typeface="Segoe UI"/>
              </a:rPr>
              <a:t>Our team excels at executing and communicating the steps of the climate risk assessment process to our clients in a way that is useable, and then applying that information to the risk assessment process in a way that brings insight and action.</a:t>
            </a:r>
            <a:r>
              <a:rPr lang="en-US" sz="1400" dirty="0">
                <a:latin typeface="Segoe UI"/>
                <a:cs typeface="Segoe UI"/>
              </a:rPr>
              <a:t> </a:t>
            </a:r>
            <a:endParaRPr lang="en-US" sz="1400" b="0" dirty="0">
              <a:effectLst/>
              <a:latin typeface="Segoe UI" panose="020B0502040204020203" pitchFamily="34" charset="0"/>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effectLst/>
                <a:latin typeface="Segoe UI"/>
                <a:cs typeface="Segoe UI"/>
              </a:rPr>
              <a:t>- confidence in capital plans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effectLst/>
                <a:latin typeface="Segoe UI"/>
                <a:cs typeface="Segoe UI"/>
              </a:rPr>
              <a:t>- clarity to move through the uncertainty of climate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dirty="0">
                <a:effectLst/>
                <a:latin typeface="Segoe UI"/>
                <a:cs typeface="Segoe UI"/>
              </a:rPr>
              <a:t>- consistent processes that enable comparison across facilities and assets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b="0" dirty="0">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effectLst/>
              <a:latin typeface="Segoe UI" panose="020B0502040204020203" pitchFamily="34" charset="0"/>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b="1" dirty="0"/>
              <a:t>Basically:</a:t>
            </a:r>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US" sz="1400" dirty="0"/>
              <a:t>1) What’s the problem? 2) What are the consequences? 3) How bad are those consequences? 4) What are you </a:t>
            </a:r>
            <a:r>
              <a:rPr lang="en-US" sz="1400" dirty="0" err="1"/>
              <a:t>gonna</a:t>
            </a:r>
            <a:r>
              <a:rPr lang="en-US" sz="1400" dirty="0"/>
              <a:t> do about it? 5) Do it.</a:t>
            </a:r>
          </a:p>
          <a:p>
            <a:pPr marL="0" indent="0">
              <a:buFont typeface="+mj-lt"/>
              <a:buNone/>
            </a:pPr>
            <a:endParaRPr lang="en-US" sz="1400" dirty="0"/>
          </a:p>
          <a:p>
            <a:pPr>
              <a:defRPr/>
            </a:pPr>
            <a:r>
              <a:rPr lang="en-US" sz="1400" dirty="0"/>
              <a:t>Planning means a lot of different things to each of you, BUT it is important to understand the concepts/meaning behind steps in the climate risk assessment process to effectively communicate with clients, colleagues, peers, etc. </a:t>
            </a:r>
          </a:p>
          <a:p>
            <a:pPr marL="342900" indent="-342900">
              <a:buAutoNum type="arabicParenR"/>
            </a:pPr>
            <a:r>
              <a:rPr lang="en-US" sz="1400" dirty="0"/>
              <a:t>They come in many different shapes and sizes</a:t>
            </a:r>
          </a:p>
          <a:p>
            <a:pPr marL="342900" indent="-342900">
              <a:buAutoNum type="arabicParenR"/>
            </a:pPr>
            <a:r>
              <a:rPr lang="en-US" sz="1400" dirty="0"/>
              <a:t>They can be qualitative or quantitative. And this depends on budget, data availability, and end user needs. </a:t>
            </a:r>
          </a:p>
          <a:p>
            <a:pPr>
              <a:defRPr/>
            </a:pPr>
            <a:endParaRPr lang="en-US" sz="1400" dirty="0"/>
          </a:p>
          <a:p>
            <a:pPr marL="0" marR="0" lvl="0" indent="0" algn="l" defTabSz="914400">
              <a:lnSpc>
                <a:spcPct val="100000"/>
              </a:lnSpc>
              <a:spcBef>
                <a:spcPts val="0"/>
              </a:spcBef>
              <a:spcAft>
                <a:spcPts val="0"/>
              </a:spcAft>
              <a:buClrTx/>
              <a:buSzTx/>
              <a:buFontTx/>
              <a:buNone/>
              <a:tabLst/>
              <a:defRPr/>
            </a:pPr>
            <a:endParaRPr lang="en-US" sz="1200" b="1" dirty="0">
              <a:effectLst/>
              <a:latin typeface="Segoe UI" panose="020B0502040204020203" pitchFamily="34" charset="0"/>
              <a:cs typeface="Segoe UI"/>
            </a:endParaRPr>
          </a:p>
        </p:txBody>
      </p:sp>
    </p:spTree>
    <p:extLst>
      <p:ext uri="{BB962C8B-B14F-4D97-AF65-F5344CB8AC3E}">
        <p14:creationId xmlns:p14="http://schemas.microsoft.com/office/powerpoint/2010/main" val="2560877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747713"/>
            <a:ext cx="5959475" cy="3352800"/>
          </a:xfrm>
        </p:spPr>
      </p:sp>
      <p:sp>
        <p:nvSpPr>
          <p:cNvPr id="3" name="Notes Placeholder 2"/>
          <p:cNvSpPr>
            <a:spLocks noGrp="1"/>
          </p:cNvSpPr>
          <p:nvPr>
            <p:ph type="body" idx="1"/>
          </p:nvPr>
        </p:nvSpPr>
        <p:spPr/>
        <p:txBody>
          <a:bodyPr/>
          <a:lstStyle/>
          <a:p>
            <a:pPr marL="0" indent="0">
              <a:lnSpc>
                <a:spcPct val="107000"/>
              </a:lnSpc>
              <a:spcBef>
                <a:spcPts val="0"/>
              </a:spcBef>
              <a:spcAft>
                <a:spcPts val="600"/>
              </a:spcAft>
              <a:buNone/>
            </a:pPr>
            <a:r>
              <a:rPr lang="en-US" b="0" i="0" dirty="0">
                <a:solidFill>
                  <a:srgbClr val="333333"/>
                </a:solidFill>
                <a:effectLst/>
                <a:latin typeface="PT Serif" panose="020B0604020202020204" pitchFamily="18" charset="0"/>
              </a:rPr>
              <a:t>One of the main inputs of what goes into these models are emission scenarios. There two types of those</a:t>
            </a:r>
          </a:p>
          <a:p>
            <a:pPr marL="0" indent="0">
              <a:lnSpc>
                <a:spcPct val="107000"/>
              </a:lnSpc>
              <a:spcBef>
                <a:spcPts val="0"/>
              </a:spcBef>
              <a:spcAft>
                <a:spcPts val="600"/>
              </a:spcAft>
              <a:buNone/>
            </a:pPr>
            <a:r>
              <a:rPr lang="en-US" b="0" i="0" dirty="0">
                <a:solidFill>
                  <a:srgbClr val="333333"/>
                </a:solidFill>
                <a:effectLst/>
                <a:latin typeface="PT Serif" panose="020B0604020202020204" pitchFamily="18" charset="0"/>
              </a:rPr>
              <a:t>a) Are actual emission observed , measures which are used to train these models to reproduce historical climate as best as possible</a:t>
            </a:r>
          </a:p>
          <a:p>
            <a:pPr marL="0" indent="0">
              <a:lnSpc>
                <a:spcPct val="107000"/>
              </a:lnSpc>
              <a:spcBef>
                <a:spcPts val="0"/>
              </a:spcBef>
              <a:spcAft>
                <a:spcPts val="600"/>
              </a:spcAft>
              <a:buNone/>
            </a:pPr>
            <a:r>
              <a:rPr lang="en-US" b="0" i="0" dirty="0">
                <a:solidFill>
                  <a:srgbClr val="333333"/>
                </a:solidFill>
                <a:effectLst/>
                <a:latin typeface="PT Serif" panose="020B0604020202020204" pitchFamily="18" charset="0"/>
              </a:rPr>
              <a:t>b) Future emissions… the problem is we don’t really now how future emissions look like. We can’t predict the future either… … right? Will we get our act together and reduce them as a society… near term unlikely. </a:t>
            </a:r>
          </a:p>
          <a:p>
            <a:pPr marL="0" indent="0">
              <a:lnSpc>
                <a:spcPct val="107000"/>
              </a:lnSpc>
              <a:spcBef>
                <a:spcPts val="0"/>
              </a:spcBef>
              <a:spcAft>
                <a:spcPts val="600"/>
              </a:spcAft>
              <a:buNone/>
            </a:pPr>
            <a:endParaRPr lang="en-US" b="0" i="0" dirty="0">
              <a:solidFill>
                <a:srgbClr val="333333"/>
              </a:solidFill>
              <a:effectLst/>
              <a:latin typeface="PT Serif" panose="020B0604020202020204" pitchFamily="18" charset="0"/>
            </a:endParaRPr>
          </a:p>
          <a:p>
            <a:pPr marL="0" marR="0" lvl="0" indent="0" algn="l" defTabSz="457200" rtl="0" eaLnBrk="1" fontAlgn="auto" latinLnBrk="0" hangingPunct="1">
              <a:lnSpc>
                <a:spcPct val="107000"/>
              </a:lnSpc>
              <a:spcBef>
                <a:spcPts val="0"/>
              </a:spcBef>
              <a:spcAft>
                <a:spcPts val="600"/>
              </a:spcAft>
              <a:buClrTx/>
              <a:buSzTx/>
              <a:buFontTx/>
              <a:buNone/>
              <a:tabLst/>
              <a:defRPr/>
            </a:pPr>
            <a:r>
              <a:rPr lang="en-US" b="0" i="0" dirty="0">
                <a:solidFill>
                  <a:srgbClr val="333333"/>
                </a:solidFill>
                <a:effectLst/>
                <a:latin typeface="PT Serif" panose="020B0604020202020204" pitchFamily="18" charset="0"/>
              </a:rPr>
              <a:t>so what climate scientists use to explore plausible and possible futures, the </a:t>
            </a:r>
            <a:r>
              <a:rPr lang="en-US" sz="1200" dirty="0"/>
              <a:t>assumptions they depend upon, and the courses of action that could bring them about are emission scenarios or also called socio-economic scenarios.  which essentially are based on different factors like population </a:t>
            </a:r>
            <a:r>
              <a:rPr lang="en-US" sz="1200" dirty="0" err="1"/>
              <a:t>growht</a:t>
            </a:r>
            <a:r>
              <a:rPr lang="en-US" sz="1200" dirty="0"/>
              <a:t>, lifestyles, energy supply etc. essentially factors which result in certain amount of emissions… </a:t>
            </a:r>
          </a:p>
          <a:p>
            <a:pPr marL="0" indent="0">
              <a:lnSpc>
                <a:spcPct val="107000"/>
              </a:lnSpc>
              <a:spcBef>
                <a:spcPts val="0"/>
              </a:spcBef>
              <a:spcAft>
                <a:spcPts val="600"/>
              </a:spcAft>
              <a:buNone/>
            </a:pPr>
            <a:r>
              <a:rPr lang="en-US" b="0" i="0" dirty="0">
                <a:solidFill>
                  <a:srgbClr val="333333"/>
                </a:solidFill>
                <a:effectLst/>
                <a:latin typeface="PT Serif" panose="020B0604020202020204" pitchFamily="18" charset="0"/>
              </a:rPr>
              <a:t> </a:t>
            </a:r>
          </a:p>
          <a:p>
            <a:pPr marL="0" indent="0">
              <a:lnSpc>
                <a:spcPct val="107000"/>
              </a:lnSpc>
              <a:spcBef>
                <a:spcPts val="0"/>
              </a:spcBef>
              <a:spcAft>
                <a:spcPts val="600"/>
              </a:spcAft>
              <a:buNone/>
            </a:pPr>
            <a:r>
              <a:rPr lang="en-US" b="0" i="0" dirty="0">
                <a:solidFill>
                  <a:srgbClr val="333333"/>
                </a:solidFill>
                <a:effectLst/>
                <a:latin typeface="PT Serif" panose="020B0604020202020204" pitchFamily="18" charset="0"/>
              </a:rPr>
              <a:t>GCMs translate this into quantifiable values of change in rain, snow, temperature, wind etc.</a:t>
            </a:r>
            <a:endParaRPr lang="en-US" sz="1200" dirty="0"/>
          </a:p>
          <a:p>
            <a:pPr marL="0" indent="0">
              <a:lnSpc>
                <a:spcPct val="107000"/>
              </a:lnSpc>
              <a:spcBef>
                <a:spcPts val="0"/>
              </a:spcBef>
              <a:spcAft>
                <a:spcPts val="600"/>
              </a:spcAft>
              <a:buNone/>
            </a:pPr>
            <a:endParaRPr lang="en-US" sz="1200" dirty="0"/>
          </a:p>
          <a:p>
            <a:pPr marL="0" marR="0" lvl="0" indent="0" algn="l" defTabSz="457200" rtl="0" eaLnBrk="1" fontAlgn="auto" latinLnBrk="0" hangingPunct="1">
              <a:lnSpc>
                <a:spcPct val="107000"/>
              </a:lnSpc>
              <a:spcBef>
                <a:spcPts val="0"/>
              </a:spcBef>
              <a:spcAft>
                <a:spcPts val="600"/>
              </a:spcAft>
              <a:buClrTx/>
              <a:buSzTx/>
              <a:buFontTx/>
              <a:buNone/>
              <a:tabLst/>
              <a:defRPr/>
            </a:pPr>
            <a:r>
              <a:rPr lang="en-US" sz="1200" dirty="0"/>
              <a:t>Future emissions scenarios and climate models are a super fascinating, complicated and powerful tool for understanding climate change, what can happen if continue as we do as a society, or pathways of how to reach certain reduction targets through climate policies.</a:t>
            </a:r>
          </a:p>
          <a:p>
            <a:pPr marL="0" marR="0" lvl="0" indent="0" algn="l" defTabSz="457200" rtl="0" eaLnBrk="1" fontAlgn="auto" latinLnBrk="0" hangingPunct="1">
              <a:lnSpc>
                <a:spcPct val="107000"/>
              </a:lnSpc>
              <a:spcBef>
                <a:spcPts val="0"/>
              </a:spcBef>
              <a:spcAft>
                <a:spcPts val="600"/>
              </a:spcAft>
              <a:buClrTx/>
              <a:buSzTx/>
              <a:buFontTx/>
              <a:buNone/>
              <a:tabLst/>
              <a:defRPr/>
            </a:pPr>
            <a:endParaRPr lang="en-US" sz="1200" dirty="0"/>
          </a:p>
          <a:p>
            <a:pPr marL="0" marR="0" lvl="0" indent="0" algn="l" defTabSz="457200" rtl="0" eaLnBrk="1" fontAlgn="auto" latinLnBrk="0" hangingPunct="1">
              <a:lnSpc>
                <a:spcPct val="107000"/>
              </a:lnSpc>
              <a:spcBef>
                <a:spcPts val="0"/>
              </a:spcBef>
              <a:spcAft>
                <a:spcPts val="600"/>
              </a:spcAft>
              <a:buClrTx/>
              <a:buSzTx/>
              <a:buFontTx/>
              <a:buNone/>
              <a:tabLst/>
              <a:defRPr/>
            </a:pPr>
            <a:endParaRPr lang="en-US" sz="1200" dirty="0"/>
          </a:p>
          <a:p>
            <a:pPr marL="0" indent="0">
              <a:lnSpc>
                <a:spcPct val="107000"/>
              </a:lnSpc>
              <a:spcBef>
                <a:spcPts val="0"/>
              </a:spcBef>
              <a:spcAft>
                <a:spcPts val="600"/>
              </a:spcAft>
              <a:buNone/>
            </a:pPr>
            <a:endParaRPr lang="en-US" sz="1200" dirty="0"/>
          </a:p>
        </p:txBody>
      </p:sp>
    </p:spTree>
    <p:extLst>
      <p:ext uri="{BB962C8B-B14F-4D97-AF65-F5344CB8AC3E}">
        <p14:creationId xmlns:p14="http://schemas.microsoft.com/office/powerpoint/2010/main" val="2346996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171F42-6E9D-3109-A299-1F0B26070F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56A48D-B757-1050-7A29-C8BAFE357F50}"/>
              </a:ext>
            </a:extLst>
          </p:cNvPr>
          <p:cNvSpPr>
            <a:spLocks noGrp="1" noRot="1" noChangeAspect="1"/>
          </p:cNvSpPr>
          <p:nvPr>
            <p:ph type="sldImg"/>
          </p:nvPr>
        </p:nvSpPr>
        <p:spPr>
          <a:xfrm>
            <a:off x="492125" y="747713"/>
            <a:ext cx="5959475" cy="3352800"/>
          </a:xfrm>
        </p:spPr>
      </p:sp>
      <p:sp>
        <p:nvSpPr>
          <p:cNvPr id="3" name="Notes Placeholder 2">
            <a:extLst>
              <a:ext uri="{FF2B5EF4-FFF2-40B4-BE49-F238E27FC236}">
                <a16:creationId xmlns:a16="http://schemas.microsoft.com/office/drawing/2014/main" id="{A4375547-F6A0-D833-0C5D-096D6B5202D9}"/>
              </a:ext>
            </a:extLst>
          </p:cNvPr>
          <p:cNvSpPr>
            <a:spLocks noGrp="1"/>
          </p:cNvSpPr>
          <p:nvPr>
            <p:ph type="body" idx="1"/>
          </p:nvPr>
        </p:nvSpPr>
        <p:spPr/>
        <p:txBody>
          <a:bodyPr/>
          <a:lstStyle/>
          <a:p>
            <a:pPr algn="l"/>
            <a:r>
              <a:rPr lang="en-US" sz="1800" dirty="0">
                <a:effectLst/>
                <a:latin typeface="Segoe UI" panose="020B0502040204020203" pitchFamily="34" charset="0"/>
              </a:rPr>
              <a:t>I think it should be added somewhere as it really puts all this data out there into context and helps folks to understand that </a:t>
            </a:r>
            <a:r>
              <a:rPr lang="en-US" sz="1800" b="1" dirty="0">
                <a:effectLst/>
                <a:latin typeface="Segoe UI" panose="020B0502040204020203" pitchFamily="34" charset="0"/>
              </a:rPr>
              <a:t>these data portals all use the same source essentially, it's just how they provide it is what differs. </a:t>
            </a:r>
          </a:p>
          <a:p>
            <a:r>
              <a:rPr lang="en-US" dirty="0"/>
              <a:t>Spatial Scale</a:t>
            </a:r>
          </a:p>
          <a:p>
            <a:r>
              <a:rPr lang="en-US" dirty="0"/>
              <a:t>Temporal Scale</a:t>
            </a:r>
          </a:p>
          <a:p>
            <a:r>
              <a:rPr lang="en-US" dirty="0"/>
              <a:t>Hazard Types</a:t>
            </a:r>
          </a:p>
          <a:p>
            <a:r>
              <a:rPr lang="en-US" dirty="0"/>
              <a:t>Boundaries</a:t>
            </a:r>
          </a:p>
          <a:p>
            <a:r>
              <a:rPr lang="en-US" dirty="0"/>
              <a:t>Statistics</a:t>
            </a:r>
            <a:endParaRPr lang="en-US" b="1" dirty="0"/>
          </a:p>
          <a:p>
            <a:pPr algn="l"/>
            <a:endParaRPr lang="en-US" b="1" dirty="0"/>
          </a:p>
          <a:p>
            <a:pPr algn="l"/>
            <a:endParaRPr lang="en-US" dirty="0"/>
          </a:p>
          <a:p>
            <a:pPr algn="l"/>
            <a:r>
              <a:rPr lang="en-US" dirty="0"/>
              <a:t>Climate Modeling Centers /</a:t>
            </a:r>
          </a:p>
          <a:p>
            <a:pPr algn="l"/>
            <a:r>
              <a:rPr lang="en-US" dirty="0"/>
              <a:t>IPCC</a:t>
            </a:r>
          </a:p>
          <a:p>
            <a:pPr algn="l"/>
            <a:endParaRPr lang="en-US" dirty="0"/>
          </a:p>
          <a:p>
            <a:pPr algn="l"/>
            <a:r>
              <a:rPr lang="en-US" dirty="0"/>
              <a:t>Spatial Scale</a:t>
            </a:r>
          </a:p>
          <a:p>
            <a:r>
              <a:rPr lang="en-US" dirty="0"/>
              <a:t>Temporal Scale</a:t>
            </a:r>
          </a:p>
          <a:p>
            <a:r>
              <a:rPr lang="en-US" dirty="0"/>
              <a:t>Hazard Types</a:t>
            </a:r>
          </a:p>
          <a:p>
            <a:r>
              <a:rPr lang="en-US" dirty="0"/>
              <a:t>Boundaries</a:t>
            </a:r>
          </a:p>
          <a:p>
            <a:r>
              <a:rPr lang="en-US" dirty="0"/>
              <a:t>Statistics</a:t>
            </a:r>
          </a:p>
          <a:p>
            <a:endParaRPr lang="en-US" dirty="0"/>
          </a:p>
        </p:txBody>
      </p:sp>
      <p:sp>
        <p:nvSpPr>
          <p:cNvPr id="4" name="Slide Number Placeholder 3">
            <a:extLst>
              <a:ext uri="{FF2B5EF4-FFF2-40B4-BE49-F238E27FC236}">
                <a16:creationId xmlns:a16="http://schemas.microsoft.com/office/drawing/2014/main" id="{96D8BD82-33FC-80DC-F459-166A1C6FBC36}"/>
              </a:ext>
            </a:extLst>
          </p:cNvPr>
          <p:cNvSpPr>
            <a:spLocks noGrp="1"/>
          </p:cNvSpPr>
          <p:nvPr>
            <p:ph type="sldNum" sz="quarter" idx="5"/>
          </p:nvPr>
        </p:nvSpPr>
        <p:spPr/>
        <p:txBody>
          <a:bodyPr/>
          <a:lstStyle/>
          <a:p>
            <a:fld id="{DEF0D101-6A7D-40FE-8C83-332F8C4234A6}" type="slidenum">
              <a:rPr lang="en-US" smtClean="0"/>
              <a:t>6</a:t>
            </a:fld>
            <a:endParaRPr lang="en-US"/>
          </a:p>
        </p:txBody>
      </p:sp>
    </p:spTree>
    <p:extLst>
      <p:ext uri="{BB962C8B-B14F-4D97-AF65-F5344CB8AC3E}">
        <p14:creationId xmlns:p14="http://schemas.microsoft.com/office/powerpoint/2010/main" val="2079845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747713"/>
            <a:ext cx="5959475" cy="3352800"/>
          </a:xfrm>
        </p:spPr>
      </p:sp>
      <p:sp>
        <p:nvSpPr>
          <p:cNvPr id="3" name="Notes Placeholder 2"/>
          <p:cNvSpPr>
            <a:spLocks noGrp="1"/>
          </p:cNvSpPr>
          <p:nvPr>
            <p:ph type="body" idx="1"/>
          </p:nvPr>
        </p:nvSpPr>
        <p:spPr/>
        <p:txBody>
          <a:bodyPr/>
          <a:lstStyle/>
          <a:p>
            <a:r>
              <a:rPr lang="en-US" dirty="0"/>
              <a:t>These are DIFFERENT</a:t>
            </a:r>
          </a:p>
          <a:p>
            <a:endParaRPr lang="en-US" dirty="0"/>
          </a:p>
          <a:p>
            <a:r>
              <a:rPr lang="en-US" b="1" i="1" dirty="0"/>
              <a:t>Vulnerability</a:t>
            </a:r>
            <a:r>
              <a:rPr lang="en-US" dirty="0"/>
              <a:t> – predisposition of assets to be adversely affected by hazards: </a:t>
            </a:r>
            <a:r>
              <a:rPr lang="en-US" i="1" dirty="0"/>
              <a:t>exposure, sensitivity, potential impacts, and adaptative capacity</a:t>
            </a:r>
          </a:p>
          <a:p>
            <a:pPr marL="171450" indent="-171450">
              <a:buFont typeface="Arial"/>
              <a:buChar char="•"/>
            </a:pPr>
            <a:r>
              <a:rPr lang="en-US" dirty="0"/>
              <a:t>Do this for communities, for assets, for everything</a:t>
            </a:r>
            <a:endParaRPr lang="en-US" i="1" dirty="0"/>
          </a:p>
          <a:p>
            <a:r>
              <a:rPr lang="en-US" b="1" i="1" dirty="0"/>
              <a:t>Risk</a:t>
            </a:r>
            <a:r>
              <a:rPr lang="en-US" dirty="0"/>
              <a:t> – potential for adverse consequences where something of value is at stake and occurrence and degree of outcome is uncertain: </a:t>
            </a:r>
            <a:r>
              <a:rPr lang="en-US" i="1" dirty="0"/>
              <a:t>likelihood of hazard and magnitude of the consequences</a:t>
            </a:r>
          </a:p>
          <a:p>
            <a:pPr marL="171450" indent="-171450">
              <a:buFont typeface="Arial"/>
              <a:buChar char="•"/>
            </a:pPr>
            <a:r>
              <a:rPr lang="en-US" i="1" dirty="0"/>
              <a:t>Could be value in dollars</a:t>
            </a:r>
          </a:p>
          <a:p>
            <a:pPr marL="171450" indent="-171450">
              <a:buFont typeface="Arial"/>
              <a:buChar char="•"/>
            </a:pPr>
            <a:r>
              <a:rPr lang="en-US" i="1" dirty="0"/>
              <a:t>Ecosystem or natural habitat loss</a:t>
            </a:r>
          </a:p>
          <a:p>
            <a:pPr marL="171450" indent="-171450">
              <a:buFont typeface="Arial"/>
              <a:buChar char="•"/>
            </a:pPr>
            <a:r>
              <a:rPr lang="en-US" i="1" dirty="0"/>
              <a:t>Cultural losses</a:t>
            </a:r>
          </a:p>
          <a:p>
            <a:pPr marL="171450" indent="-171450">
              <a:buFont typeface="Arial"/>
              <a:buChar char="•"/>
            </a:pPr>
            <a:r>
              <a:rPr lang="en-US" i="1" dirty="0"/>
              <a:t>Health impacts</a:t>
            </a:r>
          </a:p>
          <a:p>
            <a:endParaRPr lang="en-US" i="1" dirty="0"/>
          </a:p>
          <a:p>
            <a:r>
              <a:rPr lang="en-US" dirty="0"/>
              <a:t>People use these interchangeably</a:t>
            </a:r>
          </a:p>
          <a:p>
            <a:r>
              <a:rPr lang="en-US" dirty="0"/>
              <a:t>The point: Why / how do climate hazards matter</a:t>
            </a:r>
          </a:p>
          <a:p>
            <a:r>
              <a:rPr lang="en-US" dirty="0"/>
              <a:t>The naming convention can be a rabbit hole – it is important to know the difference, but understand they are terms used to identify the problem and the magnitude/extents. </a:t>
            </a:r>
          </a:p>
          <a:p>
            <a:endParaRPr lang="en-US" dirty="0"/>
          </a:p>
          <a:p>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Vulnerability and Risk – what is the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step allows the client to </a:t>
            </a:r>
            <a:r>
              <a:rPr lang="en-US" b="1" dirty="0"/>
              <a:t>focus resources </a:t>
            </a:r>
            <a:r>
              <a:rPr lang="en-US" dirty="0"/>
              <a:t>on what is most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For example, may use the Climate and Economic Justice Screening Tool (CEJST) - </a:t>
            </a:r>
            <a:r>
              <a:rPr lang="en-US" b="1" i="1" dirty="0">
                <a:hlinkClick r:id="rId3"/>
              </a:rPr>
              <a:t>Explore the map - Climate &amp; Economic Justice Screening Tool (geoplatform.gov)</a:t>
            </a:r>
            <a:r>
              <a:rPr lang="en-US" b="1" i="1" dirty="0"/>
              <a:t> which covers extents nationally, with exceptions to territories and Tribal nations, </a:t>
            </a:r>
            <a:r>
              <a:rPr lang="en-US" b="1" i="1" dirty="0">
                <a:solidFill>
                  <a:srgbClr val="1B1B1B"/>
                </a:solidFill>
                <a:effectLst/>
                <a:latin typeface="Source Sans Pro Web"/>
              </a:rPr>
              <a:t>The tool uses datasets as indicators of burdens. The burdens are organized into categories. A community is highlighted as disadvantaged on the CEJST map if it is in a census tract that is (1) at or above the threshold for one or more environmental, climate, or other burdens, and (2) at or above the threshold for an associated socioeconomic burden.</a:t>
            </a:r>
            <a:endParaRPr lang="en-US" b="1" i="1" dirty="0"/>
          </a:p>
          <a:p>
            <a:endParaRPr lang="en-US" dirty="0"/>
          </a:p>
          <a:p>
            <a:r>
              <a:rPr lang="en-US" dirty="0"/>
              <a:t>Diagram – Association of Climate Change Professionals</a:t>
            </a:r>
          </a:p>
          <a:p>
            <a:endParaRPr lang="en-US" dirty="0"/>
          </a:p>
        </p:txBody>
      </p:sp>
      <p:sp>
        <p:nvSpPr>
          <p:cNvPr id="4" name="Footer Placeholder 3"/>
          <p:cNvSpPr>
            <a:spLocks noGrp="1"/>
          </p:cNvSpPr>
          <p:nvPr>
            <p:ph type="ftr" sz="quarter" idx="4"/>
          </p:nvPr>
        </p:nvSpPr>
        <p:spPr/>
        <p:txBody>
          <a:bodyPr/>
          <a:lstStyle/>
          <a:p>
            <a:r>
              <a:rPr lang="en-US"/>
              <a:t>CDM Smith</a:t>
            </a:r>
          </a:p>
        </p:txBody>
      </p:sp>
      <p:sp>
        <p:nvSpPr>
          <p:cNvPr id="5" name="Slide Number Placeholder 4"/>
          <p:cNvSpPr>
            <a:spLocks noGrp="1"/>
          </p:cNvSpPr>
          <p:nvPr>
            <p:ph type="sldNum" sz="quarter" idx="5"/>
          </p:nvPr>
        </p:nvSpPr>
        <p:spPr/>
        <p:txBody>
          <a:bodyPr/>
          <a:lstStyle/>
          <a:p>
            <a:fld id="{AED2A3DE-B75F-4E62-9C6E-D48B03B3060A}" type="slidenum">
              <a:rPr lang="en-US" smtClean="0"/>
              <a:t>8</a:t>
            </a:fld>
            <a:endParaRPr lang="en-US"/>
          </a:p>
        </p:txBody>
      </p:sp>
    </p:spTree>
    <p:extLst>
      <p:ext uri="{BB962C8B-B14F-4D97-AF65-F5344CB8AC3E}">
        <p14:creationId xmlns:p14="http://schemas.microsoft.com/office/powerpoint/2010/main" val="41378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6705B-F1C7-032B-BC6A-432E8B0229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B32B2A-614A-3E6D-2556-7738A5A6A1AB}"/>
              </a:ext>
            </a:extLst>
          </p:cNvPr>
          <p:cNvSpPr>
            <a:spLocks noGrp="1" noRot="1" noChangeAspect="1"/>
          </p:cNvSpPr>
          <p:nvPr>
            <p:ph type="sldImg"/>
          </p:nvPr>
        </p:nvSpPr>
        <p:spPr>
          <a:xfrm>
            <a:off x="492125" y="747713"/>
            <a:ext cx="5959475" cy="3352800"/>
          </a:xfrm>
        </p:spPr>
      </p:sp>
      <p:sp>
        <p:nvSpPr>
          <p:cNvPr id="3" name="Notes Placeholder 2">
            <a:extLst>
              <a:ext uri="{FF2B5EF4-FFF2-40B4-BE49-F238E27FC236}">
                <a16:creationId xmlns:a16="http://schemas.microsoft.com/office/drawing/2014/main" id="{AC697ECC-B827-0F89-AFAA-D70C0FE54E9E}"/>
              </a:ext>
            </a:extLst>
          </p:cNvPr>
          <p:cNvSpPr>
            <a:spLocks noGrp="1"/>
          </p:cNvSpPr>
          <p:nvPr>
            <p:ph type="body" idx="1"/>
          </p:nvPr>
        </p:nvSpPr>
        <p:spPr/>
        <p:txBody>
          <a:bodyPr/>
          <a:lstStyle/>
          <a:p>
            <a:r>
              <a:rPr lang="en-US" dirty="0"/>
              <a:t>These are DIFFERENT</a:t>
            </a:r>
          </a:p>
          <a:p>
            <a:endParaRPr lang="en-US" dirty="0"/>
          </a:p>
          <a:p>
            <a:r>
              <a:rPr lang="en-US" b="1" i="1" dirty="0"/>
              <a:t>Vulnerability</a:t>
            </a:r>
            <a:r>
              <a:rPr lang="en-US" dirty="0"/>
              <a:t> – predisposition of assets to be adversely affected by hazards: </a:t>
            </a:r>
            <a:r>
              <a:rPr lang="en-US" i="1" dirty="0"/>
              <a:t>exposure, sensitivity, potential impacts, and adaptative capacity</a:t>
            </a:r>
          </a:p>
          <a:p>
            <a:pPr marL="171450" indent="-171450">
              <a:buFont typeface="Arial"/>
              <a:buChar char="•"/>
            </a:pPr>
            <a:r>
              <a:rPr lang="en-US" dirty="0"/>
              <a:t>Do this for communities, for assets, for everything</a:t>
            </a:r>
            <a:endParaRPr lang="en-US" i="1" dirty="0"/>
          </a:p>
          <a:p>
            <a:r>
              <a:rPr lang="en-US" b="1" i="1" dirty="0"/>
              <a:t>Risk</a:t>
            </a:r>
            <a:r>
              <a:rPr lang="en-US" dirty="0"/>
              <a:t> – potential for adverse consequences where something of value is at stake and occurrence and degree of outcome is uncertain: </a:t>
            </a:r>
            <a:r>
              <a:rPr lang="en-US" i="1" dirty="0"/>
              <a:t>likelihood of hazard and magnitude of the consequences</a:t>
            </a:r>
          </a:p>
          <a:p>
            <a:pPr marL="171450" indent="-171450">
              <a:buFont typeface="Arial"/>
              <a:buChar char="•"/>
            </a:pPr>
            <a:r>
              <a:rPr lang="en-US" i="1" dirty="0"/>
              <a:t>Could be value in dollars</a:t>
            </a:r>
          </a:p>
          <a:p>
            <a:pPr marL="171450" indent="-171450">
              <a:buFont typeface="Arial"/>
              <a:buChar char="•"/>
            </a:pPr>
            <a:r>
              <a:rPr lang="en-US" i="1" dirty="0"/>
              <a:t>Ecosystem or natural habitat loss</a:t>
            </a:r>
          </a:p>
          <a:p>
            <a:pPr marL="171450" indent="-171450">
              <a:buFont typeface="Arial"/>
              <a:buChar char="•"/>
            </a:pPr>
            <a:r>
              <a:rPr lang="en-US" i="1" dirty="0"/>
              <a:t>Cultural losses</a:t>
            </a:r>
          </a:p>
          <a:p>
            <a:pPr marL="171450" indent="-171450">
              <a:buFont typeface="Arial"/>
              <a:buChar char="•"/>
            </a:pPr>
            <a:r>
              <a:rPr lang="en-US" i="1" dirty="0"/>
              <a:t>Health impacts</a:t>
            </a:r>
          </a:p>
          <a:p>
            <a:endParaRPr lang="en-US" i="1" dirty="0"/>
          </a:p>
          <a:p>
            <a:r>
              <a:rPr lang="en-US" dirty="0"/>
              <a:t>People use these interchangeably</a:t>
            </a:r>
          </a:p>
          <a:p>
            <a:r>
              <a:rPr lang="en-US" dirty="0"/>
              <a:t>The point: Why / how do climate hazards matter</a:t>
            </a:r>
          </a:p>
          <a:p>
            <a:r>
              <a:rPr lang="en-US" dirty="0"/>
              <a:t>The naming convention can be a rabbit hole – it is important to know the difference, but understand they are terms used to identify the problem and the magnitude/extents. </a:t>
            </a:r>
          </a:p>
          <a:p>
            <a:endParaRPr lang="en-US" dirty="0"/>
          </a:p>
          <a:p>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Vulnerability and Risk – what is the 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step allows the client to </a:t>
            </a:r>
            <a:r>
              <a:rPr lang="en-US" b="1" dirty="0"/>
              <a:t>focus resources </a:t>
            </a:r>
            <a:r>
              <a:rPr lang="en-US" dirty="0"/>
              <a:t>on what is most important.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1" dirty="0"/>
              <a:t>For example, may use the Climate and Economic Justice Screening Tool (CEJST) - </a:t>
            </a:r>
            <a:r>
              <a:rPr lang="en-US" b="1" i="1" dirty="0">
                <a:hlinkClick r:id="rId3"/>
              </a:rPr>
              <a:t>Explore the map - Climate &amp; Economic Justice Screening Tool (geoplatform.gov)</a:t>
            </a:r>
            <a:r>
              <a:rPr lang="en-US" b="1" i="1" dirty="0"/>
              <a:t> which covers extents nationally, with exceptions to territories and Tribal nations, </a:t>
            </a:r>
            <a:r>
              <a:rPr lang="en-US" b="1" i="1" dirty="0">
                <a:solidFill>
                  <a:srgbClr val="1B1B1B"/>
                </a:solidFill>
                <a:effectLst/>
                <a:latin typeface="Source Sans Pro Web"/>
              </a:rPr>
              <a:t>The tool uses datasets as indicators of burdens. The burdens are organized into categories. A community is highlighted as disadvantaged on the CEJST map if it is in a census tract that is (1) at or above the threshold for one or more environmental, climate, or other burdens, and (2) at or above the threshold for an associated socioeconomic burden.</a:t>
            </a:r>
            <a:endParaRPr lang="en-US" b="1" i="1" dirty="0"/>
          </a:p>
          <a:p>
            <a:endParaRPr lang="en-US" dirty="0"/>
          </a:p>
          <a:p>
            <a:r>
              <a:rPr lang="en-US" dirty="0"/>
              <a:t>Diagram – Association of Climate Change Professionals</a:t>
            </a:r>
          </a:p>
          <a:p>
            <a:endParaRPr lang="en-US" dirty="0"/>
          </a:p>
        </p:txBody>
      </p:sp>
      <p:sp>
        <p:nvSpPr>
          <p:cNvPr id="4" name="Footer Placeholder 3">
            <a:extLst>
              <a:ext uri="{FF2B5EF4-FFF2-40B4-BE49-F238E27FC236}">
                <a16:creationId xmlns:a16="http://schemas.microsoft.com/office/drawing/2014/main" id="{FF9F1A59-D6FD-976B-C83E-93FAD8CAD89A}"/>
              </a:ext>
            </a:extLst>
          </p:cNvPr>
          <p:cNvSpPr>
            <a:spLocks noGrp="1"/>
          </p:cNvSpPr>
          <p:nvPr>
            <p:ph type="ftr" sz="quarter" idx="4"/>
          </p:nvPr>
        </p:nvSpPr>
        <p:spPr/>
        <p:txBody>
          <a:bodyPr/>
          <a:lstStyle/>
          <a:p>
            <a:r>
              <a:rPr lang="en-US"/>
              <a:t>CDM Smith</a:t>
            </a:r>
          </a:p>
        </p:txBody>
      </p:sp>
      <p:sp>
        <p:nvSpPr>
          <p:cNvPr id="5" name="Slide Number Placeholder 4">
            <a:extLst>
              <a:ext uri="{FF2B5EF4-FFF2-40B4-BE49-F238E27FC236}">
                <a16:creationId xmlns:a16="http://schemas.microsoft.com/office/drawing/2014/main" id="{98BCF4BB-F4B7-30E7-7EFA-9652ABB16A02}"/>
              </a:ext>
            </a:extLst>
          </p:cNvPr>
          <p:cNvSpPr>
            <a:spLocks noGrp="1"/>
          </p:cNvSpPr>
          <p:nvPr>
            <p:ph type="sldNum" sz="quarter" idx="5"/>
          </p:nvPr>
        </p:nvSpPr>
        <p:spPr/>
        <p:txBody>
          <a:bodyPr/>
          <a:lstStyle/>
          <a:p>
            <a:fld id="{AED2A3DE-B75F-4E62-9C6E-D48B03B3060A}" type="slidenum">
              <a:rPr lang="en-US" smtClean="0"/>
              <a:t>9</a:t>
            </a:fld>
            <a:endParaRPr lang="en-US"/>
          </a:p>
        </p:txBody>
      </p:sp>
    </p:spTree>
    <p:extLst>
      <p:ext uri="{BB962C8B-B14F-4D97-AF65-F5344CB8AC3E}">
        <p14:creationId xmlns:p14="http://schemas.microsoft.com/office/powerpoint/2010/main" val="33683045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747713"/>
            <a:ext cx="5959475" cy="3352800"/>
          </a:xfrm>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r>
              <a:rPr lang="en-US"/>
              <a:t>CDM Smith</a:t>
            </a:r>
          </a:p>
        </p:txBody>
      </p:sp>
      <p:sp>
        <p:nvSpPr>
          <p:cNvPr id="5" name="Slide Number Placeholder 4"/>
          <p:cNvSpPr>
            <a:spLocks noGrp="1"/>
          </p:cNvSpPr>
          <p:nvPr>
            <p:ph type="sldNum" sz="quarter" idx="5"/>
          </p:nvPr>
        </p:nvSpPr>
        <p:spPr/>
        <p:txBody>
          <a:bodyPr/>
          <a:lstStyle/>
          <a:p>
            <a:fld id="{AED2A3DE-B75F-4E62-9C6E-D48B03B3060A}" type="slidenum">
              <a:rPr lang="en-US" smtClean="0"/>
              <a:t>10</a:t>
            </a:fld>
            <a:endParaRPr lang="en-US"/>
          </a:p>
        </p:txBody>
      </p:sp>
    </p:spTree>
    <p:extLst>
      <p:ext uri="{BB962C8B-B14F-4D97-AF65-F5344CB8AC3E}">
        <p14:creationId xmlns:p14="http://schemas.microsoft.com/office/powerpoint/2010/main" val="148205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92125" y="747713"/>
            <a:ext cx="5959475" cy="3352800"/>
          </a:xfrm>
        </p:spPr>
      </p:sp>
      <p:sp>
        <p:nvSpPr>
          <p:cNvPr id="3" name="Notes Placeholder 2"/>
          <p:cNvSpPr>
            <a:spLocks noGrp="1"/>
          </p:cNvSpPr>
          <p:nvPr>
            <p:ph type="body" idx="1"/>
          </p:nvPr>
        </p:nvSpPr>
        <p:spPr/>
        <p:txBody>
          <a:bodyPr/>
          <a:lstStyle/>
          <a:p>
            <a:r>
              <a:rPr lang="en-US"/>
              <a:t>This is not theoretical; we have implemented it (Personally for City of Mesa and SJRWMD and colleagues on CDM Smith Hampton, we can show you if interested)</a:t>
            </a:r>
          </a:p>
          <a:p>
            <a:r>
              <a:rPr lang="en-US"/>
              <a:t>Portfolio picked out of hat – Cheapest option first</a:t>
            </a:r>
          </a:p>
          <a:p>
            <a:r>
              <a:rPr lang="en-US"/>
              <a:t>Criteria-Based selection based on average</a:t>
            </a:r>
          </a:p>
          <a:p>
            <a:r>
              <a:rPr lang="en-US"/>
              <a:t>Criteria-Based selection using scenarios for risk of shortage</a:t>
            </a:r>
            <a:endParaRPr lang="en-US" i="1"/>
          </a:p>
          <a:p>
            <a:r>
              <a:rPr lang="en-US"/>
              <a:t>Risk-Based Optimization (Stochastic)</a:t>
            </a:r>
          </a:p>
          <a:p>
            <a:endParaRPr lang="en-US"/>
          </a:p>
        </p:txBody>
      </p:sp>
      <p:sp>
        <p:nvSpPr>
          <p:cNvPr id="4" name="Footer Placeholder 3"/>
          <p:cNvSpPr>
            <a:spLocks noGrp="1"/>
          </p:cNvSpPr>
          <p:nvPr>
            <p:ph type="ftr" sz="quarter" idx="4"/>
          </p:nvPr>
        </p:nvSpPr>
        <p:spPr/>
        <p:txBody>
          <a:bodyPr/>
          <a:lstStyle/>
          <a:p>
            <a:r>
              <a:rPr lang="en-US"/>
              <a:t>CDM Smith</a:t>
            </a:r>
          </a:p>
        </p:txBody>
      </p:sp>
      <p:sp>
        <p:nvSpPr>
          <p:cNvPr id="5" name="Slide Number Placeholder 4"/>
          <p:cNvSpPr>
            <a:spLocks noGrp="1"/>
          </p:cNvSpPr>
          <p:nvPr>
            <p:ph type="sldNum" sz="quarter" idx="5"/>
          </p:nvPr>
        </p:nvSpPr>
        <p:spPr/>
        <p:txBody>
          <a:bodyPr/>
          <a:lstStyle/>
          <a:p>
            <a:fld id="{AED2A3DE-B75F-4E62-9C6E-D48B03B3060A}" type="slidenum">
              <a:rPr lang="en-US" smtClean="0"/>
              <a:t>12</a:t>
            </a:fld>
            <a:endParaRPr lang="en-US"/>
          </a:p>
        </p:txBody>
      </p:sp>
    </p:spTree>
    <p:extLst>
      <p:ext uri="{BB962C8B-B14F-4D97-AF65-F5344CB8AC3E}">
        <p14:creationId xmlns:p14="http://schemas.microsoft.com/office/powerpoint/2010/main" val="23313198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CD6D825B-2242-DA29-77DC-72A29F2475C3}"/>
              </a:ext>
            </a:extLst>
          </p:cNvPr>
          <p:cNvSpPr>
            <a:spLocks noGrp="1"/>
          </p:cNvSpPr>
          <p:nvPr>
            <p:ph type="pic" sz="quarter" idx="13" hasCustomPrompt="1"/>
          </p:nvPr>
        </p:nvSpPr>
        <p:spPr>
          <a:xfrm>
            <a:off x="0" y="0"/>
            <a:ext cx="12192000" cy="5348288"/>
          </a:xfrm>
          <a:blipFill dpi="0" rotWithShape="1">
            <a:blip r:embed="rId2">
              <a:duotone>
                <a:schemeClr val="accent4">
                  <a:shade val="45000"/>
                  <a:satMod val="135000"/>
                </a:schemeClr>
                <a:prstClr val="white"/>
              </a:duotone>
              <a:alphaModFix amt="70000"/>
              <a:extLst>
                <a:ext uri="{28A0092B-C50C-407E-A947-70E740481C1C}">
                  <a14:useLocalDpi xmlns:a14="http://schemas.microsoft.com/office/drawing/2010/main" val="0"/>
                </a:ext>
              </a:extLst>
            </a:blip>
            <a:srcRect/>
            <a:stretch>
              <a:fillRect/>
            </a:stretch>
          </a:blipFill>
        </p:spPr>
        <p:txBody>
          <a:bodyPr vert="horz" lIns="0" tIns="0" rIns="0" bIns="0" rtlCol="0">
            <a:noAutofit/>
          </a:bodyPr>
          <a:lstStyle>
            <a:lvl1pPr marL="0" indent="0">
              <a:buNone/>
              <a:defRPr lang="en-US" sz="1400" dirty="0">
                <a:solidFill>
                  <a:schemeClr val="tx2"/>
                </a:solidFill>
              </a:defRPr>
            </a:lvl1pPr>
          </a:lstStyle>
          <a:p>
            <a:pPr lvl="0" algn="ctr">
              <a:buChar char="​"/>
            </a:pPr>
            <a:r>
              <a:rPr lang="en-US"/>
              <a:t>To change this background, select this picture frame then go to the insert (tab) / picture.  </a:t>
            </a:r>
          </a:p>
        </p:txBody>
      </p:sp>
      <p:sp>
        <p:nvSpPr>
          <p:cNvPr id="2" name="Title 1">
            <a:extLst>
              <a:ext uri="{FF2B5EF4-FFF2-40B4-BE49-F238E27FC236}">
                <a16:creationId xmlns:a16="http://schemas.microsoft.com/office/drawing/2014/main" id="{4C6BBFD2-D889-3D66-9B01-6D9719B2F51B}"/>
              </a:ext>
            </a:extLst>
          </p:cNvPr>
          <p:cNvSpPr>
            <a:spLocks noGrp="1"/>
          </p:cNvSpPr>
          <p:nvPr>
            <p:ph type="ctrTitle" hasCustomPrompt="1"/>
          </p:nvPr>
        </p:nvSpPr>
        <p:spPr>
          <a:xfrm>
            <a:off x="0" y="2800311"/>
            <a:ext cx="8051800" cy="1087542"/>
          </a:xfrm>
          <a:solidFill>
            <a:schemeClr val="tx2"/>
          </a:solidFill>
        </p:spPr>
        <p:txBody>
          <a:bodyPr wrap="square" lIns="420624" tIns="365760" rIns="228600" bIns="91440" anchor="b">
            <a:spAutoFit/>
          </a:bodyPr>
          <a:lstStyle>
            <a:lvl1pPr algn="l">
              <a:defRPr sz="4400">
                <a:solidFill>
                  <a:schemeClr val="bg1"/>
                </a:solidFill>
              </a:defRPr>
            </a:lvl1pPr>
          </a:lstStyle>
          <a:p>
            <a:r>
              <a:rPr lang="en-US"/>
              <a:t>Presentation Title</a:t>
            </a:r>
          </a:p>
        </p:txBody>
      </p:sp>
      <p:sp>
        <p:nvSpPr>
          <p:cNvPr id="3" name="Subtitle 2">
            <a:extLst>
              <a:ext uri="{FF2B5EF4-FFF2-40B4-BE49-F238E27FC236}">
                <a16:creationId xmlns:a16="http://schemas.microsoft.com/office/drawing/2014/main" id="{6073E75D-D1BF-A40D-11D2-95B693DE1B38}"/>
              </a:ext>
            </a:extLst>
          </p:cNvPr>
          <p:cNvSpPr>
            <a:spLocks noGrp="1"/>
          </p:cNvSpPr>
          <p:nvPr>
            <p:ph type="subTitle" idx="1" hasCustomPrompt="1"/>
          </p:nvPr>
        </p:nvSpPr>
        <p:spPr>
          <a:xfrm>
            <a:off x="0" y="3840163"/>
            <a:ext cx="8051800" cy="969496"/>
          </a:xfrm>
          <a:solidFill>
            <a:schemeClr val="tx2"/>
          </a:solidFill>
        </p:spPr>
        <p:txBody>
          <a:bodyPr lIns="457200" tIns="457200" rIns="228600" bIns="228600">
            <a:sp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 18 </a:t>
            </a:r>
            <a:r>
              <a:rPr lang="en-US" err="1"/>
              <a:t>pt</a:t>
            </a:r>
            <a:r>
              <a:rPr lang="en-US"/>
              <a:t> font</a:t>
            </a:r>
          </a:p>
        </p:txBody>
      </p:sp>
      <p:sp>
        <p:nvSpPr>
          <p:cNvPr id="10" name="Date">
            <a:extLst>
              <a:ext uri="{FF2B5EF4-FFF2-40B4-BE49-F238E27FC236}">
                <a16:creationId xmlns:a16="http://schemas.microsoft.com/office/drawing/2014/main" id="{5E1AAD87-6A83-8647-B289-A25B6D368817}"/>
              </a:ext>
            </a:extLst>
          </p:cNvPr>
          <p:cNvSpPr>
            <a:spLocks noGrp="1"/>
          </p:cNvSpPr>
          <p:nvPr>
            <p:ph type="body" sz="quarter" idx="14" hasCustomPrompt="1"/>
          </p:nvPr>
        </p:nvSpPr>
        <p:spPr>
          <a:xfrm>
            <a:off x="457200" y="6224238"/>
            <a:ext cx="1727200" cy="228600"/>
          </a:xfrm>
        </p:spPr>
        <p:txBody>
          <a:bodyPr anchor="b" anchorCtr="0"/>
          <a:lstStyle>
            <a:lvl1pPr marL="0" indent="0">
              <a:spcAft>
                <a:spcPts val="0"/>
              </a:spcAft>
              <a:buFont typeface="CDM Smith" pitchFamily="2" charset="0"/>
              <a:buNone/>
              <a:defRPr sz="1400"/>
            </a:lvl1pPr>
          </a:lstStyle>
          <a:p>
            <a:pPr lvl="0"/>
            <a:r>
              <a:rPr lang="en-US"/>
              <a:t>Date</a:t>
            </a:r>
          </a:p>
        </p:txBody>
      </p:sp>
      <p:sp>
        <p:nvSpPr>
          <p:cNvPr id="14" name="Presenter 1">
            <a:extLst>
              <a:ext uri="{FF2B5EF4-FFF2-40B4-BE49-F238E27FC236}">
                <a16:creationId xmlns:a16="http://schemas.microsoft.com/office/drawing/2014/main" id="{E11956D0-2233-8227-6CC5-76D15390BEDA}"/>
              </a:ext>
            </a:extLst>
          </p:cNvPr>
          <p:cNvSpPr>
            <a:spLocks noGrp="1"/>
          </p:cNvSpPr>
          <p:nvPr>
            <p:ph type="body" sz="quarter" idx="16" hasCustomPrompt="1"/>
          </p:nvPr>
        </p:nvSpPr>
        <p:spPr>
          <a:xfrm>
            <a:off x="460744"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None/>
              <a:defRPr sz="1400"/>
            </a:lvl2pPr>
          </a:lstStyle>
          <a:p>
            <a:pPr lvl="0"/>
            <a:r>
              <a:rPr lang="en-US"/>
              <a:t>Presenter 1</a:t>
            </a:r>
          </a:p>
          <a:p>
            <a:pPr lvl="1"/>
            <a:r>
              <a:rPr lang="en-US"/>
              <a:t>Title</a:t>
            </a:r>
          </a:p>
        </p:txBody>
      </p:sp>
      <p:sp>
        <p:nvSpPr>
          <p:cNvPr id="4" name="Presenter 1">
            <a:extLst>
              <a:ext uri="{FF2B5EF4-FFF2-40B4-BE49-F238E27FC236}">
                <a16:creationId xmlns:a16="http://schemas.microsoft.com/office/drawing/2014/main" id="{0DB4A227-8127-0186-16D5-6215388C95F4}"/>
              </a:ext>
            </a:extLst>
          </p:cNvPr>
          <p:cNvSpPr>
            <a:spLocks noGrp="1"/>
          </p:cNvSpPr>
          <p:nvPr>
            <p:ph type="body" sz="quarter" idx="17" hasCustomPrompt="1"/>
          </p:nvPr>
        </p:nvSpPr>
        <p:spPr>
          <a:xfrm>
            <a:off x="2420679"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2</a:t>
            </a:r>
          </a:p>
          <a:p>
            <a:pPr lvl="1"/>
            <a:r>
              <a:rPr lang="en-US"/>
              <a:t>Title</a:t>
            </a:r>
          </a:p>
        </p:txBody>
      </p:sp>
      <p:sp>
        <p:nvSpPr>
          <p:cNvPr id="5" name="Presenter 1">
            <a:extLst>
              <a:ext uri="{FF2B5EF4-FFF2-40B4-BE49-F238E27FC236}">
                <a16:creationId xmlns:a16="http://schemas.microsoft.com/office/drawing/2014/main" id="{66B6C9A9-3E2D-AABF-3BB9-3748A969C8E2}"/>
              </a:ext>
            </a:extLst>
          </p:cNvPr>
          <p:cNvSpPr>
            <a:spLocks noGrp="1"/>
          </p:cNvSpPr>
          <p:nvPr>
            <p:ph type="body" sz="quarter" idx="18" hasCustomPrompt="1"/>
          </p:nvPr>
        </p:nvSpPr>
        <p:spPr>
          <a:xfrm>
            <a:off x="4369981"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3</a:t>
            </a:r>
          </a:p>
          <a:p>
            <a:pPr lvl="1"/>
            <a:r>
              <a:rPr lang="en-US"/>
              <a:t>Title</a:t>
            </a:r>
          </a:p>
        </p:txBody>
      </p:sp>
      <p:sp>
        <p:nvSpPr>
          <p:cNvPr id="6" name="Presenter 1">
            <a:extLst>
              <a:ext uri="{FF2B5EF4-FFF2-40B4-BE49-F238E27FC236}">
                <a16:creationId xmlns:a16="http://schemas.microsoft.com/office/drawing/2014/main" id="{AC0BD230-2954-98FE-BD15-F3810BF11FA5}"/>
              </a:ext>
            </a:extLst>
          </p:cNvPr>
          <p:cNvSpPr>
            <a:spLocks noGrp="1"/>
          </p:cNvSpPr>
          <p:nvPr>
            <p:ph type="body" sz="quarter" idx="19" hasCustomPrompt="1"/>
          </p:nvPr>
        </p:nvSpPr>
        <p:spPr>
          <a:xfrm>
            <a:off x="6333460"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4</a:t>
            </a:r>
          </a:p>
          <a:p>
            <a:pPr lvl="1"/>
            <a:r>
              <a:rPr lang="en-US"/>
              <a:t>Title</a:t>
            </a:r>
          </a:p>
        </p:txBody>
      </p:sp>
      <p:sp>
        <p:nvSpPr>
          <p:cNvPr id="7" name="Presenter 1">
            <a:extLst>
              <a:ext uri="{FF2B5EF4-FFF2-40B4-BE49-F238E27FC236}">
                <a16:creationId xmlns:a16="http://schemas.microsoft.com/office/drawing/2014/main" id="{5EF4DDF4-0594-FC43-3E4D-AF1345D03B55}"/>
              </a:ext>
            </a:extLst>
          </p:cNvPr>
          <p:cNvSpPr>
            <a:spLocks noGrp="1"/>
          </p:cNvSpPr>
          <p:nvPr>
            <p:ph type="body" sz="quarter" idx="20" hasCustomPrompt="1"/>
          </p:nvPr>
        </p:nvSpPr>
        <p:spPr>
          <a:xfrm>
            <a:off x="8289851"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5</a:t>
            </a:r>
          </a:p>
          <a:p>
            <a:pPr lvl="1"/>
            <a:r>
              <a:rPr lang="en-US"/>
              <a:t>Title</a:t>
            </a:r>
          </a:p>
        </p:txBody>
      </p:sp>
      <p:grpSp>
        <p:nvGrpSpPr>
          <p:cNvPr id="19" name="CDM Smith Logo" descr="CDM Smith Logo">
            <a:extLst>
              <a:ext uri="{FF2B5EF4-FFF2-40B4-BE49-F238E27FC236}">
                <a16:creationId xmlns:a16="http://schemas.microsoft.com/office/drawing/2014/main" id="{D86E0D6A-634B-2A82-7A38-9002D5C0F82D}"/>
              </a:ext>
            </a:extLst>
          </p:cNvPr>
          <p:cNvGrpSpPr>
            <a:grpSpLocks noGrp="1" noUngrp="1" noRot="1" noChangeAspect="1" noMove="1" noResize="1"/>
          </p:cNvGrpSpPr>
          <p:nvPr/>
        </p:nvGrpSpPr>
        <p:grpSpPr bwMode="auto">
          <a:xfrm>
            <a:off x="10409936" y="5796761"/>
            <a:ext cx="1394030" cy="615424"/>
            <a:chOff x="1149" y="972"/>
            <a:chExt cx="5382" cy="2376"/>
          </a:xfrm>
        </p:grpSpPr>
        <p:sp>
          <p:nvSpPr>
            <p:cNvPr id="20" name="AutoShape 3">
              <a:extLst>
                <a:ext uri="{FF2B5EF4-FFF2-40B4-BE49-F238E27FC236}">
                  <a16:creationId xmlns:a16="http://schemas.microsoft.com/office/drawing/2014/main" id="{C01A864A-0442-5B8F-D42F-164CC2D43B39}"/>
                </a:ext>
              </a:extLst>
            </p:cNvPr>
            <p:cNvSpPr>
              <a:spLocks noGrp="1" noRot="1" noChangeAspect="1" noMove="1" noResize="1" noEditPoints="1" noAdjustHandles="1" noChangeArrowheads="1" noChangeShapeType="1"/>
            </p:cNvSpPr>
            <p:nvPr/>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5">
              <a:extLst>
                <a:ext uri="{FF2B5EF4-FFF2-40B4-BE49-F238E27FC236}">
                  <a16:creationId xmlns:a16="http://schemas.microsoft.com/office/drawing/2014/main" id="{445F63EB-1F04-053A-AC5F-C2293198E6FC}"/>
                </a:ext>
              </a:extLst>
            </p:cNvPr>
            <p:cNvSpPr>
              <a:spLocks noGrp="1" noRot="1" noMove="1" noResize="1" noEditPoints="1" noAdjustHandles="1" noChangeArrowheads="1" noChangeShapeType="1"/>
            </p:cNvSpPr>
            <p:nvPr/>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FF6E5672-1901-2342-41C4-E8FAF60545EE}"/>
                </a:ext>
              </a:extLst>
            </p:cNvPr>
            <p:cNvSpPr>
              <a:spLocks noGrp="1" noRot="1" noMove="1" noResize="1" noEditPoints="1" noAdjustHandles="1" noChangeArrowheads="1" noChangeShapeType="1"/>
            </p:cNvSpPr>
            <p:nvPr/>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Rectangle 7">
              <a:extLst>
                <a:ext uri="{FF2B5EF4-FFF2-40B4-BE49-F238E27FC236}">
                  <a16:creationId xmlns:a16="http://schemas.microsoft.com/office/drawing/2014/main" id="{F9A6FCE2-ED09-EBE5-5F36-10E18BE884D9}"/>
                </a:ext>
              </a:extLst>
            </p:cNvPr>
            <p:cNvSpPr>
              <a:spLocks noGrp="1" noRot="1" noMove="1" noResize="1" noEditPoints="1" noAdjustHandles="1" noChangeArrowheads="1" noChangeShapeType="1"/>
            </p:cNvSpPr>
            <p:nvPr/>
          </p:nvSpPr>
          <p:spPr bwMode="auto">
            <a:xfrm>
              <a:off x="4455" y="2359"/>
              <a:ext cx="353" cy="9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8">
              <a:extLst>
                <a:ext uri="{FF2B5EF4-FFF2-40B4-BE49-F238E27FC236}">
                  <a16:creationId xmlns:a16="http://schemas.microsoft.com/office/drawing/2014/main" id="{1785B25A-0957-FB20-A6D5-2D3F92E8462B}"/>
                </a:ext>
              </a:extLst>
            </p:cNvPr>
            <p:cNvSpPr>
              <a:spLocks noGrp="1" noRot="1" noMove="1" noResize="1" noEditPoints="1" noAdjustHandles="1" noChangeArrowheads="1" noChangeShapeType="1"/>
            </p:cNvSpPr>
            <p:nvPr/>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9">
              <a:extLst>
                <a:ext uri="{FF2B5EF4-FFF2-40B4-BE49-F238E27FC236}">
                  <a16:creationId xmlns:a16="http://schemas.microsoft.com/office/drawing/2014/main" id="{55A29896-4366-AB5A-4674-44C08880987E}"/>
                </a:ext>
              </a:extLst>
            </p:cNvPr>
            <p:cNvSpPr>
              <a:spLocks noGrp="1" noRot="1" noMove="1" noResize="1" noEditPoints="1" noAdjustHandles="1" noChangeArrowheads="1" noChangeShapeType="1"/>
            </p:cNvSpPr>
            <p:nvPr/>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0">
              <a:extLst>
                <a:ext uri="{FF2B5EF4-FFF2-40B4-BE49-F238E27FC236}">
                  <a16:creationId xmlns:a16="http://schemas.microsoft.com/office/drawing/2014/main" id="{FB62D68E-A4EA-7C15-CFB1-77DF7B897C2D}"/>
                </a:ext>
              </a:extLst>
            </p:cNvPr>
            <p:cNvSpPr>
              <a:spLocks noGrp="1" noRot="1" noMove="1" noResize="1" noEditPoints="1" noAdjustHandles="1" noChangeArrowheads="1" noChangeShapeType="1"/>
            </p:cNvSpPr>
            <p:nvPr/>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a:extLst>
                <a:ext uri="{FF2B5EF4-FFF2-40B4-BE49-F238E27FC236}">
                  <a16:creationId xmlns:a16="http://schemas.microsoft.com/office/drawing/2014/main" id="{2198157D-13D9-95F7-F315-ECB03107C56F}"/>
                </a:ext>
              </a:extLst>
            </p:cNvPr>
            <p:cNvSpPr>
              <a:spLocks noGrp="1" noRot="1" noMove="1" noResize="1" noEditPoints="1" noAdjustHandles="1" noChangeArrowheads="1" noChangeShapeType="1"/>
            </p:cNvSpPr>
            <p:nvPr/>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Rectangle 12">
              <a:extLst>
                <a:ext uri="{FF2B5EF4-FFF2-40B4-BE49-F238E27FC236}">
                  <a16:creationId xmlns:a16="http://schemas.microsoft.com/office/drawing/2014/main" id="{0CAB7F1C-FF12-DB41-C4B1-1E40195DB009}"/>
                </a:ext>
              </a:extLst>
            </p:cNvPr>
            <p:cNvSpPr>
              <a:spLocks noGrp="1" noRot="1" noMove="1" noResize="1" noEditPoints="1" noAdjustHandles="1" noChangeArrowheads="1" noChangeShapeType="1"/>
            </p:cNvSpPr>
            <p:nvPr/>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3">
              <a:extLst>
                <a:ext uri="{FF2B5EF4-FFF2-40B4-BE49-F238E27FC236}">
                  <a16:creationId xmlns:a16="http://schemas.microsoft.com/office/drawing/2014/main" id="{0725F2D4-7586-5794-FC4D-D1BA538C5E3D}"/>
                </a:ext>
              </a:extLst>
            </p:cNvPr>
            <p:cNvSpPr>
              <a:spLocks noGrp="1" noRot="1" noMove="1" noResize="1" noEditPoints="1" noAdjustHandles="1" noChangeArrowheads="1" noChangeShapeType="1"/>
            </p:cNvSpPr>
            <p:nvPr/>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9" name="GreenDot">
            <a:extLst>
              <a:ext uri="{FF2B5EF4-FFF2-40B4-BE49-F238E27FC236}">
                <a16:creationId xmlns:a16="http://schemas.microsoft.com/office/drawing/2014/main" id="{8ABA47E0-337B-5D88-36B9-B2E1DD73A12B}"/>
              </a:ext>
            </a:extLst>
          </p:cNvPr>
          <p:cNvSpPr>
            <a:spLocks noGrp="1"/>
          </p:cNvSpPr>
          <p:nvPr>
            <p:ph type="tbl" sz="quarter" idx="21" hasCustomPrompt="1"/>
          </p:nvPr>
        </p:nvSpPr>
        <p:spPr>
          <a:xfrm>
            <a:off x="457200" y="3840163"/>
            <a:ext cx="457200" cy="228600"/>
          </a:xfrm>
          <a:solidFill>
            <a:srgbClr val="7AC143"/>
          </a:solidFill>
        </p:spPr>
        <p:txBody>
          <a:bodyPr/>
          <a:lstStyle>
            <a:lvl1pPr marL="0" indent="0">
              <a:buNone/>
              <a:defRPr/>
            </a:lvl1pPr>
          </a:lstStyle>
          <a:p>
            <a:r>
              <a:rPr lang="en-US"/>
              <a:t> </a:t>
            </a:r>
          </a:p>
        </p:txBody>
      </p:sp>
      <p:grpSp>
        <p:nvGrpSpPr>
          <p:cNvPr id="11" name="CDM Smith Logo" descr="CDM Smith Logo">
            <a:extLst>
              <a:ext uri="{FF2B5EF4-FFF2-40B4-BE49-F238E27FC236}">
                <a16:creationId xmlns:a16="http://schemas.microsoft.com/office/drawing/2014/main" id="{9E84143D-B883-DEA2-6F3C-FF2368E32DF0}"/>
              </a:ext>
            </a:extLst>
          </p:cNvPr>
          <p:cNvGrpSpPr/>
          <p:nvPr userDrawn="1"/>
        </p:nvGrpSpPr>
        <p:grpSpPr bwMode="auto">
          <a:xfrm>
            <a:off x="10409936" y="5796761"/>
            <a:ext cx="1394030" cy="615424"/>
            <a:chOff x="1149" y="972"/>
            <a:chExt cx="5382" cy="2376"/>
          </a:xfrm>
        </p:grpSpPr>
        <p:sp>
          <p:nvSpPr>
            <p:cNvPr id="12" name="AutoShape 3">
              <a:extLst>
                <a:ext uri="{FF2B5EF4-FFF2-40B4-BE49-F238E27FC236}">
                  <a16:creationId xmlns:a16="http://schemas.microsoft.com/office/drawing/2014/main" id="{19BB7A0F-D030-7489-EC3E-E73B14252325}"/>
                </a:ext>
              </a:extLst>
            </p:cNvPr>
            <p:cNvSpPr/>
            <p:nvPr userDrawn="1"/>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6D9990CC-674E-EB1A-1F0C-666AC42A13D2}"/>
                </a:ext>
              </a:extLst>
            </p:cNvPr>
            <p:cNvSpPr/>
            <p:nvPr userDrawn="1"/>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6">
              <a:extLst>
                <a:ext uri="{FF2B5EF4-FFF2-40B4-BE49-F238E27FC236}">
                  <a16:creationId xmlns:a16="http://schemas.microsoft.com/office/drawing/2014/main" id="{2543968D-00B7-A5C6-0D61-8B36175BA3EF}"/>
                </a:ext>
              </a:extLst>
            </p:cNvPr>
            <p:cNvSpPr/>
            <p:nvPr userDrawn="1"/>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Rectangle 7">
              <a:extLst>
                <a:ext uri="{FF2B5EF4-FFF2-40B4-BE49-F238E27FC236}">
                  <a16:creationId xmlns:a16="http://schemas.microsoft.com/office/drawing/2014/main" id="{9903144F-F7F5-3EE8-1641-F687E3BBFEF9}"/>
                </a:ext>
              </a:extLst>
            </p:cNvPr>
            <p:cNvSpPr/>
            <p:nvPr userDrawn="1"/>
          </p:nvSpPr>
          <p:spPr bwMode="auto">
            <a:xfrm>
              <a:off x="4455" y="2359"/>
              <a:ext cx="353" cy="9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8">
              <a:extLst>
                <a:ext uri="{FF2B5EF4-FFF2-40B4-BE49-F238E27FC236}">
                  <a16:creationId xmlns:a16="http://schemas.microsoft.com/office/drawing/2014/main" id="{14EE5C79-81B9-990D-1DA1-938655F7E471}"/>
                </a:ext>
              </a:extLst>
            </p:cNvPr>
            <p:cNvSpPr/>
            <p:nvPr userDrawn="1"/>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9">
              <a:extLst>
                <a:ext uri="{FF2B5EF4-FFF2-40B4-BE49-F238E27FC236}">
                  <a16:creationId xmlns:a16="http://schemas.microsoft.com/office/drawing/2014/main" id="{B18DA9FA-AAD2-C79A-20C8-82CB7D4D4978}"/>
                </a:ext>
              </a:extLst>
            </p:cNvPr>
            <p:cNvSpPr/>
            <p:nvPr userDrawn="1"/>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0">
              <a:extLst>
                <a:ext uri="{FF2B5EF4-FFF2-40B4-BE49-F238E27FC236}">
                  <a16:creationId xmlns:a16="http://schemas.microsoft.com/office/drawing/2014/main" id="{5AD3EE94-8159-485C-27CF-870FBB81489E}"/>
                </a:ext>
              </a:extLst>
            </p:cNvPr>
            <p:cNvSpPr/>
            <p:nvPr userDrawn="1"/>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1">
              <a:extLst>
                <a:ext uri="{FF2B5EF4-FFF2-40B4-BE49-F238E27FC236}">
                  <a16:creationId xmlns:a16="http://schemas.microsoft.com/office/drawing/2014/main" id="{693248E5-9D80-CA4C-541C-9175888CE266}"/>
                </a:ext>
              </a:extLst>
            </p:cNvPr>
            <p:cNvSpPr/>
            <p:nvPr userDrawn="1"/>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Rectangle 12">
              <a:extLst>
                <a:ext uri="{FF2B5EF4-FFF2-40B4-BE49-F238E27FC236}">
                  <a16:creationId xmlns:a16="http://schemas.microsoft.com/office/drawing/2014/main" id="{48E03B64-762A-B765-2806-ADE4B9C7978C}"/>
                </a:ext>
              </a:extLst>
            </p:cNvPr>
            <p:cNvSpPr/>
            <p:nvPr userDrawn="1"/>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3">
              <a:extLst>
                <a:ext uri="{FF2B5EF4-FFF2-40B4-BE49-F238E27FC236}">
                  <a16:creationId xmlns:a16="http://schemas.microsoft.com/office/drawing/2014/main" id="{B31009EC-FBDC-DD78-5E5F-B0BD55F3E136}"/>
                </a:ext>
              </a:extLst>
            </p:cNvPr>
            <p:cNvSpPr/>
            <p:nvPr userDrawn="1"/>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917459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Slide - White Header box">
    <p:bg>
      <p:bgRef idx="1001">
        <a:schemeClr val="bg2"/>
      </p:bgRef>
    </p:bg>
    <p:spTree>
      <p:nvGrpSpPr>
        <p:cNvPr id="1" name=""/>
        <p:cNvGrpSpPr/>
        <p:nvPr/>
      </p:nvGrpSpPr>
      <p:grpSpPr>
        <a:xfrm>
          <a:off x="0" y="0"/>
          <a:ext cx="0" cy="0"/>
          <a:chOff x="0" y="0"/>
          <a:chExt cx="0" cy="0"/>
        </a:xfrm>
      </p:grpSpPr>
      <p:sp>
        <p:nvSpPr>
          <p:cNvPr id="29" name="Picture Placeholder">
            <a:extLst>
              <a:ext uri="{FF2B5EF4-FFF2-40B4-BE49-F238E27FC236}">
                <a16:creationId xmlns:a16="http://schemas.microsoft.com/office/drawing/2014/main" id="{FDE9D905-5809-C7EC-85FC-D6676283C6E6}"/>
              </a:ext>
            </a:extLst>
          </p:cNvPr>
          <p:cNvSpPr>
            <a:spLocks noGrp="1"/>
          </p:cNvSpPr>
          <p:nvPr>
            <p:ph type="pic" sz="quarter" idx="21" hasCustomPrompt="1"/>
          </p:nvPr>
        </p:nvSpPr>
        <p:spPr>
          <a:xfrm>
            <a:off x="0" y="0"/>
            <a:ext cx="12192000" cy="5348288"/>
          </a:xfrm>
          <a:solidFill>
            <a:schemeClr val="bg2"/>
          </a:solidFill>
        </p:spPr>
        <p:txBody>
          <a:bodyPr/>
          <a:lstStyle>
            <a:lvl1pPr marL="0" indent="0" algn="ctr">
              <a:buFont typeface="CDM Smith" pitchFamily="2" charset="0"/>
              <a:buNone/>
              <a:defRPr sz="1400">
                <a:solidFill>
                  <a:schemeClr val="accent4">
                    <a:lumMod val="40000"/>
                    <a:lumOff val="60000"/>
                  </a:schemeClr>
                </a:solidFill>
              </a:defRPr>
            </a:lvl1pPr>
          </a:lstStyle>
          <a:p>
            <a:r>
              <a:rPr lang="en-US"/>
              <a:t>To change this background, select this picture frame then go to the insert (tab) / picture.</a:t>
            </a:r>
          </a:p>
        </p:txBody>
      </p:sp>
      <p:sp>
        <p:nvSpPr>
          <p:cNvPr id="2" name="Title 1">
            <a:extLst>
              <a:ext uri="{FF2B5EF4-FFF2-40B4-BE49-F238E27FC236}">
                <a16:creationId xmlns:a16="http://schemas.microsoft.com/office/drawing/2014/main" id="{14CEFE49-C2EB-CED4-0D2E-F8CE565FD76C}"/>
              </a:ext>
            </a:extLst>
          </p:cNvPr>
          <p:cNvSpPr>
            <a:spLocks noGrp="1"/>
          </p:cNvSpPr>
          <p:nvPr>
            <p:ph type="title" hasCustomPrompt="1"/>
          </p:nvPr>
        </p:nvSpPr>
        <p:spPr>
          <a:xfrm>
            <a:off x="0" y="2923309"/>
            <a:ext cx="8051800" cy="916854"/>
          </a:xfrm>
          <a:solidFill>
            <a:schemeClr val="tx1"/>
          </a:solidFill>
        </p:spPr>
        <p:txBody>
          <a:bodyPr wrap="square" lIns="457200" tIns="457200" rIns="228600" anchor="b" anchorCtr="0">
            <a:spAutoFit/>
          </a:bodyPr>
          <a:lstStyle>
            <a:lvl1pPr>
              <a:defRPr>
                <a:solidFill>
                  <a:schemeClr val="bg2"/>
                </a:solidFill>
              </a:defRPr>
            </a:lvl1pPr>
          </a:lstStyle>
          <a:p>
            <a:r>
              <a:rPr lang="en-US"/>
              <a:t>Presentation Title</a:t>
            </a:r>
          </a:p>
        </p:txBody>
      </p:sp>
      <p:sp>
        <p:nvSpPr>
          <p:cNvPr id="7" name="Text Placeholder 6">
            <a:extLst>
              <a:ext uri="{FF2B5EF4-FFF2-40B4-BE49-F238E27FC236}">
                <a16:creationId xmlns:a16="http://schemas.microsoft.com/office/drawing/2014/main" id="{C25E7A17-8BE9-61B4-51A0-3955910F6D85}"/>
              </a:ext>
            </a:extLst>
          </p:cNvPr>
          <p:cNvSpPr>
            <a:spLocks noGrp="1"/>
          </p:cNvSpPr>
          <p:nvPr>
            <p:ph type="body" sz="quarter" idx="13" hasCustomPrompt="1"/>
          </p:nvPr>
        </p:nvSpPr>
        <p:spPr>
          <a:xfrm>
            <a:off x="0" y="3840163"/>
            <a:ext cx="8051800" cy="784830"/>
          </a:xfrm>
          <a:solidFill>
            <a:schemeClr val="tx1"/>
          </a:solidFill>
        </p:spPr>
        <p:txBody>
          <a:bodyPr lIns="457200" tIns="274320" rIns="228600" bIns="228600">
            <a:spAutoFit/>
          </a:bodyPr>
          <a:lstStyle>
            <a:lvl1pPr marL="0" indent="0">
              <a:buFont typeface="CDM Smith" pitchFamily="2" charset="0"/>
              <a:buChar char="​"/>
              <a:tabLst/>
              <a:defRPr sz="1800">
                <a:solidFill>
                  <a:schemeClr val="bg2">
                    <a:lumMod val="10000"/>
                  </a:schemeClr>
                </a:solidFill>
              </a:defRPr>
            </a:lvl1pPr>
            <a:lvl2pPr marL="571500" indent="-227013">
              <a:buFont typeface="CDM Smith" pitchFamily="2" charset="0"/>
              <a:buChar char="​"/>
              <a:defRPr>
                <a:solidFill>
                  <a:schemeClr val="bg1"/>
                </a:solidFill>
              </a:defRPr>
            </a:lvl2pPr>
            <a:lvl3pPr marL="803275" indent="-228600">
              <a:buFont typeface="CDM Smith" pitchFamily="2" charset="0"/>
              <a:buChar char="​"/>
              <a:defRPr>
                <a:solidFill>
                  <a:schemeClr val="bg1"/>
                </a:solidFill>
              </a:defRPr>
            </a:lvl3pPr>
            <a:lvl4pPr marL="1144588" indent="-228600">
              <a:buFont typeface="CDM Smith" pitchFamily="2" charset="0"/>
              <a:buChar char="​"/>
              <a:defRPr>
                <a:solidFill>
                  <a:schemeClr val="bg1"/>
                </a:solidFill>
              </a:defRPr>
            </a:lvl4pPr>
            <a:lvl5pPr marL="1144588" indent="-228600">
              <a:buFont typeface="CDM Smith" pitchFamily="2" charset="0"/>
              <a:buChar char="​"/>
              <a:defRPr>
                <a:solidFill>
                  <a:schemeClr val="bg1"/>
                </a:solidFill>
              </a:defRPr>
            </a:lvl5pPr>
          </a:lstStyle>
          <a:p>
            <a:pPr lvl="0"/>
            <a:r>
              <a:rPr lang="en-US"/>
              <a:t>Click to edit subtitle</a:t>
            </a:r>
          </a:p>
        </p:txBody>
      </p:sp>
      <p:sp>
        <p:nvSpPr>
          <p:cNvPr id="9" name="Rectangle 8">
            <a:extLst>
              <a:ext uri="{FF2B5EF4-FFF2-40B4-BE49-F238E27FC236}">
                <a16:creationId xmlns:a16="http://schemas.microsoft.com/office/drawing/2014/main" id="{4DC81B16-1EA1-FDDA-A697-13B4A690FB98}"/>
              </a:ext>
            </a:extLst>
          </p:cNvPr>
          <p:cNvSpPr/>
          <p:nvPr/>
        </p:nvSpPr>
        <p:spPr>
          <a:xfrm>
            <a:off x="0" y="5348288"/>
            <a:ext cx="12192000" cy="15097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CDM Smith Logo">
            <a:extLst>
              <a:ext uri="{FF2B5EF4-FFF2-40B4-BE49-F238E27FC236}">
                <a16:creationId xmlns:a16="http://schemas.microsoft.com/office/drawing/2014/main" id="{73065428-4196-F8FC-7756-826DEF9A608C}"/>
              </a:ext>
            </a:extLst>
          </p:cNvPr>
          <p:cNvGrpSpPr>
            <a:grpSpLocks noGrp="1" noUngrp="1" noRot="1" noChangeAspect="1" noMove="1" noResize="1"/>
          </p:cNvGrpSpPr>
          <p:nvPr/>
        </p:nvGrpSpPr>
        <p:grpSpPr bwMode="auto">
          <a:xfrm>
            <a:off x="10409936" y="5796761"/>
            <a:ext cx="1394030" cy="615424"/>
            <a:chOff x="1149" y="972"/>
            <a:chExt cx="5382" cy="2376"/>
          </a:xfrm>
        </p:grpSpPr>
        <p:sp>
          <p:nvSpPr>
            <p:cNvPr id="17" name="AutoShape 3">
              <a:extLst>
                <a:ext uri="{FF2B5EF4-FFF2-40B4-BE49-F238E27FC236}">
                  <a16:creationId xmlns:a16="http://schemas.microsoft.com/office/drawing/2014/main" id="{533D5217-E7CB-6AF1-4E40-704E7A0031B1}"/>
                </a:ext>
              </a:extLst>
            </p:cNvPr>
            <p:cNvSpPr>
              <a:spLocks noGrp="1" noRot="1" noChangeAspect="1" noMove="1" noResize="1" noEditPoints="1" noAdjustHandles="1" noChangeArrowheads="1" noChangeShapeType="1"/>
            </p:cNvSpPr>
            <p:nvPr/>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5">
              <a:extLst>
                <a:ext uri="{FF2B5EF4-FFF2-40B4-BE49-F238E27FC236}">
                  <a16:creationId xmlns:a16="http://schemas.microsoft.com/office/drawing/2014/main" id="{7CDD128A-831B-1292-ED44-DA7CD39D4F32}"/>
                </a:ext>
              </a:extLst>
            </p:cNvPr>
            <p:cNvSpPr>
              <a:spLocks noGrp="1" noRot="1" noMove="1" noResize="1" noEditPoints="1" noAdjustHandles="1" noChangeArrowheads="1" noChangeShapeType="1"/>
            </p:cNvSpPr>
            <p:nvPr/>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5A2EF95F-78B2-10C5-05DC-1FC513F5101B}"/>
                </a:ext>
              </a:extLst>
            </p:cNvPr>
            <p:cNvSpPr>
              <a:spLocks noGrp="1" noRot="1" noMove="1" noResize="1" noEditPoints="1" noAdjustHandles="1" noChangeArrowheads="1" noChangeShapeType="1"/>
            </p:cNvSpPr>
            <p:nvPr/>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Rectangle 7">
              <a:extLst>
                <a:ext uri="{FF2B5EF4-FFF2-40B4-BE49-F238E27FC236}">
                  <a16:creationId xmlns:a16="http://schemas.microsoft.com/office/drawing/2014/main" id="{0C12D43A-4596-C320-C00B-A90B4A68B5DC}"/>
                </a:ext>
              </a:extLst>
            </p:cNvPr>
            <p:cNvSpPr>
              <a:spLocks noGrp="1" noRot="1" noMove="1" noResize="1" noEditPoints="1" noAdjustHandles="1" noChangeArrowheads="1" noChangeShapeType="1"/>
            </p:cNvSpPr>
            <p:nvPr/>
          </p:nvSpPr>
          <p:spPr bwMode="auto">
            <a:xfrm>
              <a:off x="4455" y="2359"/>
              <a:ext cx="353" cy="947"/>
            </a:xfrm>
            <a:prstGeom prst="rect">
              <a:avLst/>
            </a:prstGeom>
            <a:solidFill>
              <a:srgbClr val="0030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8">
              <a:extLst>
                <a:ext uri="{FF2B5EF4-FFF2-40B4-BE49-F238E27FC236}">
                  <a16:creationId xmlns:a16="http://schemas.microsoft.com/office/drawing/2014/main" id="{101324F4-6233-5A64-C2B2-0DE1B8F8A605}"/>
                </a:ext>
              </a:extLst>
            </p:cNvPr>
            <p:cNvSpPr>
              <a:spLocks noGrp="1" noRot="1" noMove="1" noResize="1" noEditPoints="1" noAdjustHandles="1" noChangeArrowheads="1" noChangeShapeType="1"/>
            </p:cNvSpPr>
            <p:nvPr/>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9">
              <a:extLst>
                <a:ext uri="{FF2B5EF4-FFF2-40B4-BE49-F238E27FC236}">
                  <a16:creationId xmlns:a16="http://schemas.microsoft.com/office/drawing/2014/main" id="{F14F8131-7DF2-D90E-DD25-098503B74DC8}"/>
                </a:ext>
              </a:extLst>
            </p:cNvPr>
            <p:cNvSpPr>
              <a:spLocks noGrp="1" noRot="1" noMove="1" noResize="1" noEditPoints="1" noAdjustHandles="1" noChangeArrowheads="1" noChangeShapeType="1"/>
            </p:cNvSpPr>
            <p:nvPr/>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0">
              <a:extLst>
                <a:ext uri="{FF2B5EF4-FFF2-40B4-BE49-F238E27FC236}">
                  <a16:creationId xmlns:a16="http://schemas.microsoft.com/office/drawing/2014/main" id="{59216E37-DCCD-4D43-7211-94CAD98B0C08}"/>
                </a:ext>
              </a:extLst>
            </p:cNvPr>
            <p:cNvSpPr>
              <a:spLocks noGrp="1" noRot="1" noMove="1" noResize="1" noEditPoints="1" noAdjustHandles="1" noChangeArrowheads="1" noChangeShapeType="1"/>
            </p:cNvSpPr>
            <p:nvPr/>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1">
              <a:extLst>
                <a:ext uri="{FF2B5EF4-FFF2-40B4-BE49-F238E27FC236}">
                  <a16:creationId xmlns:a16="http://schemas.microsoft.com/office/drawing/2014/main" id="{9C9DA378-140F-1562-F57E-9902ADB97974}"/>
                </a:ext>
              </a:extLst>
            </p:cNvPr>
            <p:cNvSpPr>
              <a:spLocks noGrp="1" noRot="1" noMove="1" noResize="1" noEditPoints="1" noAdjustHandles="1" noChangeArrowheads="1" noChangeShapeType="1"/>
            </p:cNvSpPr>
            <p:nvPr/>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Rectangle 12">
              <a:extLst>
                <a:ext uri="{FF2B5EF4-FFF2-40B4-BE49-F238E27FC236}">
                  <a16:creationId xmlns:a16="http://schemas.microsoft.com/office/drawing/2014/main" id="{1C67919B-E6F0-A6F9-4B0A-871AC8B9785C}"/>
                </a:ext>
              </a:extLst>
            </p:cNvPr>
            <p:cNvSpPr>
              <a:spLocks noGrp="1" noRot="1" noMove="1" noResize="1" noEditPoints="1" noAdjustHandles="1" noChangeArrowheads="1" noChangeShapeType="1"/>
            </p:cNvSpPr>
            <p:nvPr/>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3">
              <a:extLst>
                <a:ext uri="{FF2B5EF4-FFF2-40B4-BE49-F238E27FC236}">
                  <a16:creationId xmlns:a16="http://schemas.microsoft.com/office/drawing/2014/main" id="{D52F590E-84D2-EEB6-1322-0014CFB15863}"/>
                </a:ext>
              </a:extLst>
            </p:cNvPr>
            <p:cNvSpPr>
              <a:spLocks noGrp="1" noRot="1" noMove="1" noResize="1" noEditPoints="1" noAdjustHandles="1" noChangeArrowheads="1" noChangeShapeType="1"/>
            </p:cNvSpPr>
            <p:nvPr/>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Date">
            <a:extLst>
              <a:ext uri="{FF2B5EF4-FFF2-40B4-BE49-F238E27FC236}">
                <a16:creationId xmlns:a16="http://schemas.microsoft.com/office/drawing/2014/main" id="{5937B637-90F0-8055-75B0-396127D2BF57}"/>
              </a:ext>
            </a:extLst>
          </p:cNvPr>
          <p:cNvSpPr>
            <a:spLocks noGrp="1"/>
          </p:cNvSpPr>
          <p:nvPr>
            <p:ph type="body" sz="quarter" idx="14" hasCustomPrompt="1"/>
          </p:nvPr>
        </p:nvSpPr>
        <p:spPr>
          <a:xfrm>
            <a:off x="457200" y="6224238"/>
            <a:ext cx="1727200" cy="228600"/>
          </a:xfrm>
        </p:spPr>
        <p:txBody>
          <a:bodyPr anchor="b" anchorCtr="0"/>
          <a:lstStyle>
            <a:lvl1pPr marL="0" indent="0">
              <a:spcAft>
                <a:spcPts val="0"/>
              </a:spcAft>
              <a:buFont typeface="CDM Smith" pitchFamily="2" charset="0"/>
              <a:buNone/>
              <a:defRPr sz="1400"/>
            </a:lvl1pPr>
          </a:lstStyle>
          <a:p>
            <a:pPr lvl="0"/>
            <a:r>
              <a:rPr lang="en-US"/>
              <a:t>Date</a:t>
            </a:r>
          </a:p>
        </p:txBody>
      </p:sp>
      <p:sp>
        <p:nvSpPr>
          <p:cNvPr id="4" name="Presenter 1">
            <a:extLst>
              <a:ext uri="{FF2B5EF4-FFF2-40B4-BE49-F238E27FC236}">
                <a16:creationId xmlns:a16="http://schemas.microsoft.com/office/drawing/2014/main" id="{FAA7C304-8D9E-D81E-8052-86948B48827F}"/>
              </a:ext>
            </a:extLst>
          </p:cNvPr>
          <p:cNvSpPr>
            <a:spLocks noGrp="1"/>
          </p:cNvSpPr>
          <p:nvPr>
            <p:ph type="body" sz="quarter" idx="16" hasCustomPrompt="1"/>
          </p:nvPr>
        </p:nvSpPr>
        <p:spPr>
          <a:xfrm>
            <a:off x="457200" y="5576887"/>
            <a:ext cx="1727200" cy="430887"/>
          </a:xfrm>
        </p:spPr>
        <p:txBody>
          <a:bodyPr>
            <a:spAutoFit/>
          </a:bodyPr>
          <a:lstStyle>
            <a:lvl1pPr marL="0" indent="0">
              <a:spcAft>
                <a:spcPts val="0"/>
              </a:spcAft>
              <a:buFont typeface="CDM Smith" pitchFamily="2" charset="0"/>
              <a:buChar char="​"/>
              <a:defRPr sz="1400" b="1">
                <a:solidFill>
                  <a:schemeClr val="bg2"/>
                </a:solidFill>
              </a:defRPr>
            </a:lvl1pPr>
            <a:lvl2pPr marL="0" indent="0">
              <a:buFont typeface="CDM Smith" pitchFamily="2" charset="0"/>
              <a:buChar char="​"/>
              <a:defRPr sz="1400"/>
            </a:lvl2pPr>
          </a:lstStyle>
          <a:p>
            <a:pPr lvl="0"/>
            <a:r>
              <a:rPr lang="en-US"/>
              <a:t>Presenter 1</a:t>
            </a:r>
          </a:p>
          <a:p>
            <a:pPr lvl="1"/>
            <a:r>
              <a:rPr lang="en-US"/>
              <a:t>Title</a:t>
            </a:r>
          </a:p>
        </p:txBody>
      </p:sp>
      <p:sp>
        <p:nvSpPr>
          <p:cNvPr id="5" name="Presenter 1">
            <a:extLst>
              <a:ext uri="{FF2B5EF4-FFF2-40B4-BE49-F238E27FC236}">
                <a16:creationId xmlns:a16="http://schemas.microsoft.com/office/drawing/2014/main" id="{5E505B85-27F2-1563-68F4-ABF910EA3EB9}"/>
              </a:ext>
            </a:extLst>
          </p:cNvPr>
          <p:cNvSpPr>
            <a:spLocks noGrp="1"/>
          </p:cNvSpPr>
          <p:nvPr>
            <p:ph type="body" sz="quarter" idx="17" hasCustomPrompt="1"/>
          </p:nvPr>
        </p:nvSpPr>
        <p:spPr>
          <a:xfrm>
            <a:off x="2420679" y="5576887"/>
            <a:ext cx="1727200" cy="430887"/>
          </a:xfrm>
        </p:spPr>
        <p:txBody>
          <a:bodyPr>
            <a:spAutoFit/>
          </a:bodyPr>
          <a:lstStyle>
            <a:lvl1pPr marL="0" indent="0">
              <a:spcAft>
                <a:spcPts val="0"/>
              </a:spcAft>
              <a:buFont typeface="CDM Smith" pitchFamily="2" charset="0"/>
              <a:buChar char="​"/>
              <a:defRPr sz="1400" b="1">
                <a:solidFill>
                  <a:schemeClr val="bg2"/>
                </a:solidFill>
              </a:defRPr>
            </a:lvl1pPr>
            <a:lvl2pPr marL="0" indent="0">
              <a:buFont typeface="CDM Smith" pitchFamily="2" charset="0"/>
              <a:buChar char="​"/>
              <a:defRPr sz="1400"/>
            </a:lvl2pPr>
          </a:lstStyle>
          <a:p>
            <a:pPr lvl="0"/>
            <a:r>
              <a:rPr lang="en-US"/>
              <a:t>Presenter 2</a:t>
            </a:r>
          </a:p>
          <a:p>
            <a:pPr lvl="1"/>
            <a:r>
              <a:rPr lang="en-US"/>
              <a:t>Title</a:t>
            </a:r>
          </a:p>
        </p:txBody>
      </p:sp>
      <p:sp>
        <p:nvSpPr>
          <p:cNvPr id="6" name="Presenter 1">
            <a:extLst>
              <a:ext uri="{FF2B5EF4-FFF2-40B4-BE49-F238E27FC236}">
                <a16:creationId xmlns:a16="http://schemas.microsoft.com/office/drawing/2014/main" id="{23A03A79-B9FD-FB52-6672-E61B5ABD9E9E}"/>
              </a:ext>
            </a:extLst>
          </p:cNvPr>
          <p:cNvSpPr>
            <a:spLocks noGrp="1"/>
          </p:cNvSpPr>
          <p:nvPr>
            <p:ph type="body" sz="quarter" idx="18" hasCustomPrompt="1"/>
          </p:nvPr>
        </p:nvSpPr>
        <p:spPr>
          <a:xfrm>
            <a:off x="4369981" y="5576887"/>
            <a:ext cx="1727200" cy="430887"/>
          </a:xfrm>
        </p:spPr>
        <p:txBody>
          <a:bodyPr>
            <a:spAutoFit/>
          </a:bodyPr>
          <a:lstStyle>
            <a:lvl1pPr marL="0" indent="0">
              <a:spcAft>
                <a:spcPts val="0"/>
              </a:spcAft>
              <a:buFont typeface="CDM Smith" pitchFamily="2" charset="0"/>
              <a:buChar char="​"/>
              <a:defRPr sz="1400" b="1">
                <a:solidFill>
                  <a:schemeClr val="bg2"/>
                </a:solidFill>
              </a:defRPr>
            </a:lvl1pPr>
            <a:lvl2pPr marL="0" indent="0">
              <a:buFont typeface="CDM Smith" pitchFamily="2" charset="0"/>
              <a:buChar char="​"/>
              <a:defRPr sz="1400"/>
            </a:lvl2pPr>
          </a:lstStyle>
          <a:p>
            <a:pPr lvl="0"/>
            <a:r>
              <a:rPr lang="en-US"/>
              <a:t>Presenter 3</a:t>
            </a:r>
          </a:p>
          <a:p>
            <a:pPr lvl="1"/>
            <a:r>
              <a:rPr lang="en-US"/>
              <a:t>Title</a:t>
            </a:r>
          </a:p>
        </p:txBody>
      </p:sp>
      <p:sp>
        <p:nvSpPr>
          <p:cNvPr id="27" name="Presenter 1">
            <a:extLst>
              <a:ext uri="{FF2B5EF4-FFF2-40B4-BE49-F238E27FC236}">
                <a16:creationId xmlns:a16="http://schemas.microsoft.com/office/drawing/2014/main" id="{A1F1AE71-D4F6-186E-9B19-3BB8AC55D7A7}"/>
              </a:ext>
            </a:extLst>
          </p:cNvPr>
          <p:cNvSpPr>
            <a:spLocks noGrp="1"/>
          </p:cNvSpPr>
          <p:nvPr>
            <p:ph type="body" sz="quarter" idx="19" hasCustomPrompt="1"/>
          </p:nvPr>
        </p:nvSpPr>
        <p:spPr>
          <a:xfrm>
            <a:off x="6333460" y="5576887"/>
            <a:ext cx="1727200" cy="430887"/>
          </a:xfrm>
        </p:spPr>
        <p:txBody>
          <a:bodyPr>
            <a:spAutoFit/>
          </a:bodyPr>
          <a:lstStyle>
            <a:lvl1pPr marL="0" indent="0">
              <a:spcAft>
                <a:spcPts val="0"/>
              </a:spcAft>
              <a:buFont typeface="CDM Smith" pitchFamily="2" charset="0"/>
              <a:buChar char="​"/>
              <a:defRPr sz="1400" b="1">
                <a:solidFill>
                  <a:schemeClr val="bg2"/>
                </a:solidFill>
              </a:defRPr>
            </a:lvl1pPr>
            <a:lvl2pPr marL="0" indent="0">
              <a:buFont typeface="CDM Smith" pitchFamily="2" charset="0"/>
              <a:buChar char="​"/>
              <a:defRPr sz="1400"/>
            </a:lvl2pPr>
          </a:lstStyle>
          <a:p>
            <a:pPr lvl="0"/>
            <a:r>
              <a:rPr lang="en-US"/>
              <a:t>Presenter 4</a:t>
            </a:r>
          </a:p>
          <a:p>
            <a:pPr lvl="1"/>
            <a:r>
              <a:rPr lang="en-US"/>
              <a:t>Title</a:t>
            </a:r>
          </a:p>
        </p:txBody>
      </p:sp>
      <p:sp>
        <p:nvSpPr>
          <p:cNvPr id="28" name="Presenter 1">
            <a:extLst>
              <a:ext uri="{FF2B5EF4-FFF2-40B4-BE49-F238E27FC236}">
                <a16:creationId xmlns:a16="http://schemas.microsoft.com/office/drawing/2014/main" id="{76DF6A86-BF5E-8DE4-A04E-D2913B52B5D8}"/>
              </a:ext>
            </a:extLst>
          </p:cNvPr>
          <p:cNvSpPr>
            <a:spLocks noGrp="1"/>
          </p:cNvSpPr>
          <p:nvPr>
            <p:ph type="body" sz="quarter" idx="20" hasCustomPrompt="1"/>
          </p:nvPr>
        </p:nvSpPr>
        <p:spPr>
          <a:xfrm>
            <a:off x="8289851" y="5576887"/>
            <a:ext cx="1727200" cy="430887"/>
          </a:xfrm>
        </p:spPr>
        <p:txBody>
          <a:bodyPr>
            <a:spAutoFit/>
          </a:bodyPr>
          <a:lstStyle>
            <a:lvl1pPr marL="0" indent="0">
              <a:spcAft>
                <a:spcPts val="0"/>
              </a:spcAft>
              <a:buFont typeface="CDM Smith" pitchFamily="2" charset="0"/>
              <a:buChar char="​"/>
              <a:defRPr sz="1400" b="1">
                <a:solidFill>
                  <a:schemeClr val="bg2"/>
                </a:solidFill>
              </a:defRPr>
            </a:lvl1pPr>
            <a:lvl2pPr marL="0" indent="0">
              <a:buFont typeface="CDM Smith" pitchFamily="2" charset="0"/>
              <a:buChar char="​"/>
              <a:defRPr sz="1400"/>
            </a:lvl2pPr>
          </a:lstStyle>
          <a:p>
            <a:pPr lvl="0"/>
            <a:r>
              <a:rPr lang="en-US"/>
              <a:t>Presenter 5</a:t>
            </a:r>
          </a:p>
          <a:p>
            <a:pPr lvl="1"/>
            <a:r>
              <a:rPr lang="en-US"/>
              <a:t>Title</a:t>
            </a:r>
          </a:p>
        </p:txBody>
      </p:sp>
      <p:sp>
        <p:nvSpPr>
          <p:cNvPr id="10" name="GreenDot-T">
            <a:extLst>
              <a:ext uri="{FF2B5EF4-FFF2-40B4-BE49-F238E27FC236}">
                <a16:creationId xmlns:a16="http://schemas.microsoft.com/office/drawing/2014/main" id="{4B81AF0D-CB06-AD5F-64B8-999DBA0A862A}"/>
              </a:ext>
            </a:extLst>
          </p:cNvPr>
          <p:cNvSpPr>
            <a:spLocks noGrp="1" noRot="1" noMove="1" noResize="1" noEditPoints="1" noAdjustHandles="1" noChangeArrowheads="1" noChangeShapeType="1"/>
          </p:cNvSpPr>
          <p:nvPr>
            <p:ph type="tbl" sz="quarter" idx="22" hasCustomPrompt="1"/>
          </p:nvPr>
        </p:nvSpPr>
        <p:spPr>
          <a:xfrm>
            <a:off x="457200" y="3840163"/>
            <a:ext cx="457200" cy="228600"/>
          </a:xfrm>
          <a:solidFill>
            <a:srgbClr val="7AC143"/>
          </a:solidFill>
        </p:spPr>
        <p:txBody>
          <a:bodyPr/>
          <a:lstStyle>
            <a:lvl1pPr marL="0" indent="0">
              <a:buNone/>
              <a:defRPr/>
            </a:lvl1pPr>
          </a:lstStyle>
          <a:p>
            <a:r>
              <a:rPr lang="en-US"/>
              <a:t> </a:t>
            </a:r>
          </a:p>
        </p:txBody>
      </p:sp>
      <p:sp>
        <p:nvSpPr>
          <p:cNvPr id="8" name="Rectangle 7">
            <a:extLst>
              <a:ext uri="{FF2B5EF4-FFF2-40B4-BE49-F238E27FC236}">
                <a16:creationId xmlns:a16="http://schemas.microsoft.com/office/drawing/2014/main" id="{377D1137-2666-0FF1-6C59-F84C2221B6FA}"/>
              </a:ext>
            </a:extLst>
          </p:cNvPr>
          <p:cNvSpPr/>
          <p:nvPr userDrawn="1"/>
        </p:nvSpPr>
        <p:spPr>
          <a:xfrm>
            <a:off x="0" y="5348288"/>
            <a:ext cx="12192000" cy="15097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CDM Smith Logo">
            <a:extLst>
              <a:ext uri="{FF2B5EF4-FFF2-40B4-BE49-F238E27FC236}">
                <a16:creationId xmlns:a16="http://schemas.microsoft.com/office/drawing/2014/main" id="{175C4CFB-93D0-A8C9-ECF3-8BB3DF61363C}"/>
              </a:ext>
            </a:extLst>
          </p:cNvPr>
          <p:cNvGrpSpPr/>
          <p:nvPr userDrawn="1"/>
        </p:nvGrpSpPr>
        <p:grpSpPr bwMode="auto">
          <a:xfrm>
            <a:off x="10409936" y="5796761"/>
            <a:ext cx="1394030" cy="615424"/>
            <a:chOff x="1149" y="972"/>
            <a:chExt cx="5382" cy="2376"/>
          </a:xfrm>
        </p:grpSpPr>
        <p:sp>
          <p:nvSpPr>
            <p:cNvPr id="12" name="AutoShape 3">
              <a:extLst>
                <a:ext uri="{FF2B5EF4-FFF2-40B4-BE49-F238E27FC236}">
                  <a16:creationId xmlns:a16="http://schemas.microsoft.com/office/drawing/2014/main" id="{B6644BC2-BEF5-E79E-C409-D18EC4FCD5B3}"/>
                </a:ext>
              </a:extLst>
            </p:cNvPr>
            <p:cNvSpPr/>
            <p:nvPr userDrawn="1"/>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3BA3AFCD-86A6-4D3E-90EC-B587D2367BE5}"/>
                </a:ext>
              </a:extLst>
            </p:cNvPr>
            <p:cNvSpPr/>
            <p:nvPr userDrawn="1"/>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6">
              <a:extLst>
                <a:ext uri="{FF2B5EF4-FFF2-40B4-BE49-F238E27FC236}">
                  <a16:creationId xmlns:a16="http://schemas.microsoft.com/office/drawing/2014/main" id="{94C5BD5C-A119-9C41-145A-0BEC3C20247A}"/>
                </a:ext>
              </a:extLst>
            </p:cNvPr>
            <p:cNvSpPr/>
            <p:nvPr userDrawn="1"/>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Rectangle 7">
              <a:extLst>
                <a:ext uri="{FF2B5EF4-FFF2-40B4-BE49-F238E27FC236}">
                  <a16:creationId xmlns:a16="http://schemas.microsoft.com/office/drawing/2014/main" id="{2998131E-F330-1971-DD42-EBC537482A0B}"/>
                </a:ext>
              </a:extLst>
            </p:cNvPr>
            <p:cNvSpPr/>
            <p:nvPr userDrawn="1"/>
          </p:nvSpPr>
          <p:spPr bwMode="auto">
            <a:xfrm>
              <a:off x="4455" y="2359"/>
              <a:ext cx="353" cy="947"/>
            </a:xfrm>
            <a:prstGeom prst="rect">
              <a:avLst/>
            </a:prstGeom>
            <a:solidFill>
              <a:srgbClr val="0030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8">
              <a:extLst>
                <a:ext uri="{FF2B5EF4-FFF2-40B4-BE49-F238E27FC236}">
                  <a16:creationId xmlns:a16="http://schemas.microsoft.com/office/drawing/2014/main" id="{14B2C5F7-561F-06D0-A76A-7F5A9D21E284}"/>
                </a:ext>
              </a:extLst>
            </p:cNvPr>
            <p:cNvSpPr/>
            <p:nvPr userDrawn="1"/>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9">
              <a:extLst>
                <a:ext uri="{FF2B5EF4-FFF2-40B4-BE49-F238E27FC236}">
                  <a16:creationId xmlns:a16="http://schemas.microsoft.com/office/drawing/2014/main" id="{5B0FA79B-FFA6-925F-0AC0-C5CB4C3594BC}"/>
                </a:ext>
              </a:extLst>
            </p:cNvPr>
            <p:cNvSpPr/>
            <p:nvPr userDrawn="1"/>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0">
              <a:extLst>
                <a:ext uri="{FF2B5EF4-FFF2-40B4-BE49-F238E27FC236}">
                  <a16:creationId xmlns:a16="http://schemas.microsoft.com/office/drawing/2014/main" id="{E4205BA9-2F7C-DA68-8CAB-5EB5FB2478B3}"/>
                </a:ext>
              </a:extLst>
            </p:cNvPr>
            <p:cNvSpPr/>
            <p:nvPr userDrawn="1"/>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1">
              <a:extLst>
                <a:ext uri="{FF2B5EF4-FFF2-40B4-BE49-F238E27FC236}">
                  <a16:creationId xmlns:a16="http://schemas.microsoft.com/office/drawing/2014/main" id="{91315FA9-11CB-DE61-F1FD-F767B347B348}"/>
                </a:ext>
              </a:extLst>
            </p:cNvPr>
            <p:cNvSpPr/>
            <p:nvPr userDrawn="1"/>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Rectangle 12">
              <a:extLst>
                <a:ext uri="{FF2B5EF4-FFF2-40B4-BE49-F238E27FC236}">
                  <a16:creationId xmlns:a16="http://schemas.microsoft.com/office/drawing/2014/main" id="{19B05649-86FF-A332-3154-C981FDC5EE2A}"/>
                </a:ext>
              </a:extLst>
            </p:cNvPr>
            <p:cNvSpPr/>
            <p:nvPr userDrawn="1"/>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3">
              <a:extLst>
                <a:ext uri="{FF2B5EF4-FFF2-40B4-BE49-F238E27FC236}">
                  <a16:creationId xmlns:a16="http://schemas.microsoft.com/office/drawing/2014/main" id="{94C0E0F9-5324-8505-7715-F2EB6AB9C5EB}"/>
                </a:ext>
              </a:extLst>
            </p:cNvPr>
            <p:cNvSpPr/>
            <p:nvPr userDrawn="1"/>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330914406"/>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Slide - 4 photos">
    <p:bg>
      <p:bgRef idx="1001">
        <a:schemeClr val="bg1"/>
      </p:bgRef>
    </p:bg>
    <p:spTree>
      <p:nvGrpSpPr>
        <p:cNvPr id="1" name=""/>
        <p:cNvGrpSpPr/>
        <p:nvPr/>
      </p:nvGrpSpPr>
      <p:grpSpPr>
        <a:xfrm>
          <a:off x="0" y="0"/>
          <a:ext cx="0" cy="0"/>
          <a:chOff x="0" y="0"/>
          <a:chExt cx="0" cy="0"/>
        </a:xfrm>
      </p:grpSpPr>
      <p:sp>
        <p:nvSpPr>
          <p:cNvPr id="29" name="Picture Placeholder">
            <a:extLst>
              <a:ext uri="{FF2B5EF4-FFF2-40B4-BE49-F238E27FC236}">
                <a16:creationId xmlns:a16="http://schemas.microsoft.com/office/drawing/2014/main" id="{93F66F30-684D-F10D-0014-3E662C52F24C}"/>
              </a:ext>
            </a:extLst>
          </p:cNvPr>
          <p:cNvSpPr>
            <a:spLocks noGrp="1"/>
          </p:cNvSpPr>
          <p:nvPr>
            <p:ph type="pic" sz="quarter" idx="13" hasCustomPrompt="1"/>
          </p:nvPr>
        </p:nvSpPr>
        <p:spPr>
          <a:xfrm>
            <a:off x="0" y="0"/>
            <a:ext cx="12192000" cy="5348288"/>
          </a:xfrm>
          <a:solidFill>
            <a:schemeClr val="accent4"/>
          </a:solidFill>
        </p:spPr>
        <p:txBody>
          <a:bodyPr/>
          <a:lstStyle>
            <a:lvl1pPr marL="0" indent="0" algn="ctr">
              <a:buFont typeface="CDM Smith" pitchFamily="2" charset="0"/>
              <a:buNone/>
              <a:defRPr sz="1400">
                <a:solidFill>
                  <a:schemeClr val="bg1">
                    <a:lumMod val="50000"/>
                  </a:schemeClr>
                </a:solidFill>
              </a:defRPr>
            </a:lvl1pPr>
          </a:lstStyle>
          <a:p>
            <a:r>
              <a:rPr lang="en-US"/>
              <a:t>To change this background, select this picture frame then go to the insert (tab) / picture.</a:t>
            </a:r>
          </a:p>
        </p:txBody>
      </p:sp>
      <p:sp>
        <p:nvSpPr>
          <p:cNvPr id="31" name="Subtitle 2">
            <a:extLst>
              <a:ext uri="{FF2B5EF4-FFF2-40B4-BE49-F238E27FC236}">
                <a16:creationId xmlns:a16="http://schemas.microsoft.com/office/drawing/2014/main" id="{B2F065A2-9D61-0DC4-4A4C-73A9795A7CD4}"/>
              </a:ext>
            </a:extLst>
          </p:cNvPr>
          <p:cNvSpPr>
            <a:spLocks noGrp="1"/>
          </p:cNvSpPr>
          <p:nvPr>
            <p:ph type="subTitle" idx="1" hasCustomPrompt="1"/>
          </p:nvPr>
        </p:nvSpPr>
        <p:spPr>
          <a:xfrm>
            <a:off x="0" y="3840163"/>
            <a:ext cx="8051800" cy="784830"/>
          </a:xfrm>
          <a:solidFill>
            <a:schemeClr val="tx2"/>
          </a:solidFill>
        </p:spPr>
        <p:txBody>
          <a:bodyPr lIns="457200" tIns="274320" rIns="228600" bIns="228600">
            <a:sp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subtitle</a:t>
            </a:r>
          </a:p>
        </p:txBody>
      </p:sp>
      <p:sp>
        <p:nvSpPr>
          <p:cNvPr id="32" name="Date">
            <a:extLst>
              <a:ext uri="{FF2B5EF4-FFF2-40B4-BE49-F238E27FC236}">
                <a16:creationId xmlns:a16="http://schemas.microsoft.com/office/drawing/2014/main" id="{B2E67AC2-853B-BA68-2E70-39D882BB0E5C}"/>
              </a:ext>
            </a:extLst>
          </p:cNvPr>
          <p:cNvSpPr>
            <a:spLocks noGrp="1"/>
          </p:cNvSpPr>
          <p:nvPr>
            <p:ph type="body" sz="quarter" idx="14" hasCustomPrompt="1"/>
          </p:nvPr>
        </p:nvSpPr>
        <p:spPr>
          <a:xfrm>
            <a:off x="457200" y="6224238"/>
            <a:ext cx="1727200" cy="228600"/>
          </a:xfrm>
        </p:spPr>
        <p:txBody>
          <a:bodyPr anchor="b" anchorCtr="0"/>
          <a:lstStyle>
            <a:lvl1pPr marL="0" indent="0">
              <a:spcAft>
                <a:spcPts val="0"/>
              </a:spcAft>
              <a:buFont typeface="CDM Smith" pitchFamily="2" charset="0"/>
              <a:buNone/>
              <a:defRPr sz="1400"/>
            </a:lvl1pPr>
          </a:lstStyle>
          <a:p>
            <a:pPr lvl="0"/>
            <a:r>
              <a:rPr lang="en-US"/>
              <a:t>Date</a:t>
            </a:r>
          </a:p>
        </p:txBody>
      </p:sp>
      <p:sp>
        <p:nvSpPr>
          <p:cNvPr id="33" name="Presenter 1">
            <a:extLst>
              <a:ext uri="{FF2B5EF4-FFF2-40B4-BE49-F238E27FC236}">
                <a16:creationId xmlns:a16="http://schemas.microsoft.com/office/drawing/2014/main" id="{4DACB475-44A2-5DFA-DF43-3A63BC33B61D}"/>
              </a:ext>
            </a:extLst>
          </p:cNvPr>
          <p:cNvSpPr>
            <a:spLocks noGrp="1"/>
          </p:cNvSpPr>
          <p:nvPr>
            <p:ph type="body" sz="quarter" idx="16" hasCustomPrompt="1"/>
          </p:nvPr>
        </p:nvSpPr>
        <p:spPr>
          <a:xfrm>
            <a:off x="457200"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1</a:t>
            </a:r>
          </a:p>
          <a:p>
            <a:pPr lvl="1"/>
            <a:r>
              <a:rPr lang="en-US"/>
              <a:t>Title</a:t>
            </a:r>
          </a:p>
        </p:txBody>
      </p:sp>
      <p:grpSp>
        <p:nvGrpSpPr>
          <p:cNvPr id="34" name="CDM Smith Logo" descr="CDM Smith Logo">
            <a:extLst>
              <a:ext uri="{FF2B5EF4-FFF2-40B4-BE49-F238E27FC236}">
                <a16:creationId xmlns:a16="http://schemas.microsoft.com/office/drawing/2014/main" id="{1D9DE65A-E244-AD5D-1807-2BBAF6B0B256}"/>
              </a:ext>
            </a:extLst>
          </p:cNvPr>
          <p:cNvGrpSpPr>
            <a:grpSpLocks noGrp="1" noUngrp="1" noRot="1" noChangeAspect="1" noMove="1" noResize="1"/>
          </p:cNvGrpSpPr>
          <p:nvPr/>
        </p:nvGrpSpPr>
        <p:grpSpPr bwMode="auto">
          <a:xfrm>
            <a:off x="10409936" y="5796761"/>
            <a:ext cx="1394030" cy="615424"/>
            <a:chOff x="1149" y="972"/>
            <a:chExt cx="5382" cy="2376"/>
          </a:xfrm>
        </p:grpSpPr>
        <p:sp>
          <p:nvSpPr>
            <p:cNvPr id="35" name="AutoShape 3">
              <a:extLst>
                <a:ext uri="{FF2B5EF4-FFF2-40B4-BE49-F238E27FC236}">
                  <a16:creationId xmlns:a16="http://schemas.microsoft.com/office/drawing/2014/main" id="{3064456B-51E0-BBE5-3597-8D22C50A4A2A}"/>
                </a:ext>
              </a:extLst>
            </p:cNvPr>
            <p:cNvSpPr>
              <a:spLocks noGrp="1" noRot="1" noChangeAspect="1" noMove="1" noResize="1" noEditPoints="1" noAdjustHandles="1" noChangeArrowheads="1" noChangeShapeType="1"/>
            </p:cNvSpPr>
            <p:nvPr/>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5">
              <a:extLst>
                <a:ext uri="{FF2B5EF4-FFF2-40B4-BE49-F238E27FC236}">
                  <a16:creationId xmlns:a16="http://schemas.microsoft.com/office/drawing/2014/main" id="{D6D68D5B-3DC7-092A-3AA2-523E5499814F}"/>
                </a:ext>
              </a:extLst>
            </p:cNvPr>
            <p:cNvSpPr>
              <a:spLocks noGrp="1" noRot="1" noMove="1" noResize="1" noEditPoints="1" noAdjustHandles="1" noChangeArrowheads="1" noChangeShapeType="1"/>
            </p:cNvSpPr>
            <p:nvPr/>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6">
              <a:extLst>
                <a:ext uri="{FF2B5EF4-FFF2-40B4-BE49-F238E27FC236}">
                  <a16:creationId xmlns:a16="http://schemas.microsoft.com/office/drawing/2014/main" id="{96EA78D2-2727-BEFA-35E5-D4A90454E1D5}"/>
                </a:ext>
              </a:extLst>
            </p:cNvPr>
            <p:cNvSpPr>
              <a:spLocks noGrp="1" noRot="1" noMove="1" noResize="1" noEditPoints="1" noAdjustHandles="1" noChangeArrowheads="1" noChangeShapeType="1"/>
            </p:cNvSpPr>
            <p:nvPr/>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7">
              <a:extLst>
                <a:ext uri="{FF2B5EF4-FFF2-40B4-BE49-F238E27FC236}">
                  <a16:creationId xmlns:a16="http://schemas.microsoft.com/office/drawing/2014/main" id="{6E579C16-2899-6120-38D5-750483F3C919}"/>
                </a:ext>
              </a:extLst>
            </p:cNvPr>
            <p:cNvSpPr>
              <a:spLocks noGrp="1" noRot="1" noMove="1" noResize="1" noEditPoints="1" noAdjustHandles="1" noChangeArrowheads="1" noChangeShapeType="1"/>
            </p:cNvSpPr>
            <p:nvPr/>
          </p:nvSpPr>
          <p:spPr bwMode="auto">
            <a:xfrm>
              <a:off x="4455" y="2359"/>
              <a:ext cx="353" cy="9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8">
              <a:extLst>
                <a:ext uri="{FF2B5EF4-FFF2-40B4-BE49-F238E27FC236}">
                  <a16:creationId xmlns:a16="http://schemas.microsoft.com/office/drawing/2014/main" id="{CC5A5F1E-B9B4-5A1D-8730-6F5321C682FF}"/>
                </a:ext>
              </a:extLst>
            </p:cNvPr>
            <p:cNvSpPr>
              <a:spLocks noGrp="1" noRot="1" noMove="1" noResize="1" noEditPoints="1" noAdjustHandles="1" noChangeArrowheads="1" noChangeShapeType="1"/>
            </p:cNvSpPr>
            <p:nvPr/>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9">
              <a:extLst>
                <a:ext uri="{FF2B5EF4-FFF2-40B4-BE49-F238E27FC236}">
                  <a16:creationId xmlns:a16="http://schemas.microsoft.com/office/drawing/2014/main" id="{7C35460C-1213-36C2-853E-FD84325A9607}"/>
                </a:ext>
              </a:extLst>
            </p:cNvPr>
            <p:cNvSpPr>
              <a:spLocks noGrp="1" noRot="1" noMove="1" noResize="1" noEditPoints="1" noAdjustHandles="1" noChangeArrowheads="1" noChangeShapeType="1"/>
            </p:cNvSpPr>
            <p:nvPr/>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10">
              <a:extLst>
                <a:ext uri="{FF2B5EF4-FFF2-40B4-BE49-F238E27FC236}">
                  <a16:creationId xmlns:a16="http://schemas.microsoft.com/office/drawing/2014/main" id="{C973DAE4-F511-3BCB-DCD7-579D1F372589}"/>
                </a:ext>
              </a:extLst>
            </p:cNvPr>
            <p:cNvSpPr>
              <a:spLocks noGrp="1" noRot="1" noMove="1" noResize="1" noEditPoints="1" noAdjustHandles="1" noChangeArrowheads="1" noChangeShapeType="1"/>
            </p:cNvSpPr>
            <p:nvPr/>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11">
              <a:extLst>
                <a:ext uri="{FF2B5EF4-FFF2-40B4-BE49-F238E27FC236}">
                  <a16:creationId xmlns:a16="http://schemas.microsoft.com/office/drawing/2014/main" id="{62E32131-E797-ACB5-4071-91A9955B69EB}"/>
                </a:ext>
              </a:extLst>
            </p:cNvPr>
            <p:cNvSpPr>
              <a:spLocks noGrp="1" noRot="1" noMove="1" noResize="1" noEditPoints="1" noAdjustHandles="1" noChangeArrowheads="1" noChangeShapeType="1"/>
            </p:cNvSpPr>
            <p:nvPr/>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12">
              <a:extLst>
                <a:ext uri="{FF2B5EF4-FFF2-40B4-BE49-F238E27FC236}">
                  <a16:creationId xmlns:a16="http://schemas.microsoft.com/office/drawing/2014/main" id="{949FFD61-417A-32F6-A59E-C64FE4F56DBA}"/>
                </a:ext>
              </a:extLst>
            </p:cNvPr>
            <p:cNvSpPr>
              <a:spLocks noGrp="1" noRot="1" noMove="1" noResize="1" noEditPoints="1" noAdjustHandles="1" noChangeArrowheads="1" noChangeShapeType="1"/>
            </p:cNvSpPr>
            <p:nvPr/>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13">
              <a:extLst>
                <a:ext uri="{FF2B5EF4-FFF2-40B4-BE49-F238E27FC236}">
                  <a16:creationId xmlns:a16="http://schemas.microsoft.com/office/drawing/2014/main" id="{C1D1690E-4DFA-A7F6-4DA2-B28B9508680E}"/>
                </a:ext>
              </a:extLst>
            </p:cNvPr>
            <p:cNvSpPr>
              <a:spLocks noGrp="1" noRot="1" noMove="1" noResize="1" noEditPoints="1" noAdjustHandles="1" noChangeArrowheads="1" noChangeShapeType="1"/>
            </p:cNvSpPr>
            <p:nvPr/>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6" name="Presenter 1">
            <a:extLst>
              <a:ext uri="{FF2B5EF4-FFF2-40B4-BE49-F238E27FC236}">
                <a16:creationId xmlns:a16="http://schemas.microsoft.com/office/drawing/2014/main" id="{7EC814F5-F69F-EE9A-1127-6A5DF201B344}"/>
              </a:ext>
            </a:extLst>
          </p:cNvPr>
          <p:cNvSpPr>
            <a:spLocks noGrp="1"/>
          </p:cNvSpPr>
          <p:nvPr>
            <p:ph type="body" sz="quarter" idx="17" hasCustomPrompt="1"/>
          </p:nvPr>
        </p:nvSpPr>
        <p:spPr>
          <a:xfrm>
            <a:off x="2420679"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2</a:t>
            </a:r>
          </a:p>
          <a:p>
            <a:pPr lvl="1"/>
            <a:r>
              <a:rPr lang="en-US"/>
              <a:t>Title</a:t>
            </a:r>
          </a:p>
        </p:txBody>
      </p:sp>
      <p:sp>
        <p:nvSpPr>
          <p:cNvPr id="47" name="Presenter 1">
            <a:extLst>
              <a:ext uri="{FF2B5EF4-FFF2-40B4-BE49-F238E27FC236}">
                <a16:creationId xmlns:a16="http://schemas.microsoft.com/office/drawing/2014/main" id="{8E1905BC-F695-7279-FA1A-8D086196AADA}"/>
              </a:ext>
            </a:extLst>
          </p:cNvPr>
          <p:cNvSpPr>
            <a:spLocks noGrp="1"/>
          </p:cNvSpPr>
          <p:nvPr>
            <p:ph type="body" sz="quarter" idx="18" hasCustomPrompt="1"/>
          </p:nvPr>
        </p:nvSpPr>
        <p:spPr>
          <a:xfrm>
            <a:off x="4369981"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3</a:t>
            </a:r>
          </a:p>
          <a:p>
            <a:pPr lvl="1"/>
            <a:r>
              <a:rPr lang="en-US"/>
              <a:t>Title</a:t>
            </a:r>
          </a:p>
        </p:txBody>
      </p:sp>
      <p:sp>
        <p:nvSpPr>
          <p:cNvPr id="48" name="Presenter 1">
            <a:extLst>
              <a:ext uri="{FF2B5EF4-FFF2-40B4-BE49-F238E27FC236}">
                <a16:creationId xmlns:a16="http://schemas.microsoft.com/office/drawing/2014/main" id="{63968FFD-E66F-9380-DA68-202B7C2A7BA0}"/>
              </a:ext>
            </a:extLst>
          </p:cNvPr>
          <p:cNvSpPr>
            <a:spLocks noGrp="1"/>
          </p:cNvSpPr>
          <p:nvPr>
            <p:ph type="body" sz="quarter" idx="19" hasCustomPrompt="1"/>
          </p:nvPr>
        </p:nvSpPr>
        <p:spPr>
          <a:xfrm>
            <a:off x="6333460"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4</a:t>
            </a:r>
          </a:p>
          <a:p>
            <a:pPr lvl="1"/>
            <a:r>
              <a:rPr lang="en-US"/>
              <a:t>Title</a:t>
            </a:r>
          </a:p>
        </p:txBody>
      </p:sp>
      <p:sp>
        <p:nvSpPr>
          <p:cNvPr id="49" name="Presenter 1">
            <a:extLst>
              <a:ext uri="{FF2B5EF4-FFF2-40B4-BE49-F238E27FC236}">
                <a16:creationId xmlns:a16="http://schemas.microsoft.com/office/drawing/2014/main" id="{A4B79626-C4FA-2EF0-5BBF-7160EA858156}"/>
              </a:ext>
            </a:extLst>
          </p:cNvPr>
          <p:cNvSpPr>
            <a:spLocks noGrp="1"/>
          </p:cNvSpPr>
          <p:nvPr>
            <p:ph type="body" sz="quarter" idx="20" hasCustomPrompt="1"/>
          </p:nvPr>
        </p:nvSpPr>
        <p:spPr>
          <a:xfrm>
            <a:off x="8289851" y="5576887"/>
            <a:ext cx="1727200" cy="430887"/>
          </a:xfrm>
        </p:spPr>
        <p:txBody>
          <a:bodyPr>
            <a:spAutoFit/>
          </a:bodyPr>
          <a:lstStyle>
            <a:lvl1pPr marL="0" indent="0">
              <a:spcAft>
                <a:spcPts val="0"/>
              </a:spcAft>
              <a:buFont typeface="CDM Smith" pitchFamily="2" charset="0"/>
              <a:buChar char="​"/>
              <a:defRPr sz="1400" b="1">
                <a:solidFill>
                  <a:schemeClr val="tx2"/>
                </a:solidFill>
              </a:defRPr>
            </a:lvl1pPr>
            <a:lvl2pPr marL="0" indent="0">
              <a:buFont typeface="CDM Smith" pitchFamily="2" charset="0"/>
              <a:buChar char="​"/>
              <a:defRPr sz="1400"/>
            </a:lvl2pPr>
          </a:lstStyle>
          <a:p>
            <a:pPr lvl="0"/>
            <a:r>
              <a:rPr lang="en-US"/>
              <a:t>Presenter 5</a:t>
            </a:r>
          </a:p>
          <a:p>
            <a:pPr lvl="1"/>
            <a:r>
              <a:rPr lang="en-US"/>
              <a:t>Title</a:t>
            </a:r>
          </a:p>
        </p:txBody>
      </p:sp>
      <p:sp>
        <p:nvSpPr>
          <p:cNvPr id="28" name="Title 27">
            <a:extLst>
              <a:ext uri="{FF2B5EF4-FFF2-40B4-BE49-F238E27FC236}">
                <a16:creationId xmlns:a16="http://schemas.microsoft.com/office/drawing/2014/main" id="{6FAEE254-D9B8-2296-19A2-45C48B30AE08}"/>
              </a:ext>
            </a:extLst>
          </p:cNvPr>
          <p:cNvSpPr>
            <a:spLocks noGrp="1"/>
          </p:cNvSpPr>
          <p:nvPr>
            <p:ph type="title" hasCustomPrompt="1"/>
          </p:nvPr>
        </p:nvSpPr>
        <p:spPr>
          <a:xfrm>
            <a:off x="0" y="2787650"/>
            <a:ext cx="8051800" cy="1050924"/>
          </a:xfrm>
          <a:solidFill>
            <a:schemeClr val="tx2"/>
          </a:solidFill>
        </p:spPr>
        <p:txBody>
          <a:bodyPr lIns="457200" tIns="457200" rIns="228600" anchor="b" anchorCtr="0"/>
          <a:lstStyle>
            <a:lvl1pPr>
              <a:defRPr>
                <a:solidFill>
                  <a:schemeClr val="bg1"/>
                </a:solidFill>
              </a:defRPr>
            </a:lvl1pPr>
          </a:lstStyle>
          <a:p>
            <a:r>
              <a:rPr lang="en-US"/>
              <a:t>Presentation Title</a:t>
            </a:r>
          </a:p>
        </p:txBody>
      </p:sp>
      <p:sp>
        <p:nvSpPr>
          <p:cNvPr id="59" name="Picture Placeholder 58">
            <a:extLst>
              <a:ext uri="{FF2B5EF4-FFF2-40B4-BE49-F238E27FC236}">
                <a16:creationId xmlns:a16="http://schemas.microsoft.com/office/drawing/2014/main" id="{54E7D7F0-E327-72F4-9CDA-E0F575037B51}"/>
              </a:ext>
            </a:extLst>
          </p:cNvPr>
          <p:cNvSpPr>
            <a:spLocks noGrp="1"/>
          </p:cNvSpPr>
          <p:nvPr>
            <p:ph type="pic" sz="quarter" idx="21" hasCustomPrompt="1"/>
          </p:nvPr>
        </p:nvSpPr>
        <p:spPr>
          <a:xfrm>
            <a:off x="457200" y="228600"/>
            <a:ext cx="3683000" cy="2343150"/>
          </a:xfrm>
          <a:solidFill>
            <a:schemeClr val="accent3"/>
          </a:solidFill>
        </p:spPr>
        <p:txBody>
          <a:bodyPr/>
          <a:lstStyle>
            <a:lvl1pPr marL="0" indent="0" algn="ctr">
              <a:buNone/>
              <a:defRPr sz="1400">
                <a:solidFill>
                  <a:schemeClr val="tx1"/>
                </a:solidFill>
              </a:defRPr>
            </a:lvl1pPr>
          </a:lstStyle>
          <a:p>
            <a:r>
              <a:rPr lang="en-US"/>
              <a:t>Click the icon to insert a picture.</a:t>
            </a:r>
          </a:p>
        </p:txBody>
      </p:sp>
      <p:sp>
        <p:nvSpPr>
          <p:cNvPr id="60" name="Picture Placeholder 58">
            <a:extLst>
              <a:ext uri="{FF2B5EF4-FFF2-40B4-BE49-F238E27FC236}">
                <a16:creationId xmlns:a16="http://schemas.microsoft.com/office/drawing/2014/main" id="{023D66D5-E5AE-9A1A-0D57-F7D34228EA5A}"/>
              </a:ext>
            </a:extLst>
          </p:cNvPr>
          <p:cNvSpPr>
            <a:spLocks noGrp="1"/>
          </p:cNvSpPr>
          <p:nvPr>
            <p:ph type="pic" sz="quarter" idx="22" hasCustomPrompt="1"/>
          </p:nvPr>
        </p:nvSpPr>
        <p:spPr>
          <a:xfrm>
            <a:off x="4374995" y="228600"/>
            <a:ext cx="3683000" cy="2343150"/>
          </a:xfrm>
          <a:solidFill>
            <a:schemeClr val="accent3"/>
          </a:solidFill>
        </p:spPr>
        <p:txBody>
          <a:bodyPr/>
          <a:lstStyle>
            <a:lvl1pPr marL="0" indent="0" algn="ctr">
              <a:buNone/>
              <a:defRPr sz="1400">
                <a:solidFill>
                  <a:schemeClr val="tx1"/>
                </a:solidFill>
              </a:defRPr>
            </a:lvl1pPr>
          </a:lstStyle>
          <a:p>
            <a:r>
              <a:rPr lang="en-US"/>
              <a:t>Click the icon to insert a picture.</a:t>
            </a:r>
          </a:p>
        </p:txBody>
      </p:sp>
      <p:sp>
        <p:nvSpPr>
          <p:cNvPr id="61" name="Picture Placeholder 58">
            <a:extLst>
              <a:ext uri="{FF2B5EF4-FFF2-40B4-BE49-F238E27FC236}">
                <a16:creationId xmlns:a16="http://schemas.microsoft.com/office/drawing/2014/main" id="{19F336A3-6027-8D2B-53BA-CCB91C7E2B26}"/>
              </a:ext>
            </a:extLst>
          </p:cNvPr>
          <p:cNvSpPr>
            <a:spLocks noGrp="1"/>
          </p:cNvSpPr>
          <p:nvPr>
            <p:ph type="pic" sz="quarter" idx="23" hasCustomPrompt="1"/>
          </p:nvPr>
        </p:nvSpPr>
        <p:spPr>
          <a:xfrm>
            <a:off x="8292790" y="228600"/>
            <a:ext cx="3683000" cy="2343150"/>
          </a:xfrm>
          <a:solidFill>
            <a:schemeClr val="accent3"/>
          </a:solidFill>
        </p:spPr>
        <p:txBody>
          <a:bodyPr/>
          <a:lstStyle>
            <a:lvl1pPr marL="0" indent="0" algn="ctr">
              <a:buNone/>
              <a:defRPr sz="1400">
                <a:solidFill>
                  <a:schemeClr val="tx1"/>
                </a:solidFill>
              </a:defRPr>
            </a:lvl1pPr>
          </a:lstStyle>
          <a:p>
            <a:r>
              <a:rPr lang="en-US"/>
              <a:t>Click the icon to insert a picture.</a:t>
            </a:r>
          </a:p>
        </p:txBody>
      </p:sp>
      <p:sp>
        <p:nvSpPr>
          <p:cNvPr id="62" name="Picture Placeholder 58">
            <a:extLst>
              <a:ext uri="{FF2B5EF4-FFF2-40B4-BE49-F238E27FC236}">
                <a16:creationId xmlns:a16="http://schemas.microsoft.com/office/drawing/2014/main" id="{5C03F9B6-EA53-562A-B748-625C49EF80F4}"/>
              </a:ext>
            </a:extLst>
          </p:cNvPr>
          <p:cNvSpPr>
            <a:spLocks noGrp="1"/>
          </p:cNvSpPr>
          <p:nvPr>
            <p:ph type="pic" sz="quarter" idx="24" hasCustomPrompt="1"/>
          </p:nvPr>
        </p:nvSpPr>
        <p:spPr>
          <a:xfrm>
            <a:off x="8292790" y="2793381"/>
            <a:ext cx="3683000" cy="2343150"/>
          </a:xfrm>
          <a:solidFill>
            <a:schemeClr val="accent3"/>
          </a:solidFill>
        </p:spPr>
        <p:txBody>
          <a:bodyPr/>
          <a:lstStyle>
            <a:lvl1pPr marL="0" indent="0" algn="ctr">
              <a:buNone/>
              <a:defRPr sz="1400">
                <a:solidFill>
                  <a:schemeClr val="tx1"/>
                </a:solidFill>
              </a:defRPr>
            </a:lvl1pPr>
          </a:lstStyle>
          <a:p>
            <a:r>
              <a:rPr lang="en-US"/>
              <a:t>Click the icon to insert a picture.</a:t>
            </a:r>
          </a:p>
        </p:txBody>
      </p:sp>
      <p:sp>
        <p:nvSpPr>
          <p:cNvPr id="2" name="GreenDot-T">
            <a:extLst>
              <a:ext uri="{FF2B5EF4-FFF2-40B4-BE49-F238E27FC236}">
                <a16:creationId xmlns:a16="http://schemas.microsoft.com/office/drawing/2014/main" id="{04594F34-0F6B-802F-C8FE-109E687EEB71}"/>
              </a:ext>
            </a:extLst>
          </p:cNvPr>
          <p:cNvSpPr>
            <a:spLocks noGrp="1" noRot="1" noMove="1" noResize="1" noEditPoints="1" noAdjustHandles="1" noChangeArrowheads="1" noChangeShapeType="1"/>
          </p:cNvSpPr>
          <p:nvPr>
            <p:ph type="tbl" sz="quarter" idx="25" hasCustomPrompt="1"/>
          </p:nvPr>
        </p:nvSpPr>
        <p:spPr>
          <a:xfrm>
            <a:off x="457200" y="3840163"/>
            <a:ext cx="457200" cy="228600"/>
          </a:xfrm>
          <a:solidFill>
            <a:srgbClr val="7AC143"/>
          </a:solidFill>
        </p:spPr>
        <p:txBody>
          <a:bodyPr/>
          <a:lstStyle>
            <a:lvl1pPr marL="0" indent="0">
              <a:buNone/>
              <a:defRPr/>
            </a:lvl1pPr>
          </a:lstStyle>
          <a:p>
            <a:r>
              <a:rPr lang="en-US"/>
              <a:t> </a:t>
            </a:r>
          </a:p>
        </p:txBody>
      </p:sp>
      <p:grpSp>
        <p:nvGrpSpPr>
          <p:cNvPr id="3" name="CDM Smith Logo" descr="CDM Smith Logo">
            <a:extLst>
              <a:ext uri="{FF2B5EF4-FFF2-40B4-BE49-F238E27FC236}">
                <a16:creationId xmlns:a16="http://schemas.microsoft.com/office/drawing/2014/main" id="{0E2C4B8B-FE0F-836A-6625-613DE99AE8F0}"/>
              </a:ext>
            </a:extLst>
          </p:cNvPr>
          <p:cNvGrpSpPr/>
          <p:nvPr userDrawn="1"/>
        </p:nvGrpSpPr>
        <p:grpSpPr bwMode="auto">
          <a:xfrm>
            <a:off x="10409936" y="5796761"/>
            <a:ext cx="1394030" cy="615424"/>
            <a:chOff x="1149" y="972"/>
            <a:chExt cx="5382" cy="2376"/>
          </a:xfrm>
        </p:grpSpPr>
        <p:sp>
          <p:nvSpPr>
            <p:cNvPr id="4" name="AutoShape 3">
              <a:extLst>
                <a:ext uri="{FF2B5EF4-FFF2-40B4-BE49-F238E27FC236}">
                  <a16:creationId xmlns:a16="http://schemas.microsoft.com/office/drawing/2014/main" id="{672B772C-BAF1-97C9-00C7-AB65F9A18289}"/>
                </a:ext>
              </a:extLst>
            </p:cNvPr>
            <p:cNvSpPr/>
            <p:nvPr userDrawn="1"/>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5">
              <a:extLst>
                <a:ext uri="{FF2B5EF4-FFF2-40B4-BE49-F238E27FC236}">
                  <a16:creationId xmlns:a16="http://schemas.microsoft.com/office/drawing/2014/main" id="{6F2E74F7-C2E7-DE24-F412-AC423C644308}"/>
                </a:ext>
              </a:extLst>
            </p:cNvPr>
            <p:cNvSpPr/>
            <p:nvPr userDrawn="1"/>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BB0EE62E-0C27-6B80-5A7B-1AC8FCA25365}"/>
                </a:ext>
              </a:extLst>
            </p:cNvPr>
            <p:cNvSpPr/>
            <p:nvPr userDrawn="1"/>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Rectangle 7">
              <a:extLst>
                <a:ext uri="{FF2B5EF4-FFF2-40B4-BE49-F238E27FC236}">
                  <a16:creationId xmlns:a16="http://schemas.microsoft.com/office/drawing/2014/main" id="{075E1634-F075-0EB2-2C6B-27D8E0013E4E}"/>
                </a:ext>
              </a:extLst>
            </p:cNvPr>
            <p:cNvSpPr/>
            <p:nvPr userDrawn="1"/>
          </p:nvSpPr>
          <p:spPr bwMode="auto">
            <a:xfrm>
              <a:off x="4455" y="2359"/>
              <a:ext cx="353" cy="9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8">
              <a:extLst>
                <a:ext uri="{FF2B5EF4-FFF2-40B4-BE49-F238E27FC236}">
                  <a16:creationId xmlns:a16="http://schemas.microsoft.com/office/drawing/2014/main" id="{1DF02016-3E83-300C-E7A0-0DDFEDD70AA7}"/>
                </a:ext>
              </a:extLst>
            </p:cNvPr>
            <p:cNvSpPr/>
            <p:nvPr userDrawn="1"/>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32A2B0FA-9B99-3D8F-CB62-E9E091961C1E}"/>
                </a:ext>
              </a:extLst>
            </p:cNvPr>
            <p:cNvSpPr/>
            <p:nvPr userDrawn="1"/>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6740E6E3-A0A2-7C96-1EE9-89AEADC9954D}"/>
                </a:ext>
              </a:extLst>
            </p:cNvPr>
            <p:cNvSpPr/>
            <p:nvPr userDrawn="1"/>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a:extLst>
                <a:ext uri="{FF2B5EF4-FFF2-40B4-BE49-F238E27FC236}">
                  <a16:creationId xmlns:a16="http://schemas.microsoft.com/office/drawing/2014/main" id="{77FF8672-D8D2-9BAE-D02D-3F1EB64DF889}"/>
                </a:ext>
              </a:extLst>
            </p:cNvPr>
            <p:cNvSpPr/>
            <p:nvPr userDrawn="1"/>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Rectangle 12">
              <a:extLst>
                <a:ext uri="{FF2B5EF4-FFF2-40B4-BE49-F238E27FC236}">
                  <a16:creationId xmlns:a16="http://schemas.microsoft.com/office/drawing/2014/main" id="{B0D1D69A-9F0D-50C3-814E-C4085EEC8F91}"/>
                </a:ext>
              </a:extLst>
            </p:cNvPr>
            <p:cNvSpPr/>
            <p:nvPr userDrawn="1"/>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a16="http://schemas.microsoft.com/office/drawing/2014/main" id="{3210DBE1-5B79-2291-51B1-77F907EAB6AB}"/>
                </a:ext>
              </a:extLst>
            </p:cNvPr>
            <p:cNvSpPr/>
            <p:nvPr userDrawn="1"/>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96551873"/>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 Alt Centered">
    <p:spTree>
      <p:nvGrpSpPr>
        <p:cNvPr id="1" name=""/>
        <p:cNvGrpSpPr/>
        <p:nvPr/>
      </p:nvGrpSpPr>
      <p:grpSpPr>
        <a:xfrm>
          <a:off x="0" y="0"/>
          <a:ext cx="0" cy="0"/>
          <a:chOff x="0" y="0"/>
          <a:chExt cx="0" cy="0"/>
        </a:xfrm>
      </p:grpSpPr>
      <p:sp>
        <p:nvSpPr>
          <p:cNvPr id="6" name="Picture Placeholder">
            <a:extLst>
              <a:ext uri="{FF2B5EF4-FFF2-40B4-BE49-F238E27FC236}">
                <a16:creationId xmlns:a16="http://schemas.microsoft.com/office/drawing/2014/main" id="{0A8741BF-B9BF-B96D-4BFC-30FED2294C7E}"/>
              </a:ext>
            </a:extLst>
          </p:cNvPr>
          <p:cNvSpPr>
            <a:spLocks noGrp="1"/>
          </p:cNvSpPr>
          <p:nvPr>
            <p:ph type="pic" sz="quarter" idx="21" hasCustomPrompt="1"/>
          </p:nvPr>
        </p:nvSpPr>
        <p:spPr>
          <a:xfrm>
            <a:off x="0" y="0"/>
            <a:ext cx="12192000" cy="4068763"/>
          </a:xfrm>
          <a:solidFill>
            <a:schemeClr val="accent4"/>
          </a:solidFill>
        </p:spPr>
        <p:txBody>
          <a:bodyPr/>
          <a:lstStyle>
            <a:lvl1pPr marL="0" indent="0" algn="ctr">
              <a:buFont typeface="CDM Smith" pitchFamily="2" charset="0"/>
              <a:buNone/>
              <a:defRPr sz="1400">
                <a:solidFill>
                  <a:schemeClr val="accent3"/>
                </a:solidFill>
              </a:defRPr>
            </a:lvl1pPr>
          </a:lstStyle>
          <a:p>
            <a:r>
              <a:rPr lang="en-US"/>
              <a:t>To change this background, select this picture frame then go to the insert (tab) / picture.</a:t>
            </a:r>
          </a:p>
        </p:txBody>
      </p:sp>
      <p:sp>
        <p:nvSpPr>
          <p:cNvPr id="2" name="Title 1">
            <a:extLst>
              <a:ext uri="{FF2B5EF4-FFF2-40B4-BE49-F238E27FC236}">
                <a16:creationId xmlns:a16="http://schemas.microsoft.com/office/drawing/2014/main" id="{55608F8C-FE37-E3E5-1757-B2112CD333C2}"/>
              </a:ext>
            </a:extLst>
          </p:cNvPr>
          <p:cNvSpPr>
            <a:spLocks noGrp="1"/>
          </p:cNvSpPr>
          <p:nvPr>
            <p:ph type="title" hasCustomPrompt="1"/>
          </p:nvPr>
        </p:nvSpPr>
        <p:spPr>
          <a:xfrm>
            <a:off x="2184400" y="2559050"/>
            <a:ext cx="8051800" cy="1509713"/>
          </a:xfrm>
          <a:solidFill>
            <a:schemeClr val="tx2">
              <a:alpha val="80000"/>
            </a:schemeClr>
          </a:solidFill>
        </p:spPr>
        <p:txBody>
          <a:bodyPr lIns="228600" tIns="228600" rIns="228600" bIns="182880" anchor="b" anchorCtr="0">
            <a:noAutofit/>
          </a:bodyPr>
          <a:lstStyle>
            <a:lvl1pPr>
              <a:defRPr sz="4400">
                <a:solidFill>
                  <a:schemeClr val="bg1"/>
                </a:solidFill>
              </a:defRPr>
            </a:lvl1pPr>
          </a:lstStyle>
          <a:p>
            <a:r>
              <a:rPr lang="en-US"/>
              <a:t>Presentation Title</a:t>
            </a:r>
          </a:p>
        </p:txBody>
      </p:sp>
      <p:sp>
        <p:nvSpPr>
          <p:cNvPr id="8" name="Text Placeholder 6">
            <a:extLst>
              <a:ext uri="{FF2B5EF4-FFF2-40B4-BE49-F238E27FC236}">
                <a16:creationId xmlns:a16="http://schemas.microsoft.com/office/drawing/2014/main" id="{49FE2663-8BF5-470B-F455-2004D9038E42}"/>
              </a:ext>
            </a:extLst>
          </p:cNvPr>
          <p:cNvSpPr>
            <a:spLocks noGrp="1"/>
          </p:cNvSpPr>
          <p:nvPr>
            <p:ph type="body" sz="quarter" idx="13" hasCustomPrompt="1"/>
          </p:nvPr>
        </p:nvSpPr>
        <p:spPr>
          <a:xfrm>
            <a:off x="2184400" y="4068763"/>
            <a:ext cx="8051800" cy="600164"/>
          </a:xfrm>
          <a:noFill/>
        </p:spPr>
        <p:txBody>
          <a:bodyPr lIns="228600" tIns="91440" rIns="228600" bIns="228600">
            <a:spAutoFit/>
          </a:bodyPr>
          <a:lstStyle>
            <a:lvl1pPr marL="0" indent="0">
              <a:buFont typeface="CDM Smith" pitchFamily="2" charset="0"/>
              <a:buChar char="​"/>
              <a:tabLst/>
              <a:defRPr sz="1800">
                <a:solidFill>
                  <a:schemeClr val="tx2"/>
                </a:solidFill>
              </a:defRPr>
            </a:lvl1pPr>
            <a:lvl2pPr marL="571500" indent="-227013">
              <a:buFont typeface="CDM Smith" pitchFamily="2" charset="0"/>
              <a:buChar char="​"/>
              <a:defRPr>
                <a:solidFill>
                  <a:schemeClr val="bg1"/>
                </a:solidFill>
              </a:defRPr>
            </a:lvl2pPr>
            <a:lvl3pPr marL="803275" indent="-228600">
              <a:buFont typeface="CDM Smith" pitchFamily="2" charset="0"/>
              <a:buChar char="​"/>
              <a:defRPr>
                <a:solidFill>
                  <a:schemeClr val="bg1"/>
                </a:solidFill>
              </a:defRPr>
            </a:lvl3pPr>
            <a:lvl4pPr marL="1144588" indent="-228600">
              <a:buFont typeface="CDM Smith" pitchFamily="2" charset="0"/>
              <a:buChar char="​"/>
              <a:defRPr>
                <a:solidFill>
                  <a:schemeClr val="bg1"/>
                </a:solidFill>
              </a:defRPr>
            </a:lvl4pPr>
            <a:lvl5pPr marL="1144588" indent="-228600">
              <a:buFont typeface="CDM Smith" pitchFamily="2" charset="0"/>
              <a:buChar char="​"/>
              <a:defRPr>
                <a:solidFill>
                  <a:schemeClr val="bg1"/>
                </a:solidFill>
              </a:defRPr>
            </a:lvl5pPr>
          </a:lstStyle>
          <a:p>
            <a:pPr lvl="0"/>
            <a:r>
              <a:rPr lang="en-US"/>
              <a:t>Click to edit subtitle</a:t>
            </a:r>
          </a:p>
        </p:txBody>
      </p:sp>
      <p:sp>
        <p:nvSpPr>
          <p:cNvPr id="9" name="Date">
            <a:extLst>
              <a:ext uri="{FF2B5EF4-FFF2-40B4-BE49-F238E27FC236}">
                <a16:creationId xmlns:a16="http://schemas.microsoft.com/office/drawing/2014/main" id="{CF9A1EE1-66C5-8922-678C-FBFECC353FFF}"/>
              </a:ext>
            </a:extLst>
          </p:cNvPr>
          <p:cNvSpPr>
            <a:spLocks noGrp="1"/>
          </p:cNvSpPr>
          <p:nvPr>
            <p:ph type="body" sz="quarter" idx="14" hasCustomPrompt="1"/>
          </p:nvPr>
        </p:nvSpPr>
        <p:spPr>
          <a:xfrm>
            <a:off x="2405566" y="6224238"/>
            <a:ext cx="1727200" cy="228600"/>
          </a:xfrm>
        </p:spPr>
        <p:txBody>
          <a:bodyPr anchor="b" anchorCtr="0"/>
          <a:lstStyle>
            <a:lvl1pPr marL="0" indent="0">
              <a:spcAft>
                <a:spcPts val="0"/>
              </a:spcAft>
              <a:buFont typeface="CDM Smith" pitchFamily="2" charset="0"/>
              <a:buChar char="​"/>
              <a:defRPr sz="1400"/>
            </a:lvl1pPr>
          </a:lstStyle>
          <a:p>
            <a:pPr lvl="0"/>
            <a:r>
              <a:rPr lang="en-US"/>
              <a:t>Date</a:t>
            </a:r>
          </a:p>
        </p:txBody>
      </p:sp>
      <p:grpSp>
        <p:nvGrpSpPr>
          <p:cNvPr id="15" name="CDM Smith Logo">
            <a:extLst>
              <a:ext uri="{FF2B5EF4-FFF2-40B4-BE49-F238E27FC236}">
                <a16:creationId xmlns:a16="http://schemas.microsoft.com/office/drawing/2014/main" id="{25C649DF-B780-41BF-BBA6-57B5609718EF}"/>
              </a:ext>
            </a:extLst>
          </p:cNvPr>
          <p:cNvGrpSpPr>
            <a:grpSpLocks noGrp="1" noUngrp="1" noRot="1" noChangeAspect="1" noMove="1" noResize="1"/>
          </p:cNvGrpSpPr>
          <p:nvPr/>
        </p:nvGrpSpPr>
        <p:grpSpPr bwMode="auto">
          <a:xfrm>
            <a:off x="10409936" y="5796761"/>
            <a:ext cx="1394030" cy="615424"/>
            <a:chOff x="1149" y="972"/>
            <a:chExt cx="5382" cy="2376"/>
          </a:xfrm>
        </p:grpSpPr>
        <p:sp>
          <p:nvSpPr>
            <p:cNvPr id="16" name="AutoShape 3">
              <a:extLst>
                <a:ext uri="{FF2B5EF4-FFF2-40B4-BE49-F238E27FC236}">
                  <a16:creationId xmlns:a16="http://schemas.microsoft.com/office/drawing/2014/main" id="{B4E7FF52-A628-8811-9A41-807B4BF5D57C}"/>
                </a:ext>
              </a:extLst>
            </p:cNvPr>
            <p:cNvSpPr>
              <a:spLocks noGrp="1" noRot="1" noChangeAspect="1" noMove="1" noResize="1" noEditPoints="1" noAdjustHandles="1" noChangeArrowheads="1" noChangeShapeType="1"/>
            </p:cNvSpPr>
            <p:nvPr/>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5">
              <a:extLst>
                <a:ext uri="{FF2B5EF4-FFF2-40B4-BE49-F238E27FC236}">
                  <a16:creationId xmlns:a16="http://schemas.microsoft.com/office/drawing/2014/main" id="{7BB183EA-B437-DE6B-7903-12F95D86AFF7}"/>
                </a:ext>
              </a:extLst>
            </p:cNvPr>
            <p:cNvSpPr>
              <a:spLocks noGrp="1" noRot="1" noMove="1" noResize="1" noEditPoints="1" noAdjustHandles="1" noChangeArrowheads="1" noChangeShapeType="1"/>
            </p:cNvSpPr>
            <p:nvPr/>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028424E9-7A50-0155-7232-3A0553EB7E60}"/>
                </a:ext>
              </a:extLst>
            </p:cNvPr>
            <p:cNvSpPr>
              <a:spLocks noGrp="1" noRot="1" noMove="1" noResize="1" noEditPoints="1" noAdjustHandles="1" noChangeArrowheads="1" noChangeShapeType="1"/>
            </p:cNvSpPr>
            <p:nvPr/>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Rectangle 7">
              <a:extLst>
                <a:ext uri="{FF2B5EF4-FFF2-40B4-BE49-F238E27FC236}">
                  <a16:creationId xmlns:a16="http://schemas.microsoft.com/office/drawing/2014/main" id="{006F247C-74DD-40C4-346A-F465638641BA}"/>
                </a:ext>
              </a:extLst>
            </p:cNvPr>
            <p:cNvSpPr>
              <a:spLocks noGrp="1" noRot="1" noMove="1" noResize="1" noEditPoints="1" noAdjustHandles="1" noChangeArrowheads="1" noChangeShapeType="1"/>
            </p:cNvSpPr>
            <p:nvPr/>
          </p:nvSpPr>
          <p:spPr bwMode="auto">
            <a:xfrm>
              <a:off x="4455" y="2359"/>
              <a:ext cx="353" cy="947"/>
            </a:xfrm>
            <a:prstGeom prst="rect">
              <a:avLst/>
            </a:prstGeom>
            <a:solidFill>
              <a:srgbClr val="0030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a:extLst>
                <a:ext uri="{FF2B5EF4-FFF2-40B4-BE49-F238E27FC236}">
                  <a16:creationId xmlns:a16="http://schemas.microsoft.com/office/drawing/2014/main" id="{77D87B76-3526-B114-F866-193B69E39211}"/>
                </a:ext>
              </a:extLst>
            </p:cNvPr>
            <p:cNvSpPr>
              <a:spLocks noGrp="1" noRot="1" noMove="1" noResize="1" noEditPoints="1" noAdjustHandles="1" noChangeArrowheads="1" noChangeShapeType="1"/>
            </p:cNvSpPr>
            <p:nvPr/>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a:extLst>
                <a:ext uri="{FF2B5EF4-FFF2-40B4-BE49-F238E27FC236}">
                  <a16:creationId xmlns:a16="http://schemas.microsoft.com/office/drawing/2014/main" id="{62E9BDB2-FDFE-8092-4B2D-9B098A1852C1}"/>
                </a:ext>
              </a:extLst>
            </p:cNvPr>
            <p:cNvSpPr>
              <a:spLocks noGrp="1" noRot="1" noMove="1" noResize="1" noEditPoints="1" noAdjustHandles="1" noChangeArrowheads="1" noChangeShapeType="1"/>
            </p:cNvSpPr>
            <p:nvPr/>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a:extLst>
                <a:ext uri="{FF2B5EF4-FFF2-40B4-BE49-F238E27FC236}">
                  <a16:creationId xmlns:a16="http://schemas.microsoft.com/office/drawing/2014/main" id="{76543AD6-40F0-3DA7-324B-55CA297A67E1}"/>
                </a:ext>
              </a:extLst>
            </p:cNvPr>
            <p:cNvSpPr>
              <a:spLocks noGrp="1" noRot="1" noMove="1" noResize="1" noEditPoints="1" noAdjustHandles="1" noChangeArrowheads="1" noChangeShapeType="1"/>
            </p:cNvSpPr>
            <p:nvPr/>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a:extLst>
                <a:ext uri="{FF2B5EF4-FFF2-40B4-BE49-F238E27FC236}">
                  <a16:creationId xmlns:a16="http://schemas.microsoft.com/office/drawing/2014/main" id="{76AD11B3-8D0B-1FED-70EA-067D6F9D5A99}"/>
                </a:ext>
              </a:extLst>
            </p:cNvPr>
            <p:cNvSpPr>
              <a:spLocks noGrp="1" noRot="1" noMove="1" noResize="1" noEditPoints="1" noAdjustHandles="1" noChangeArrowheads="1" noChangeShapeType="1"/>
            </p:cNvSpPr>
            <p:nvPr/>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Rectangle 12">
              <a:extLst>
                <a:ext uri="{FF2B5EF4-FFF2-40B4-BE49-F238E27FC236}">
                  <a16:creationId xmlns:a16="http://schemas.microsoft.com/office/drawing/2014/main" id="{505B9F83-3B1C-BD69-3A7E-16697577F0A1}"/>
                </a:ext>
              </a:extLst>
            </p:cNvPr>
            <p:cNvSpPr>
              <a:spLocks noGrp="1" noRot="1" noMove="1" noResize="1" noEditPoints="1" noAdjustHandles="1" noChangeArrowheads="1" noChangeShapeType="1"/>
            </p:cNvSpPr>
            <p:nvPr/>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a:extLst>
                <a:ext uri="{FF2B5EF4-FFF2-40B4-BE49-F238E27FC236}">
                  <a16:creationId xmlns:a16="http://schemas.microsoft.com/office/drawing/2014/main" id="{5D5616C0-C8DB-E079-2DF3-FF2162691EE7}"/>
                </a:ext>
              </a:extLst>
            </p:cNvPr>
            <p:cNvSpPr>
              <a:spLocks noGrp="1" noRot="1" noMove="1" noResize="1" noEditPoints="1" noAdjustHandles="1" noChangeArrowheads="1" noChangeShapeType="1"/>
            </p:cNvSpPr>
            <p:nvPr/>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Presenter 1">
            <a:extLst>
              <a:ext uri="{FF2B5EF4-FFF2-40B4-BE49-F238E27FC236}">
                <a16:creationId xmlns:a16="http://schemas.microsoft.com/office/drawing/2014/main" id="{B2CE43A2-3501-A47A-128B-448CFEB7530F}"/>
              </a:ext>
            </a:extLst>
          </p:cNvPr>
          <p:cNvSpPr>
            <a:spLocks noGrp="1"/>
          </p:cNvSpPr>
          <p:nvPr>
            <p:ph type="body" sz="quarter" idx="16" hasCustomPrompt="1"/>
          </p:nvPr>
        </p:nvSpPr>
        <p:spPr>
          <a:xfrm>
            <a:off x="2413000" y="4954429"/>
            <a:ext cx="1727200" cy="430887"/>
          </a:xfrm>
        </p:spPr>
        <p:txBody>
          <a:bodyPr>
            <a:spAutoFit/>
          </a:bodyPr>
          <a:lstStyle>
            <a:lvl1pPr marL="0" indent="0">
              <a:spcAft>
                <a:spcPts val="0"/>
              </a:spcAft>
              <a:buFont typeface="CDM Smith" pitchFamily="2" charset="0"/>
              <a:buChar char="​"/>
              <a:defRPr sz="1400" b="1">
                <a:solidFill>
                  <a:schemeClr val="accent1"/>
                </a:solidFill>
              </a:defRPr>
            </a:lvl1pPr>
            <a:lvl2pPr marL="0" indent="0">
              <a:buFont typeface="CDM Smith" pitchFamily="2" charset="0"/>
              <a:buChar char="​"/>
              <a:defRPr sz="1400"/>
            </a:lvl2pPr>
          </a:lstStyle>
          <a:p>
            <a:pPr lvl="0"/>
            <a:r>
              <a:rPr lang="en-US"/>
              <a:t>Presenter 1</a:t>
            </a:r>
          </a:p>
          <a:p>
            <a:pPr lvl="1"/>
            <a:r>
              <a:rPr lang="en-US"/>
              <a:t>Title</a:t>
            </a:r>
          </a:p>
        </p:txBody>
      </p:sp>
      <p:sp>
        <p:nvSpPr>
          <p:cNvPr id="4" name="Presenter 1">
            <a:extLst>
              <a:ext uri="{FF2B5EF4-FFF2-40B4-BE49-F238E27FC236}">
                <a16:creationId xmlns:a16="http://schemas.microsoft.com/office/drawing/2014/main" id="{3732DE13-EDBF-9D6B-E9FD-E6C34519095A}"/>
              </a:ext>
            </a:extLst>
          </p:cNvPr>
          <p:cNvSpPr>
            <a:spLocks noGrp="1"/>
          </p:cNvSpPr>
          <p:nvPr>
            <p:ph type="body" sz="quarter" idx="22" hasCustomPrompt="1"/>
          </p:nvPr>
        </p:nvSpPr>
        <p:spPr>
          <a:xfrm>
            <a:off x="4369390" y="4954429"/>
            <a:ext cx="1727200" cy="430887"/>
          </a:xfrm>
        </p:spPr>
        <p:txBody>
          <a:bodyPr>
            <a:spAutoFit/>
          </a:bodyPr>
          <a:lstStyle>
            <a:lvl1pPr marL="0" indent="0">
              <a:spcAft>
                <a:spcPts val="0"/>
              </a:spcAft>
              <a:buFont typeface="CDM Smith" pitchFamily="2" charset="0"/>
              <a:buChar char="​"/>
              <a:defRPr sz="1400" b="1">
                <a:solidFill>
                  <a:schemeClr val="accent1"/>
                </a:solidFill>
              </a:defRPr>
            </a:lvl1pPr>
            <a:lvl2pPr marL="0" indent="0">
              <a:buFont typeface="CDM Smith" pitchFamily="2" charset="0"/>
              <a:buChar char="​"/>
              <a:defRPr sz="1400"/>
            </a:lvl2pPr>
          </a:lstStyle>
          <a:p>
            <a:pPr lvl="0"/>
            <a:r>
              <a:rPr lang="en-US"/>
              <a:t>Presenter 2</a:t>
            </a:r>
          </a:p>
          <a:p>
            <a:pPr lvl="1"/>
            <a:r>
              <a:rPr lang="en-US"/>
              <a:t>Title</a:t>
            </a:r>
          </a:p>
        </p:txBody>
      </p:sp>
      <p:sp>
        <p:nvSpPr>
          <p:cNvPr id="5" name="Presenter 1">
            <a:extLst>
              <a:ext uri="{FF2B5EF4-FFF2-40B4-BE49-F238E27FC236}">
                <a16:creationId xmlns:a16="http://schemas.microsoft.com/office/drawing/2014/main" id="{B789B874-436B-B8B4-9EF7-17D2D44511C6}"/>
              </a:ext>
            </a:extLst>
          </p:cNvPr>
          <p:cNvSpPr>
            <a:spLocks noGrp="1"/>
          </p:cNvSpPr>
          <p:nvPr>
            <p:ph type="body" sz="quarter" idx="23" hasCustomPrompt="1"/>
          </p:nvPr>
        </p:nvSpPr>
        <p:spPr>
          <a:xfrm>
            <a:off x="6332869" y="4954429"/>
            <a:ext cx="1727200" cy="430887"/>
          </a:xfrm>
        </p:spPr>
        <p:txBody>
          <a:bodyPr>
            <a:spAutoFit/>
          </a:bodyPr>
          <a:lstStyle>
            <a:lvl1pPr marL="0" indent="0">
              <a:spcAft>
                <a:spcPts val="0"/>
              </a:spcAft>
              <a:buFont typeface="CDM Smith" pitchFamily="2" charset="0"/>
              <a:buChar char="​"/>
              <a:defRPr sz="1400" b="1">
                <a:solidFill>
                  <a:schemeClr val="accent1"/>
                </a:solidFill>
              </a:defRPr>
            </a:lvl1pPr>
            <a:lvl2pPr marL="0" indent="0">
              <a:buFont typeface="CDM Smith" pitchFamily="2" charset="0"/>
              <a:buChar char="​"/>
              <a:defRPr sz="1400"/>
            </a:lvl2pPr>
          </a:lstStyle>
          <a:p>
            <a:pPr lvl="0"/>
            <a:r>
              <a:rPr lang="en-US"/>
              <a:t>Presenter 3</a:t>
            </a:r>
          </a:p>
          <a:p>
            <a:pPr lvl="1"/>
            <a:r>
              <a:rPr lang="en-US"/>
              <a:t>Title</a:t>
            </a:r>
          </a:p>
        </p:txBody>
      </p:sp>
      <p:sp>
        <p:nvSpPr>
          <p:cNvPr id="14" name="Presenter 1">
            <a:extLst>
              <a:ext uri="{FF2B5EF4-FFF2-40B4-BE49-F238E27FC236}">
                <a16:creationId xmlns:a16="http://schemas.microsoft.com/office/drawing/2014/main" id="{6B897A17-13AD-C1E7-C4DB-4D481C984BB7}"/>
              </a:ext>
            </a:extLst>
          </p:cNvPr>
          <p:cNvSpPr>
            <a:spLocks noGrp="1"/>
          </p:cNvSpPr>
          <p:nvPr>
            <p:ph type="body" sz="quarter" idx="24" hasCustomPrompt="1"/>
          </p:nvPr>
        </p:nvSpPr>
        <p:spPr>
          <a:xfrm>
            <a:off x="8289260" y="4954429"/>
            <a:ext cx="1727200" cy="430887"/>
          </a:xfrm>
        </p:spPr>
        <p:txBody>
          <a:bodyPr>
            <a:spAutoFit/>
          </a:bodyPr>
          <a:lstStyle>
            <a:lvl1pPr marL="0" indent="0">
              <a:spcAft>
                <a:spcPts val="0"/>
              </a:spcAft>
              <a:buFont typeface="CDM Smith" pitchFamily="2" charset="0"/>
              <a:buChar char="​"/>
              <a:defRPr sz="1400" b="1">
                <a:solidFill>
                  <a:schemeClr val="accent1"/>
                </a:solidFill>
              </a:defRPr>
            </a:lvl1pPr>
            <a:lvl2pPr marL="0" indent="0">
              <a:buFont typeface="CDM Smith" pitchFamily="2" charset="0"/>
              <a:buChar char="​"/>
              <a:defRPr sz="1400"/>
            </a:lvl2pPr>
          </a:lstStyle>
          <a:p>
            <a:pPr lvl="0"/>
            <a:r>
              <a:rPr lang="en-US"/>
              <a:t>Presenter 4</a:t>
            </a:r>
          </a:p>
          <a:p>
            <a:pPr lvl="1"/>
            <a:r>
              <a:rPr lang="en-US"/>
              <a:t>Title</a:t>
            </a:r>
          </a:p>
        </p:txBody>
      </p:sp>
      <p:sp>
        <p:nvSpPr>
          <p:cNvPr id="10" name="GreenDot-T">
            <a:extLst>
              <a:ext uri="{FF2B5EF4-FFF2-40B4-BE49-F238E27FC236}">
                <a16:creationId xmlns:a16="http://schemas.microsoft.com/office/drawing/2014/main" id="{3F6F3AD3-7833-8D83-439B-12A1D0AE4ACF}"/>
              </a:ext>
            </a:extLst>
          </p:cNvPr>
          <p:cNvSpPr>
            <a:spLocks noGrp="1" noRot="1" noMove="1" noResize="1" noEditPoints="1" noAdjustHandles="1" noChangeArrowheads="1" noChangeShapeType="1"/>
          </p:cNvSpPr>
          <p:nvPr>
            <p:ph type="tbl" sz="quarter" idx="25" hasCustomPrompt="1"/>
          </p:nvPr>
        </p:nvSpPr>
        <p:spPr>
          <a:xfrm>
            <a:off x="2413000" y="3840163"/>
            <a:ext cx="457200" cy="228600"/>
          </a:xfrm>
          <a:solidFill>
            <a:srgbClr val="7AC143"/>
          </a:solidFill>
        </p:spPr>
        <p:txBody>
          <a:bodyPr/>
          <a:lstStyle>
            <a:lvl1pPr marL="0" indent="0">
              <a:buNone/>
              <a:defRPr/>
            </a:lvl1pPr>
          </a:lstStyle>
          <a:p>
            <a:r>
              <a:rPr lang="en-US"/>
              <a:t> </a:t>
            </a:r>
          </a:p>
        </p:txBody>
      </p:sp>
      <p:grpSp>
        <p:nvGrpSpPr>
          <p:cNvPr id="7" name="CDM Smith Logo">
            <a:extLst>
              <a:ext uri="{FF2B5EF4-FFF2-40B4-BE49-F238E27FC236}">
                <a16:creationId xmlns:a16="http://schemas.microsoft.com/office/drawing/2014/main" id="{67338072-DC6F-8E0F-543A-1C4865B3BF3B}"/>
              </a:ext>
            </a:extLst>
          </p:cNvPr>
          <p:cNvGrpSpPr/>
          <p:nvPr userDrawn="1"/>
        </p:nvGrpSpPr>
        <p:grpSpPr bwMode="auto">
          <a:xfrm>
            <a:off x="10409936" y="5796761"/>
            <a:ext cx="1394030" cy="615424"/>
            <a:chOff x="1149" y="972"/>
            <a:chExt cx="5382" cy="2376"/>
          </a:xfrm>
        </p:grpSpPr>
        <p:sp>
          <p:nvSpPr>
            <p:cNvPr id="11" name="AutoShape 3">
              <a:extLst>
                <a:ext uri="{FF2B5EF4-FFF2-40B4-BE49-F238E27FC236}">
                  <a16:creationId xmlns:a16="http://schemas.microsoft.com/office/drawing/2014/main" id="{541FAD0A-8318-0E54-5897-6FA15F6DD31A}"/>
                </a:ext>
              </a:extLst>
            </p:cNvPr>
            <p:cNvSpPr/>
            <p:nvPr userDrawn="1"/>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5">
              <a:extLst>
                <a:ext uri="{FF2B5EF4-FFF2-40B4-BE49-F238E27FC236}">
                  <a16:creationId xmlns:a16="http://schemas.microsoft.com/office/drawing/2014/main" id="{7812426F-E5EC-B92F-DD55-2C00288DBBFF}"/>
                </a:ext>
              </a:extLst>
            </p:cNvPr>
            <p:cNvSpPr/>
            <p:nvPr userDrawn="1"/>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6">
              <a:extLst>
                <a:ext uri="{FF2B5EF4-FFF2-40B4-BE49-F238E27FC236}">
                  <a16:creationId xmlns:a16="http://schemas.microsoft.com/office/drawing/2014/main" id="{735EE91B-3D7F-3DE4-CD26-63453F9D242C}"/>
                </a:ext>
              </a:extLst>
            </p:cNvPr>
            <p:cNvSpPr/>
            <p:nvPr userDrawn="1"/>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7">
              <a:extLst>
                <a:ext uri="{FF2B5EF4-FFF2-40B4-BE49-F238E27FC236}">
                  <a16:creationId xmlns:a16="http://schemas.microsoft.com/office/drawing/2014/main" id="{C99854E0-71D2-D732-9117-0EF1F95AE5B3}"/>
                </a:ext>
              </a:extLst>
            </p:cNvPr>
            <p:cNvSpPr/>
            <p:nvPr userDrawn="1"/>
          </p:nvSpPr>
          <p:spPr bwMode="auto">
            <a:xfrm>
              <a:off x="4455" y="2359"/>
              <a:ext cx="353" cy="947"/>
            </a:xfrm>
            <a:prstGeom prst="rect">
              <a:avLst/>
            </a:prstGeom>
            <a:solidFill>
              <a:srgbClr val="00308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B04762B6-37D5-6887-639B-32437B327DA0}"/>
                </a:ext>
              </a:extLst>
            </p:cNvPr>
            <p:cNvSpPr/>
            <p:nvPr userDrawn="1"/>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829014AF-750B-0A57-B857-A689F82D6151}"/>
                </a:ext>
              </a:extLst>
            </p:cNvPr>
            <p:cNvSpPr/>
            <p:nvPr userDrawn="1"/>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5EFAEB62-46B0-F6B1-203E-4CA6FB2D40A5}"/>
                </a:ext>
              </a:extLst>
            </p:cNvPr>
            <p:cNvSpPr/>
            <p:nvPr userDrawn="1"/>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1">
              <a:extLst>
                <a:ext uri="{FF2B5EF4-FFF2-40B4-BE49-F238E27FC236}">
                  <a16:creationId xmlns:a16="http://schemas.microsoft.com/office/drawing/2014/main" id="{D2F25A66-2C10-5F47-315C-544DC4BF6C4E}"/>
                </a:ext>
              </a:extLst>
            </p:cNvPr>
            <p:cNvSpPr/>
            <p:nvPr userDrawn="1"/>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12">
              <a:extLst>
                <a:ext uri="{FF2B5EF4-FFF2-40B4-BE49-F238E27FC236}">
                  <a16:creationId xmlns:a16="http://schemas.microsoft.com/office/drawing/2014/main" id="{472F2C2D-DDE1-EACE-64CF-83B99C32ED73}"/>
                </a:ext>
              </a:extLst>
            </p:cNvPr>
            <p:cNvSpPr/>
            <p:nvPr userDrawn="1"/>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3">
              <a:extLst>
                <a:ext uri="{FF2B5EF4-FFF2-40B4-BE49-F238E27FC236}">
                  <a16:creationId xmlns:a16="http://schemas.microsoft.com/office/drawing/2014/main" id="{AB94B6B1-8147-8D4C-AE99-4D7F2E095BEB}"/>
                </a:ext>
              </a:extLst>
            </p:cNvPr>
            <p:cNvSpPr/>
            <p:nvPr userDrawn="1"/>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rgbClr val="00308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1373041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Section Divider - Alt Left">
    <p:spTree>
      <p:nvGrpSpPr>
        <p:cNvPr id="1" name=""/>
        <p:cNvGrpSpPr/>
        <p:nvPr/>
      </p:nvGrpSpPr>
      <p:grpSpPr>
        <a:xfrm>
          <a:off x="0" y="0"/>
          <a:ext cx="0" cy="0"/>
          <a:chOff x="0" y="0"/>
          <a:chExt cx="0" cy="0"/>
        </a:xfrm>
      </p:grpSpPr>
      <p:sp>
        <p:nvSpPr>
          <p:cNvPr id="7" name="Picture Placeholder">
            <a:extLst>
              <a:ext uri="{FF2B5EF4-FFF2-40B4-BE49-F238E27FC236}">
                <a16:creationId xmlns:a16="http://schemas.microsoft.com/office/drawing/2014/main" id="{845EFAD5-829A-8BC7-7A7A-0C5C3C2CBFC0}"/>
              </a:ext>
            </a:extLst>
          </p:cNvPr>
          <p:cNvSpPr>
            <a:spLocks noGrp="1"/>
          </p:cNvSpPr>
          <p:nvPr>
            <p:ph type="pic" sz="quarter" idx="21" hasCustomPrompt="1"/>
          </p:nvPr>
        </p:nvSpPr>
        <p:spPr>
          <a:xfrm>
            <a:off x="0" y="0"/>
            <a:ext cx="8051800" cy="6857998"/>
          </a:xfrm>
          <a:solidFill>
            <a:schemeClr val="accent3"/>
          </a:solidFill>
        </p:spPr>
        <p:txBody>
          <a:bodyPr/>
          <a:lstStyle>
            <a:lvl1pPr marL="0" indent="0" algn="ctr">
              <a:buFont typeface="CDM Smith" pitchFamily="2" charset="0"/>
              <a:buNone/>
              <a:defRPr sz="1400">
                <a:solidFill>
                  <a:schemeClr val="accent3"/>
                </a:solidFill>
              </a:defRPr>
            </a:lvl1pPr>
          </a:lstStyle>
          <a:p>
            <a:r>
              <a:rPr lang="en-US"/>
              <a:t>To change this background, select this picture frame then go to the insert (tab) / picture.</a:t>
            </a:r>
          </a:p>
        </p:txBody>
      </p:sp>
      <p:sp>
        <p:nvSpPr>
          <p:cNvPr id="2" name="Title 1">
            <a:extLst>
              <a:ext uri="{FF2B5EF4-FFF2-40B4-BE49-F238E27FC236}">
                <a16:creationId xmlns:a16="http://schemas.microsoft.com/office/drawing/2014/main" id="{9565F180-70D6-CC3F-0513-DD402F6C2ABE}"/>
              </a:ext>
            </a:extLst>
          </p:cNvPr>
          <p:cNvSpPr>
            <a:spLocks noGrp="1"/>
          </p:cNvSpPr>
          <p:nvPr>
            <p:ph type="title" hasCustomPrompt="1"/>
          </p:nvPr>
        </p:nvSpPr>
        <p:spPr>
          <a:xfrm>
            <a:off x="6096000" y="2559050"/>
            <a:ext cx="6096000" cy="2560638"/>
          </a:xfrm>
          <a:solidFill>
            <a:schemeClr val="tx2"/>
          </a:solidFill>
        </p:spPr>
        <p:txBody>
          <a:bodyPr lIns="228600" tIns="457200" rIns="228600" bIns="228600"/>
          <a:lstStyle>
            <a:lvl1pPr>
              <a:defRPr sz="4400">
                <a:solidFill>
                  <a:schemeClr val="bg1"/>
                </a:solidFill>
              </a:defRPr>
            </a:lvl1pPr>
          </a:lstStyle>
          <a:p>
            <a:r>
              <a:rPr lang="en-US"/>
              <a:t>Alternative Section Divider </a:t>
            </a:r>
          </a:p>
        </p:txBody>
      </p:sp>
      <p:sp>
        <p:nvSpPr>
          <p:cNvPr id="3" name="GreenDot-T">
            <a:extLst>
              <a:ext uri="{FF2B5EF4-FFF2-40B4-BE49-F238E27FC236}">
                <a16:creationId xmlns:a16="http://schemas.microsoft.com/office/drawing/2014/main" id="{356141D1-FD5B-D84B-6F51-04757CE36F3D}"/>
              </a:ext>
            </a:extLst>
          </p:cNvPr>
          <p:cNvSpPr>
            <a:spLocks noGrp="1" noRot="1" noMove="1" noResize="1" noEditPoints="1" noAdjustHandles="1" noChangeArrowheads="1" noChangeShapeType="1"/>
          </p:cNvSpPr>
          <p:nvPr>
            <p:ph type="tbl" sz="quarter" idx="22" hasCustomPrompt="1"/>
          </p:nvPr>
        </p:nvSpPr>
        <p:spPr>
          <a:xfrm>
            <a:off x="6324600" y="2559050"/>
            <a:ext cx="457200" cy="228600"/>
          </a:xfrm>
          <a:solidFill>
            <a:srgbClr val="7AC143"/>
          </a:solidFill>
        </p:spPr>
        <p:txBody>
          <a:bodyPr/>
          <a:lstStyle>
            <a:lvl1pPr marL="0" indent="0">
              <a:buNone/>
              <a:defRPr/>
            </a:lvl1pPr>
          </a:lstStyle>
          <a:p>
            <a:r>
              <a:rPr lang="en-US"/>
              <a:t> </a:t>
            </a:r>
          </a:p>
        </p:txBody>
      </p:sp>
    </p:spTree>
    <p:extLst>
      <p:ext uri="{BB962C8B-B14F-4D97-AF65-F5344CB8AC3E}">
        <p14:creationId xmlns:p14="http://schemas.microsoft.com/office/powerpoint/2010/main" val="2909471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Section Divider - Full photo">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4C000B-C628-72EC-2F65-2FADB7502763}"/>
              </a:ext>
            </a:extLst>
          </p:cNvPr>
          <p:cNvSpPr/>
          <p:nvPr userDrawn="1"/>
        </p:nvSpPr>
        <p:spPr>
          <a:xfrm>
            <a:off x="-1" y="-2"/>
            <a:ext cx="12192001"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D873402-F807-1999-6B3F-9F7A692DF8A6}"/>
              </a:ext>
            </a:extLst>
          </p:cNvPr>
          <p:cNvSpPr/>
          <p:nvPr/>
        </p:nvSpPr>
        <p:spPr>
          <a:xfrm>
            <a:off x="-1" y="-2"/>
            <a:ext cx="12192001" cy="685800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a:extLst>
              <a:ext uri="{FF2B5EF4-FFF2-40B4-BE49-F238E27FC236}">
                <a16:creationId xmlns:a16="http://schemas.microsoft.com/office/drawing/2014/main" id="{C4C2D43D-2123-8CDE-B393-104EDE05DD4D}"/>
              </a:ext>
            </a:extLst>
          </p:cNvPr>
          <p:cNvSpPr>
            <a:spLocks noGrp="1"/>
          </p:cNvSpPr>
          <p:nvPr>
            <p:ph type="pic" sz="quarter" idx="21" hasCustomPrompt="1"/>
          </p:nvPr>
        </p:nvSpPr>
        <p:spPr>
          <a:xfrm>
            <a:off x="0" y="14714"/>
            <a:ext cx="12192000" cy="6857998"/>
          </a:xfrm>
          <a:solidFill>
            <a:schemeClr val="accent2">
              <a:alpha val="70000"/>
            </a:schemeClr>
          </a:solidFill>
        </p:spPr>
        <p:txBody>
          <a:bodyPr/>
          <a:lstStyle>
            <a:lvl1pPr marL="0" indent="0" algn="ctr">
              <a:buFont typeface="CDM Smith" pitchFamily="2" charset="0"/>
              <a:buNone/>
              <a:defRPr sz="1400">
                <a:solidFill>
                  <a:schemeClr val="bg1">
                    <a:lumMod val="65000"/>
                  </a:schemeClr>
                </a:solidFill>
              </a:defRPr>
            </a:lvl1pPr>
          </a:lstStyle>
          <a:p>
            <a:r>
              <a:rPr lang="en-US"/>
              <a:t>To change this background, select this picture frame then go to the insert (tab) / picture.</a:t>
            </a:r>
          </a:p>
        </p:txBody>
      </p:sp>
      <p:sp>
        <p:nvSpPr>
          <p:cNvPr id="2" name="Title 1">
            <a:extLst>
              <a:ext uri="{FF2B5EF4-FFF2-40B4-BE49-F238E27FC236}">
                <a16:creationId xmlns:a16="http://schemas.microsoft.com/office/drawing/2014/main" id="{8D800745-7F23-59D1-DEC8-5A49FFCCAE83}"/>
              </a:ext>
            </a:extLst>
          </p:cNvPr>
          <p:cNvSpPr>
            <a:spLocks noGrp="1"/>
          </p:cNvSpPr>
          <p:nvPr>
            <p:ph type="title" hasCustomPrompt="1"/>
          </p:nvPr>
        </p:nvSpPr>
        <p:spPr>
          <a:xfrm>
            <a:off x="457200" y="2789239"/>
            <a:ext cx="11506200" cy="1050924"/>
          </a:xfrm>
        </p:spPr>
        <p:txBody>
          <a:bodyPr anchor="t"/>
          <a:lstStyle>
            <a:lvl1pPr>
              <a:defRPr sz="4400">
                <a:solidFill>
                  <a:schemeClr val="bg1"/>
                </a:solidFill>
              </a:defRPr>
            </a:lvl1pPr>
          </a:lstStyle>
          <a:p>
            <a:r>
              <a:rPr lang="en-US"/>
              <a:t>Section Divider</a:t>
            </a:r>
          </a:p>
        </p:txBody>
      </p:sp>
      <p:sp>
        <p:nvSpPr>
          <p:cNvPr id="3" name="GreenDot-T">
            <a:extLst>
              <a:ext uri="{FF2B5EF4-FFF2-40B4-BE49-F238E27FC236}">
                <a16:creationId xmlns:a16="http://schemas.microsoft.com/office/drawing/2014/main" id="{DE538E98-7503-E0BF-C19C-EB66A9A1624C}"/>
              </a:ext>
            </a:extLst>
          </p:cNvPr>
          <p:cNvSpPr>
            <a:spLocks noGrp="1" noRot="1" noMove="1" noResize="1" noEditPoints="1" noAdjustHandles="1" noChangeArrowheads="1" noChangeShapeType="1"/>
          </p:cNvSpPr>
          <p:nvPr>
            <p:ph type="tbl" sz="quarter" idx="22" hasCustomPrompt="1"/>
          </p:nvPr>
        </p:nvSpPr>
        <p:spPr>
          <a:xfrm>
            <a:off x="457200" y="2559050"/>
            <a:ext cx="457200" cy="228600"/>
          </a:xfrm>
          <a:solidFill>
            <a:srgbClr val="7AC143"/>
          </a:solidFill>
        </p:spPr>
        <p:txBody>
          <a:bodyPr/>
          <a:lstStyle>
            <a:lvl1pPr marL="0" indent="0">
              <a:buNone/>
              <a:defRPr/>
            </a:lvl1pPr>
          </a:lstStyle>
          <a:p>
            <a:r>
              <a:rPr lang="en-US"/>
              <a:t> </a:t>
            </a:r>
          </a:p>
        </p:txBody>
      </p:sp>
    </p:spTree>
    <p:extLst>
      <p:ext uri="{BB962C8B-B14F-4D97-AF65-F5344CB8AC3E}">
        <p14:creationId xmlns:p14="http://schemas.microsoft.com/office/powerpoint/2010/main" val="1822160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D72D2717-5E5A-E10E-F3C9-29C7DAAA2904}"/>
              </a:ext>
            </a:extLst>
          </p:cNvPr>
          <p:cNvSpPr>
            <a:spLocks noGrp="1"/>
          </p:cNvSpPr>
          <p:nvPr>
            <p:ph type="pic" sz="quarter" idx="24" hasCustomPrompt="1"/>
          </p:nvPr>
        </p:nvSpPr>
        <p:spPr>
          <a:xfrm>
            <a:off x="0" y="0"/>
            <a:ext cx="6096000" cy="6858000"/>
          </a:xfrm>
          <a:custGeom>
            <a:avLst/>
            <a:gdLst>
              <a:gd name="connsiteX0" fmla="*/ 457200 w 6096000"/>
              <a:gd name="connsiteY0" fmla="*/ 1279525 h 6858000"/>
              <a:gd name="connsiteX1" fmla="*/ 457200 w 6096000"/>
              <a:gd name="connsiteY1" fmla="*/ 1508125 h 6858000"/>
              <a:gd name="connsiteX2" fmla="*/ 914400 w 6096000"/>
              <a:gd name="connsiteY2" fmla="*/ 1508125 h 6858000"/>
              <a:gd name="connsiteX3" fmla="*/ 914400 w 6096000"/>
              <a:gd name="connsiteY3" fmla="*/ 1279525 h 6858000"/>
              <a:gd name="connsiteX4" fmla="*/ 0 w 6096000"/>
              <a:gd name="connsiteY4" fmla="*/ 0 h 6858000"/>
              <a:gd name="connsiteX5" fmla="*/ 6096000 w 6096000"/>
              <a:gd name="connsiteY5" fmla="*/ 0 h 6858000"/>
              <a:gd name="connsiteX6" fmla="*/ 6096000 w 6096000"/>
              <a:gd name="connsiteY6" fmla="*/ 6858000 h 6858000"/>
              <a:gd name="connsiteX7" fmla="*/ 0 w 6096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6000" h="6858000">
                <a:moveTo>
                  <a:pt x="457200" y="1279525"/>
                </a:moveTo>
                <a:lnTo>
                  <a:pt x="457200" y="1508125"/>
                </a:lnTo>
                <a:lnTo>
                  <a:pt x="914400" y="1508125"/>
                </a:lnTo>
                <a:lnTo>
                  <a:pt x="914400" y="1279525"/>
                </a:lnTo>
                <a:close/>
                <a:moveTo>
                  <a:pt x="0" y="0"/>
                </a:moveTo>
                <a:lnTo>
                  <a:pt x="6096000" y="0"/>
                </a:lnTo>
                <a:lnTo>
                  <a:pt x="6096000" y="6858000"/>
                </a:lnTo>
                <a:lnTo>
                  <a:pt x="0" y="6858000"/>
                </a:lnTo>
                <a:close/>
              </a:path>
            </a:pathLst>
          </a:custGeom>
          <a:solidFill>
            <a:schemeClr val="accent3"/>
          </a:solidFill>
        </p:spPr>
        <p:txBody>
          <a:bodyPr wrap="square">
            <a:noAutofit/>
          </a:bodyPr>
          <a:lstStyle>
            <a:lvl1pPr marL="0" indent="0" algn="ctr">
              <a:buFont typeface="CDM Smith" panose="020B0604020202020204" pitchFamily="34" charset="0"/>
              <a:buNone/>
              <a:defRPr/>
            </a:lvl1pPr>
          </a:lstStyle>
          <a:p>
            <a:r>
              <a:rPr lang="en-US"/>
              <a:t> </a:t>
            </a:r>
          </a:p>
        </p:txBody>
      </p:sp>
      <p:sp>
        <p:nvSpPr>
          <p:cNvPr id="2" name="Title 1">
            <a:extLst>
              <a:ext uri="{FF2B5EF4-FFF2-40B4-BE49-F238E27FC236}">
                <a16:creationId xmlns:a16="http://schemas.microsoft.com/office/drawing/2014/main" id="{69EF4B19-21B8-EFD2-424B-9E5BD75F6F1D}"/>
              </a:ext>
            </a:extLst>
          </p:cNvPr>
          <p:cNvSpPr>
            <a:spLocks noGrp="1"/>
          </p:cNvSpPr>
          <p:nvPr>
            <p:ph type="title" hasCustomPrompt="1"/>
          </p:nvPr>
        </p:nvSpPr>
        <p:spPr>
          <a:xfrm>
            <a:off x="457200" y="1514474"/>
            <a:ext cx="3911600" cy="1050924"/>
          </a:xfrm>
        </p:spPr>
        <p:txBody>
          <a:bodyPr lIns="0"/>
          <a:lstStyle>
            <a:lvl1pPr>
              <a:defRPr>
                <a:solidFill>
                  <a:schemeClr val="bg1"/>
                </a:solidFill>
              </a:defRPr>
            </a:lvl1pPr>
          </a:lstStyle>
          <a:p>
            <a:r>
              <a:rPr lang="en-US"/>
              <a:t>Subject here</a:t>
            </a:r>
          </a:p>
        </p:txBody>
      </p:sp>
      <p:sp>
        <p:nvSpPr>
          <p:cNvPr id="3" name="Date Placeholder 2" hidden="1">
            <a:extLst>
              <a:ext uri="{FF2B5EF4-FFF2-40B4-BE49-F238E27FC236}">
                <a16:creationId xmlns:a16="http://schemas.microsoft.com/office/drawing/2014/main" id="{4A99C2BC-3D6D-F008-F939-DCCD6D11D024}"/>
              </a:ext>
            </a:extLst>
          </p:cNvPr>
          <p:cNvSpPr>
            <a:spLocks noGrp="1"/>
          </p:cNvSpPr>
          <p:nvPr>
            <p:ph type="dt" sz="half" idx="10"/>
          </p:nvPr>
        </p:nvSpPr>
        <p:spPr/>
        <p:txBody>
          <a:bodyPr/>
          <a:lstStyle/>
          <a:p>
            <a:fld id="{6257C9CD-80FE-4976-AA95-8AB541DB71EF}" type="datetime1">
              <a:rPr lang="en-US" smtClean="0"/>
              <a:t>11/18/2024</a:t>
            </a:fld>
            <a:endParaRPr lang="en-US"/>
          </a:p>
        </p:txBody>
      </p:sp>
      <p:sp>
        <p:nvSpPr>
          <p:cNvPr id="4" name="Footer Placeholder 3">
            <a:extLst>
              <a:ext uri="{FF2B5EF4-FFF2-40B4-BE49-F238E27FC236}">
                <a16:creationId xmlns:a16="http://schemas.microsoft.com/office/drawing/2014/main" id="{0EA9E1C5-2CC1-2F50-C1EA-29376A70A2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53D7EF5-231D-9E10-4166-308C1D847AB0}"/>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17" name="Text Placeholder 16">
            <a:extLst>
              <a:ext uri="{FF2B5EF4-FFF2-40B4-BE49-F238E27FC236}">
                <a16:creationId xmlns:a16="http://schemas.microsoft.com/office/drawing/2014/main" id="{68BD9438-79CC-BC67-941A-FABAB799EEC3}"/>
              </a:ext>
            </a:extLst>
          </p:cNvPr>
          <p:cNvSpPr>
            <a:spLocks noGrp="1"/>
          </p:cNvSpPr>
          <p:nvPr>
            <p:ph type="body" sz="quarter" idx="22" hasCustomPrompt="1"/>
          </p:nvPr>
        </p:nvSpPr>
        <p:spPr>
          <a:xfrm>
            <a:off x="5720316" y="1234920"/>
            <a:ext cx="6243084" cy="4113367"/>
          </a:xfrm>
        </p:spPr>
        <p:txBody>
          <a:bodyPr/>
          <a:lstStyle>
            <a:lvl1pPr marL="630238" indent="-630238">
              <a:spcAft>
                <a:spcPts val="1200"/>
              </a:spcAft>
              <a:buClr>
                <a:schemeClr val="bg1"/>
              </a:buClr>
              <a:buFont typeface="+mj-lt"/>
              <a:buAutoNum type="arabicPeriod"/>
              <a:defRPr/>
            </a:lvl1pPr>
            <a:lvl2pPr marL="1141413" indent="-227013">
              <a:buFont typeface="CDM Smith" pitchFamily="2" charset="0"/>
              <a:buChar char="‐"/>
              <a:tabLst/>
              <a:defRPr/>
            </a:lvl2pPr>
            <a:lvl3pPr marL="1374775" indent="-228600">
              <a:defRPr/>
            </a:lvl3pPr>
            <a:lvl4pPr marL="1601788" indent="-228600">
              <a:defRPr/>
            </a:lvl4pPr>
            <a:lvl5pPr marL="1601788" indent="-228600">
              <a:defRPr/>
            </a:lvl5pPr>
            <a:lvl6pPr marL="1601788" indent="-228600">
              <a:defRPr/>
            </a:lvl6pPr>
            <a:lvl7pPr marL="1601788" indent="-228600">
              <a:defRPr/>
            </a:lvl7pPr>
            <a:lvl8pPr marL="1601788" indent="-228600">
              <a:defRPr/>
            </a:lvl8pPr>
            <a:lvl9pPr marL="1601788" indent="-228600">
              <a:defRPr/>
            </a:lvl9pPr>
          </a:lstStyle>
          <a:p>
            <a:pPr lvl="0"/>
            <a:r>
              <a:rPr lang="en-US"/>
              <a:t>Agenda topic 1</a:t>
            </a:r>
          </a:p>
          <a:p>
            <a:pPr lvl="0"/>
            <a:r>
              <a:rPr lang="en-US"/>
              <a:t>Agenda topic 2</a:t>
            </a:r>
          </a:p>
          <a:p>
            <a:pPr lvl="0"/>
            <a:r>
              <a:rPr lang="en-US"/>
              <a:t>Agenda topic 3</a:t>
            </a:r>
          </a:p>
          <a:p>
            <a:pPr lvl="0"/>
            <a:r>
              <a:rPr lang="en-US"/>
              <a:t>Agenda topic 4</a:t>
            </a:r>
          </a:p>
          <a:p>
            <a:pPr lvl="0"/>
            <a:r>
              <a:rPr lang="en-US"/>
              <a:t>Agenda topic 5</a:t>
            </a:r>
          </a:p>
        </p:txBody>
      </p:sp>
      <p:sp>
        <p:nvSpPr>
          <p:cNvPr id="13" name="Rectangle 12">
            <a:extLst>
              <a:ext uri="{FF2B5EF4-FFF2-40B4-BE49-F238E27FC236}">
                <a16:creationId xmlns:a16="http://schemas.microsoft.com/office/drawing/2014/main" id="{669E5EDB-D642-E89F-05ED-38980AB87962}"/>
              </a:ext>
            </a:extLst>
          </p:cNvPr>
          <p:cNvSpPr>
            <a:spLocks noGrp="1" noRot="1" noMove="1" noResize="1" noEditPoints="1" noAdjustHandles="1" noChangeArrowheads="1" noChangeShapeType="1"/>
          </p:cNvSpPr>
          <p:nvPr userDrawn="1"/>
        </p:nvSpPr>
        <p:spPr>
          <a:xfrm>
            <a:off x="457200" y="1279525"/>
            <a:ext cx="457200" cy="2286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69624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arts - title &amp; po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421772F-816A-A8C2-32AA-1041E9F5D469}"/>
              </a:ext>
            </a:extLst>
          </p:cNvPr>
          <p:cNvSpPr/>
          <p:nvPr userDrawn="1"/>
        </p:nvSpPr>
        <p:spPr>
          <a:xfrm>
            <a:off x="0" y="3840163"/>
            <a:ext cx="12192000" cy="3017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6D67FD-627E-8DA1-AEA8-AF520EAB7178}"/>
              </a:ext>
            </a:extLst>
          </p:cNvPr>
          <p:cNvSpPr>
            <a:spLocks noGrp="1"/>
          </p:cNvSpPr>
          <p:nvPr>
            <p:ph type="title" hasCustomPrompt="1"/>
          </p:nvPr>
        </p:nvSpPr>
        <p:spPr>
          <a:xfrm>
            <a:off x="457200" y="228601"/>
            <a:ext cx="11506200" cy="1050924"/>
          </a:xfrm>
        </p:spPr>
        <p:txBody>
          <a:bodyPr/>
          <a:lstStyle>
            <a:lvl1pPr>
              <a:defRPr/>
            </a:lvl1pPr>
          </a:lstStyle>
          <a:p>
            <a:r>
              <a:rPr lang="en-US"/>
              <a:t>State your main point</a:t>
            </a:r>
          </a:p>
        </p:txBody>
      </p:sp>
      <p:sp>
        <p:nvSpPr>
          <p:cNvPr id="7" name="Rectangle 6">
            <a:extLst>
              <a:ext uri="{FF2B5EF4-FFF2-40B4-BE49-F238E27FC236}">
                <a16:creationId xmlns:a16="http://schemas.microsoft.com/office/drawing/2014/main" id="{C4195F46-B1C5-7D0E-0E1C-F124A6F42CA6}"/>
              </a:ext>
            </a:extLst>
          </p:cNvPr>
          <p:cNvSpPr/>
          <p:nvPr/>
        </p:nvSpPr>
        <p:spPr>
          <a:xfrm>
            <a:off x="0" y="3840163"/>
            <a:ext cx="12192000" cy="3017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hidden="1">
            <a:extLst>
              <a:ext uri="{FF2B5EF4-FFF2-40B4-BE49-F238E27FC236}">
                <a16:creationId xmlns:a16="http://schemas.microsoft.com/office/drawing/2014/main" id="{912467C5-4A61-2191-4B25-C969C1F2428C}"/>
              </a:ext>
            </a:extLst>
          </p:cNvPr>
          <p:cNvSpPr>
            <a:spLocks noGrp="1"/>
          </p:cNvSpPr>
          <p:nvPr>
            <p:ph type="dt" sz="half" idx="10"/>
          </p:nvPr>
        </p:nvSpPr>
        <p:spPr/>
        <p:txBody>
          <a:bodyPr/>
          <a:lstStyle/>
          <a:p>
            <a:fld id="{136E32F5-68C7-4187-BD41-F9AC9AA25E9C}" type="datetime1">
              <a:rPr lang="en-US" smtClean="0"/>
              <a:t>11/18/2024</a:t>
            </a:fld>
            <a:endParaRPr lang="en-US"/>
          </a:p>
        </p:txBody>
      </p:sp>
      <p:sp>
        <p:nvSpPr>
          <p:cNvPr id="4" name="Footer Placeholder 3">
            <a:extLst>
              <a:ext uri="{FF2B5EF4-FFF2-40B4-BE49-F238E27FC236}">
                <a16:creationId xmlns:a16="http://schemas.microsoft.com/office/drawing/2014/main" id="{5487956F-BA2E-6C64-2797-92C9B78DEA1E}"/>
              </a:ext>
            </a:extLst>
          </p:cNvPr>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5" name="Slide Number Placeholder 4">
            <a:extLst>
              <a:ext uri="{FF2B5EF4-FFF2-40B4-BE49-F238E27FC236}">
                <a16:creationId xmlns:a16="http://schemas.microsoft.com/office/drawing/2014/main" id="{8515521F-1BDE-49F2-42B1-2C69969BEE46}"/>
              </a:ext>
            </a:extLst>
          </p:cNvPr>
          <p:cNvSpPr>
            <a:spLocks noGrp="1"/>
          </p:cNvSpPr>
          <p:nvPr>
            <p:ph type="sldNum" sz="quarter" idx="12"/>
          </p:nvPr>
        </p:nvSpPr>
        <p:spPr/>
        <p:txBody>
          <a:bodyPr/>
          <a:lstStyle>
            <a:lvl1pPr>
              <a:defRPr>
                <a:solidFill>
                  <a:schemeClr val="bg1">
                    <a:lumMod val="75000"/>
                  </a:schemeClr>
                </a:solidFill>
              </a:defRPr>
            </a:lvl1pPr>
          </a:lstStyle>
          <a:p>
            <a:fld id="{087AD81C-07CB-403E-B0F1-2B30BE5AE71F}" type="slidenum">
              <a:rPr lang="en-US" smtClean="0"/>
              <a:pPr/>
              <a:t>‹#›</a:t>
            </a:fld>
            <a:endParaRPr lang="en-US"/>
          </a:p>
        </p:txBody>
      </p:sp>
      <p:sp>
        <p:nvSpPr>
          <p:cNvPr id="8" name="Text Placeholder 7">
            <a:extLst>
              <a:ext uri="{FF2B5EF4-FFF2-40B4-BE49-F238E27FC236}">
                <a16:creationId xmlns:a16="http://schemas.microsoft.com/office/drawing/2014/main" id="{58339866-C73E-9A06-7D1E-93BA75FD3A3A}"/>
              </a:ext>
            </a:extLst>
          </p:cNvPr>
          <p:cNvSpPr>
            <a:spLocks noGrp="1"/>
          </p:cNvSpPr>
          <p:nvPr>
            <p:ph type="body" sz="quarter" idx="16" hasCustomPrompt="1"/>
          </p:nvPr>
        </p:nvSpPr>
        <p:spPr>
          <a:xfrm>
            <a:off x="457200" y="1508125"/>
            <a:ext cx="5638800" cy="822325"/>
          </a:xfrm>
        </p:spPr>
        <p:txBody>
          <a:bodyPr anchor="b"/>
          <a:lstStyle>
            <a:lvl1pPr marL="0" indent="0" algn="ctr">
              <a:spcAft>
                <a:spcPts val="0"/>
              </a:spcAft>
              <a:buFont typeface="CDM Smith" pitchFamily="2" charset="0"/>
              <a:buNone/>
              <a:defRPr>
                <a:solidFill>
                  <a:schemeClr val="bg2">
                    <a:lumMod val="10000"/>
                  </a:schemeClr>
                </a:solidFill>
              </a:defRPr>
            </a:lvl1pPr>
            <a:lvl2pPr marL="344487" indent="0">
              <a:buNone/>
              <a:defRPr/>
            </a:lvl2pPr>
          </a:lstStyle>
          <a:p>
            <a:pPr lvl="0"/>
            <a:r>
              <a:rPr lang="en-US"/>
              <a:t>Click to type</a:t>
            </a:r>
          </a:p>
        </p:txBody>
      </p:sp>
      <p:sp>
        <p:nvSpPr>
          <p:cNvPr id="9" name="Text Placeholder 7">
            <a:extLst>
              <a:ext uri="{FF2B5EF4-FFF2-40B4-BE49-F238E27FC236}">
                <a16:creationId xmlns:a16="http://schemas.microsoft.com/office/drawing/2014/main" id="{659E7835-D4A4-492B-0C4D-7E769D67A3D7}"/>
              </a:ext>
            </a:extLst>
          </p:cNvPr>
          <p:cNvSpPr>
            <a:spLocks noGrp="1"/>
          </p:cNvSpPr>
          <p:nvPr>
            <p:ph type="body" sz="quarter" idx="17" hasCustomPrompt="1"/>
          </p:nvPr>
        </p:nvSpPr>
        <p:spPr>
          <a:xfrm>
            <a:off x="6324600" y="1508125"/>
            <a:ext cx="5638800" cy="822325"/>
          </a:xfrm>
        </p:spPr>
        <p:txBody>
          <a:bodyPr anchor="b"/>
          <a:lstStyle>
            <a:lvl1pPr marL="0" indent="0" algn="ctr">
              <a:spcAft>
                <a:spcPts val="0"/>
              </a:spcAft>
              <a:buFont typeface="CDM Smith" pitchFamily="2" charset="0"/>
              <a:buChar char="​"/>
              <a:defRPr>
                <a:solidFill>
                  <a:schemeClr val="bg2">
                    <a:lumMod val="10000"/>
                  </a:schemeClr>
                </a:solidFill>
              </a:defRPr>
            </a:lvl1pPr>
            <a:lvl2pPr marL="344487" indent="0">
              <a:buNone/>
              <a:defRPr/>
            </a:lvl2pPr>
          </a:lstStyle>
          <a:p>
            <a:pPr lvl="0"/>
            <a:r>
              <a:rPr lang="en-US"/>
              <a:t>Click to type</a:t>
            </a:r>
          </a:p>
        </p:txBody>
      </p:sp>
      <p:sp>
        <p:nvSpPr>
          <p:cNvPr id="11" name="Content Placeholder 10">
            <a:extLst>
              <a:ext uri="{FF2B5EF4-FFF2-40B4-BE49-F238E27FC236}">
                <a16:creationId xmlns:a16="http://schemas.microsoft.com/office/drawing/2014/main" id="{1C455C78-8C0D-5120-8C64-76E879C767B6}"/>
              </a:ext>
            </a:extLst>
          </p:cNvPr>
          <p:cNvSpPr>
            <a:spLocks noGrp="1"/>
          </p:cNvSpPr>
          <p:nvPr>
            <p:ph sz="quarter" idx="18" hasCustomPrompt="1"/>
          </p:nvPr>
        </p:nvSpPr>
        <p:spPr>
          <a:xfrm>
            <a:off x="457200" y="2559050"/>
            <a:ext cx="5638800" cy="3841750"/>
          </a:xfrm>
          <a:solidFill>
            <a:schemeClr val="accent3">
              <a:lumMod val="20000"/>
              <a:lumOff val="80000"/>
            </a:schemeClr>
          </a:solidFill>
        </p:spPr>
        <p:txBody>
          <a:bodyPr anchor="b"/>
          <a:lstStyle>
            <a:lvl1pPr marL="0" indent="0" algn="ctr">
              <a:buNone/>
              <a:defRPr sz="1600">
                <a:solidFill>
                  <a:schemeClr val="bg1">
                    <a:lumMod val="65000"/>
                  </a:schemeClr>
                </a:solidFill>
              </a:defRPr>
            </a:lvl1pPr>
          </a:lstStyle>
          <a:p>
            <a:pPr lvl="0"/>
            <a:r>
              <a:rPr lang="en-US"/>
              <a:t>Click icon to add content</a:t>
            </a:r>
          </a:p>
        </p:txBody>
      </p:sp>
      <p:sp>
        <p:nvSpPr>
          <p:cNvPr id="15" name="Content Placeholder 10">
            <a:extLst>
              <a:ext uri="{FF2B5EF4-FFF2-40B4-BE49-F238E27FC236}">
                <a16:creationId xmlns:a16="http://schemas.microsoft.com/office/drawing/2014/main" id="{7DD4F5FE-C488-70DC-2E89-94158C5355E6}"/>
              </a:ext>
            </a:extLst>
          </p:cNvPr>
          <p:cNvSpPr>
            <a:spLocks noGrp="1"/>
          </p:cNvSpPr>
          <p:nvPr>
            <p:ph sz="quarter" idx="20" hasCustomPrompt="1"/>
          </p:nvPr>
        </p:nvSpPr>
        <p:spPr>
          <a:xfrm>
            <a:off x="6324600" y="2559050"/>
            <a:ext cx="5638800" cy="3841750"/>
          </a:xfrm>
          <a:solidFill>
            <a:schemeClr val="accent3">
              <a:lumMod val="20000"/>
              <a:lumOff val="80000"/>
            </a:schemeClr>
          </a:solidFill>
        </p:spPr>
        <p:txBody>
          <a:bodyPr anchor="b"/>
          <a:lstStyle>
            <a:lvl1pPr marL="0" indent="0" algn="ctr">
              <a:buNone/>
              <a:defRPr sz="1600">
                <a:solidFill>
                  <a:schemeClr val="bg1">
                    <a:lumMod val="65000"/>
                  </a:schemeClr>
                </a:solidFill>
              </a:defRPr>
            </a:lvl1pPr>
          </a:lstStyle>
          <a:p>
            <a:pPr lvl="0"/>
            <a:r>
              <a:rPr lang="en-US"/>
              <a:t>Click icon to add content</a:t>
            </a:r>
          </a:p>
        </p:txBody>
      </p:sp>
    </p:spTree>
    <p:extLst>
      <p:ext uri="{BB962C8B-B14F-4D97-AF65-F5344CB8AC3E}">
        <p14:creationId xmlns:p14="http://schemas.microsoft.com/office/powerpoint/2010/main" val="31936788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P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C78C0-246E-7BA5-F6CE-A9AEFCDFB2D6}"/>
              </a:ext>
            </a:extLst>
          </p:cNvPr>
          <p:cNvSpPr>
            <a:spLocks noGrp="1"/>
          </p:cNvSpPr>
          <p:nvPr>
            <p:ph type="title" hasCustomPrompt="1"/>
          </p:nvPr>
        </p:nvSpPr>
        <p:spPr>
          <a:xfrm>
            <a:off x="457200" y="228601"/>
            <a:ext cx="11506200" cy="1050924"/>
          </a:xfrm>
        </p:spPr>
        <p:txBody>
          <a:bodyPr/>
          <a:lstStyle>
            <a:lvl1pPr>
              <a:defRPr/>
            </a:lvl1pPr>
          </a:lstStyle>
          <a:p>
            <a:r>
              <a:rPr lang="en-US"/>
              <a:t>State your main point</a:t>
            </a:r>
          </a:p>
        </p:txBody>
      </p:sp>
      <p:sp>
        <p:nvSpPr>
          <p:cNvPr id="3" name="Date Placeholder 2" hidden="1">
            <a:extLst>
              <a:ext uri="{FF2B5EF4-FFF2-40B4-BE49-F238E27FC236}">
                <a16:creationId xmlns:a16="http://schemas.microsoft.com/office/drawing/2014/main" id="{7171F7CD-7400-C283-7457-375077D84AA9}"/>
              </a:ext>
            </a:extLst>
          </p:cNvPr>
          <p:cNvSpPr>
            <a:spLocks noGrp="1"/>
          </p:cNvSpPr>
          <p:nvPr>
            <p:ph type="dt" sz="half" idx="10"/>
          </p:nvPr>
        </p:nvSpPr>
        <p:spPr/>
        <p:txBody>
          <a:bodyPr/>
          <a:lstStyle/>
          <a:p>
            <a:fld id="{4BFC187A-4631-4830-8381-6F5FDA544FEB}" type="datetime1">
              <a:rPr lang="en-US" smtClean="0"/>
              <a:t>11/18/2024</a:t>
            </a:fld>
            <a:endParaRPr lang="en-US"/>
          </a:p>
        </p:txBody>
      </p:sp>
      <p:sp>
        <p:nvSpPr>
          <p:cNvPr id="4" name="Footer Placeholder 3">
            <a:extLst>
              <a:ext uri="{FF2B5EF4-FFF2-40B4-BE49-F238E27FC236}">
                <a16:creationId xmlns:a16="http://schemas.microsoft.com/office/drawing/2014/main" id="{500A507F-251B-74AE-9257-E8B16D8490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BFBDD78-2948-78D7-80A0-DA81F5D7038B}"/>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12" name="Content Placeholder 11">
            <a:extLst>
              <a:ext uri="{FF2B5EF4-FFF2-40B4-BE49-F238E27FC236}">
                <a16:creationId xmlns:a16="http://schemas.microsoft.com/office/drawing/2014/main" id="{DEB77D75-47AE-9671-F87F-0353A2B40BC4}"/>
              </a:ext>
            </a:extLst>
          </p:cNvPr>
          <p:cNvSpPr>
            <a:spLocks noGrp="1"/>
          </p:cNvSpPr>
          <p:nvPr>
            <p:ph sz="quarter" idx="16" hasCustomPrompt="1"/>
          </p:nvPr>
        </p:nvSpPr>
        <p:spPr>
          <a:xfrm>
            <a:off x="457200" y="1508125"/>
            <a:ext cx="3683000" cy="4892675"/>
          </a:xfrm>
        </p:spPr>
        <p:txBody>
          <a:bodyPr/>
          <a:lstStyle>
            <a:lvl1pPr>
              <a:defRPr/>
            </a:lvl1pPr>
            <a:lvl3pPr>
              <a:defRPr/>
            </a:lvl3pPr>
          </a:lstStyle>
          <a:p>
            <a:pPr lvl="0"/>
            <a:r>
              <a:rPr lang="en-US"/>
              <a:t>Click to add text or choose an icon below to insert other content</a:t>
            </a:r>
          </a:p>
          <a:p>
            <a:pPr lvl="1"/>
            <a:r>
              <a:rPr lang="en-US"/>
              <a:t>Second level</a:t>
            </a:r>
          </a:p>
          <a:p>
            <a:pPr lvl="2"/>
            <a:endParaRPr lang="en-US"/>
          </a:p>
        </p:txBody>
      </p:sp>
      <p:sp>
        <p:nvSpPr>
          <p:cNvPr id="15" name="Content Placeholder 11">
            <a:extLst>
              <a:ext uri="{FF2B5EF4-FFF2-40B4-BE49-F238E27FC236}">
                <a16:creationId xmlns:a16="http://schemas.microsoft.com/office/drawing/2014/main" id="{629C9FCD-BC83-784B-DD41-7377323BF63B}"/>
              </a:ext>
            </a:extLst>
          </p:cNvPr>
          <p:cNvSpPr>
            <a:spLocks noGrp="1"/>
          </p:cNvSpPr>
          <p:nvPr>
            <p:ph sz="quarter" idx="17" hasCustomPrompt="1"/>
          </p:nvPr>
        </p:nvSpPr>
        <p:spPr>
          <a:xfrm>
            <a:off x="4368800" y="1508125"/>
            <a:ext cx="3683000" cy="4892675"/>
          </a:xfrm>
        </p:spPr>
        <p:txBody>
          <a:bodyPr/>
          <a:lstStyle>
            <a:lvl1pPr>
              <a:defRPr/>
            </a:lvl1pPr>
            <a:lvl3pPr>
              <a:defRPr/>
            </a:lvl3pPr>
          </a:lstStyle>
          <a:p>
            <a:pPr lvl="0"/>
            <a:r>
              <a:rPr lang="en-US"/>
              <a:t>Click to add text or choose an icon below to insert other content</a:t>
            </a:r>
          </a:p>
          <a:p>
            <a:pPr lvl="1"/>
            <a:r>
              <a:rPr lang="en-US"/>
              <a:t>Second level</a:t>
            </a:r>
          </a:p>
          <a:p>
            <a:pPr lvl="2"/>
            <a:endParaRPr lang="en-US"/>
          </a:p>
        </p:txBody>
      </p:sp>
      <p:sp>
        <p:nvSpPr>
          <p:cNvPr id="16" name="Content Placeholder 11">
            <a:extLst>
              <a:ext uri="{FF2B5EF4-FFF2-40B4-BE49-F238E27FC236}">
                <a16:creationId xmlns:a16="http://schemas.microsoft.com/office/drawing/2014/main" id="{E18CB5DA-D62A-7496-3A7F-E59766F1FB05}"/>
              </a:ext>
            </a:extLst>
          </p:cNvPr>
          <p:cNvSpPr>
            <a:spLocks noGrp="1"/>
          </p:cNvSpPr>
          <p:nvPr>
            <p:ph sz="quarter" idx="18" hasCustomPrompt="1"/>
          </p:nvPr>
        </p:nvSpPr>
        <p:spPr>
          <a:xfrm>
            <a:off x="8280400" y="1508125"/>
            <a:ext cx="3683000" cy="4892675"/>
          </a:xfrm>
        </p:spPr>
        <p:txBody>
          <a:bodyPr/>
          <a:lstStyle>
            <a:lvl1pPr>
              <a:defRPr/>
            </a:lvl1pPr>
            <a:lvl3pPr>
              <a:defRPr/>
            </a:lvl3pPr>
          </a:lstStyle>
          <a:p>
            <a:pPr lvl="0"/>
            <a:r>
              <a:rPr lang="en-US"/>
              <a:t>Click to add text or choose an icon below to insert other content</a:t>
            </a:r>
          </a:p>
          <a:p>
            <a:pPr lvl="1"/>
            <a:r>
              <a:rPr lang="en-US"/>
              <a:t>Second level</a:t>
            </a:r>
          </a:p>
          <a:p>
            <a:pPr lvl="2"/>
            <a:endParaRPr lang="en-US"/>
          </a:p>
        </p:txBody>
      </p:sp>
    </p:spTree>
    <p:extLst>
      <p:ext uri="{BB962C8B-B14F-4D97-AF65-F5344CB8AC3E}">
        <p14:creationId xmlns:p14="http://schemas.microsoft.com/office/powerpoint/2010/main" val="1669315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arts - title &amp; po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3E6AB6-D689-9AA8-BAA4-5A0E625DF750}"/>
              </a:ext>
            </a:extLst>
          </p:cNvPr>
          <p:cNvSpPr/>
          <p:nvPr userDrawn="1"/>
        </p:nvSpPr>
        <p:spPr>
          <a:xfrm>
            <a:off x="0" y="3840163"/>
            <a:ext cx="12192000" cy="3017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498AC2-F6BF-DF54-ADBF-927D6B683F2E}"/>
              </a:ext>
            </a:extLst>
          </p:cNvPr>
          <p:cNvSpPr>
            <a:spLocks noGrp="1"/>
          </p:cNvSpPr>
          <p:nvPr>
            <p:ph type="title" hasCustomPrompt="1"/>
          </p:nvPr>
        </p:nvSpPr>
        <p:spPr>
          <a:xfrm>
            <a:off x="457200" y="228601"/>
            <a:ext cx="11506200" cy="1050924"/>
          </a:xfrm>
        </p:spPr>
        <p:txBody>
          <a:bodyPr/>
          <a:lstStyle>
            <a:lvl1pPr>
              <a:defRPr/>
            </a:lvl1pPr>
          </a:lstStyle>
          <a:p>
            <a:r>
              <a:rPr lang="en-US"/>
              <a:t>State your main point</a:t>
            </a:r>
          </a:p>
        </p:txBody>
      </p:sp>
      <p:sp>
        <p:nvSpPr>
          <p:cNvPr id="15" name="Rectangle 14">
            <a:extLst>
              <a:ext uri="{FF2B5EF4-FFF2-40B4-BE49-F238E27FC236}">
                <a16:creationId xmlns:a16="http://schemas.microsoft.com/office/drawing/2014/main" id="{56E7F4B6-BD2E-F78A-CF02-B7C987399E44}"/>
              </a:ext>
            </a:extLst>
          </p:cNvPr>
          <p:cNvSpPr/>
          <p:nvPr/>
        </p:nvSpPr>
        <p:spPr>
          <a:xfrm>
            <a:off x="0" y="3840163"/>
            <a:ext cx="12192000" cy="3017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hidden="1">
            <a:extLst>
              <a:ext uri="{FF2B5EF4-FFF2-40B4-BE49-F238E27FC236}">
                <a16:creationId xmlns:a16="http://schemas.microsoft.com/office/drawing/2014/main" id="{9540725E-F185-13A2-1753-E4430ADE5EF6}"/>
              </a:ext>
            </a:extLst>
          </p:cNvPr>
          <p:cNvSpPr>
            <a:spLocks noGrp="1"/>
          </p:cNvSpPr>
          <p:nvPr>
            <p:ph type="dt" sz="half" idx="10"/>
          </p:nvPr>
        </p:nvSpPr>
        <p:spPr/>
        <p:txBody>
          <a:bodyPr/>
          <a:lstStyle/>
          <a:p>
            <a:fld id="{EF45AA5B-44AD-4A12-BE67-273F72C22D85}" type="datetime1">
              <a:rPr lang="en-US" smtClean="0"/>
              <a:t>11/18/2024</a:t>
            </a:fld>
            <a:endParaRPr lang="en-US"/>
          </a:p>
        </p:txBody>
      </p:sp>
      <p:sp>
        <p:nvSpPr>
          <p:cNvPr id="4" name="Footer Placeholder 3">
            <a:extLst>
              <a:ext uri="{FF2B5EF4-FFF2-40B4-BE49-F238E27FC236}">
                <a16:creationId xmlns:a16="http://schemas.microsoft.com/office/drawing/2014/main" id="{BE7C3BED-747C-3F45-36C0-F821FBDB29FC}"/>
              </a:ext>
            </a:extLst>
          </p:cNvPr>
          <p:cNvSpPr>
            <a:spLocks noGrp="1"/>
          </p:cNvSpPr>
          <p:nvPr>
            <p:ph type="ftr" sz="quarter" idx="11"/>
          </p:nvPr>
        </p:nvSpPr>
        <p:spPr/>
        <p:txBody>
          <a:bodyPr/>
          <a:lstStyle>
            <a:lvl1pPr>
              <a:defRPr>
                <a:solidFill>
                  <a:schemeClr val="bg1">
                    <a:lumMod val="75000"/>
                  </a:schemeClr>
                </a:solidFill>
              </a:defRPr>
            </a:lvl1pPr>
          </a:lstStyle>
          <a:p>
            <a:endParaRPr lang="en-US"/>
          </a:p>
        </p:txBody>
      </p:sp>
      <p:sp>
        <p:nvSpPr>
          <p:cNvPr id="5" name="Slide Number Placeholder 4">
            <a:extLst>
              <a:ext uri="{FF2B5EF4-FFF2-40B4-BE49-F238E27FC236}">
                <a16:creationId xmlns:a16="http://schemas.microsoft.com/office/drawing/2014/main" id="{1685C362-1D72-E2B7-2918-5A56F867FE3F}"/>
              </a:ext>
            </a:extLst>
          </p:cNvPr>
          <p:cNvSpPr>
            <a:spLocks noGrp="1"/>
          </p:cNvSpPr>
          <p:nvPr>
            <p:ph type="sldNum" sz="quarter" idx="12"/>
          </p:nvPr>
        </p:nvSpPr>
        <p:spPr/>
        <p:txBody>
          <a:bodyPr/>
          <a:lstStyle>
            <a:lvl1pPr>
              <a:defRPr>
                <a:solidFill>
                  <a:schemeClr val="bg1">
                    <a:lumMod val="75000"/>
                  </a:schemeClr>
                </a:solidFill>
              </a:defRPr>
            </a:lvl1pPr>
          </a:lstStyle>
          <a:p>
            <a:fld id="{087AD81C-07CB-403E-B0F1-2B30BE5AE71F}" type="slidenum">
              <a:rPr lang="en-US" smtClean="0"/>
              <a:pPr/>
              <a:t>‹#›</a:t>
            </a:fld>
            <a:endParaRPr lang="en-US"/>
          </a:p>
        </p:txBody>
      </p:sp>
      <p:sp>
        <p:nvSpPr>
          <p:cNvPr id="12" name="Text Placeholder 7">
            <a:extLst>
              <a:ext uri="{FF2B5EF4-FFF2-40B4-BE49-F238E27FC236}">
                <a16:creationId xmlns:a16="http://schemas.microsoft.com/office/drawing/2014/main" id="{149953AF-68C3-EAFF-BA5D-310FED3C198D}"/>
              </a:ext>
            </a:extLst>
          </p:cNvPr>
          <p:cNvSpPr>
            <a:spLocks noGrp="1"/>
          </p:cNvSpPr>
          <p:nvPr>
            <p:ph type="body" sz="quarter" idx="16" hasCustomPrompt="1"/>
          </p:nvPr>
        </p:nvSpPr>
        <p:spPr>
          <a:xfrm>
            <a:off x="457200" y="1509713"/>
            <a:ext cx="3683000" cy="822325"/>
          </a:xfrm>
        </p:spPr>
        <p:txBody>
          <a:bodyPr anchor="b"/>
          <a:lstStyle>
            <a:lvl1pPr marL="0" indent="0" algn="ctr">
              <a:spcAft>
                <a:spcPts val="0"/>
              </a:spcAft>
              <a:buFont typeface="CDM Smith" pitchFamily="2" charset="0"/>
              <a:buChar char="​"/>
              <a:defRPr>
                <a:solidFill>
                  <a:schemeClr val="bg2">
                    <a:lumMod val="10000"/>
                  </a:schemeClr>
                </a:solidFill>
              </a:defRPr>
            </a:lvl1pPr>
            <a:lvl2pPr marL="0" indent="0" algn="ctr">
              <a:buNone/>
              <a:defRPr/>
            </a:lvl2pPr>
          </a:lstStyle>
          <a:p>
            <a:pPr lvl="0"/>
            <a:r>
              <a:rPr lang="en-US"/>
              <a:t>Click to type</a:t>
            </a:r>
          </a:p>
        </p:txBody>
      </p:sp>
      <p:sp>
        <p:nvSpPr>
          <p:cNvPr id="8" name="Picture Placeholder 7">
            <a:extLst>
              <a:ext uri="{FF2B5EF4-FFF2-40B4-BE49-F238E27FC236}">
                <a16:creationId xmlns:a16="http://schemas.microsoft.com/office/drawing/2014/main" id="{139DFE2F-2D79-9357-0284-C88E6A8B252C}"/>
              </a:ext>
            </a:extLst>
          </p:cNvPr>
          <p:cNvSpPr>
            <a:spLocks noGrp="1"/>
          </p:cNvSpPr>
          <p:nvPr>
            <p:ph type="pic" sz="quarter" idx="24"/>
          </p:nvPr>
        </p:nvSpPr>
        <p:spPr>
          <a:xfrm>
            <a:off x="457200" y="2559046"/>
            <a:ext cx="3683000" cy="3841753"/>
          </a:xfr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9" name="Picture Placeholder 7">
            <a:extLst>
              <a:ext uri="{FF2B5EF4-FFF2-40B4-BE49-F238E27FC236}">
                <a16:creationId xmlns:a16="http://schemas.microsoft.com/office/drawing/2014/main" id="{79E52571-5E5A-C533-460F-2B0308DA053F}"/>
              </a:ext>
            </a:extLst>
          </p:cNvPr>
          <p:cNvSpPr>
            <a:spLocks noGrp="1"/>
          </p:cNvSpPr>
          <p:nvPr>
            <p:ph type="pic" sz="quarter" idx="25"/>
          </p:nvPr>
        </p:nvSpPr>
        <p:spPr>
          <a:xfrm>
            <a:off x="4369981" y="2559046"/>
            <a:ext cx="3683000" cy="3841753"/>
          </a:xfr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10" name="Picture Placeholder 7">
            <a:extLst>
              <a:ext uri="{FF2B5EF4-FFF2-40B4-BE49-F238E27FC236}">
                <a16:creationId xmlns:a16="http://schemas.microsoft.com/office/drawing/2014/main" id="{09DF630A-CC3E-8CE3-6C29-F91F5C4143D6}"/>
              </a:ext>
            </a:extLst>
          </p:cNvPr>
          <p:cNvSpPr>
            <a:spLocks noGrp="1"/>
          </p:cNvSpPr>
          <p:nvPr>
            <p:ph type="pic" sz="quarter" idx="26"/>
          </p:nvPr>
        </p:nvSpPr>
        <p:spPr>
          <a:xfrm>
            <a:off x="8280400" y="2559046"/>
            <a:ext cx="3683000" cy="3841753"/>
          </a:xfr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11" name="Text Placeholder 7">
            <a:extLst>
              <a:ext uri="{FF2B5EF4-FFF2-40B4-BE49-F238E27FC236}">
                <a16:creationId xmlns:a16="http://schemas.microsoft.com/office/drawing/2014/main" id="{45D3390A-4ED3-BFA0-6560-677D2CD88F98}"/>
              </a:ext>
            </a:extLst>
          </p:cNvPr>
          <p:cNvSpPr>
            <a:spLocks noGrp="1"/>
          </p:cNvSpPr>
          <p:nvPr>
            <p:ph type="body" sz="quarter" idx="27" hasCustomPrompt="1"/>
          </p:nvPr>
        </p:nvSpPr>
        <p:spPr>
          <a:xfrm>
            <a:off x="4369982" y="1509713"/>
            <a:ext cx="3683000" cy="822325"/>
          </a:xfrm>
        </p:spPr>
        <p:txBody>
          <a:bodyPr anchor="b"/>
          <a:lstStyle>
            <a:lvl1pPr marL="0" indent="0" algn="ctr">
              <a:spcAft>
                <a:spcPts val="0"/>
              </a:spcAft>
              <a:buFont typeface="CDM Smith" pitchFamily="2" charset="0"/>
              <a:buChar char="​"/>
              <a:defRPr>
                <a:solidFill>
                  <a:schemeClr val="bg2">
                    <a:lumMod val="10000"/>
                  </a:schemeClr>
                </a:solidFill>
              </a:defRPr>
            </a:lvl1pPr>
            <a:lvl2pPr marL="0" indent="0" algn="ctr">
              <a:buNone/>
              <a:defRPr/>
            </a:lvl2pPr>
          </a:lstStyle>
          <a:p>
            <a:pPr lvl="0"/>
            <a:r>
              <a:rPr lang="en-US"/>
              <a:t>Click to type</a:t>
            </a:r>
          </a:p>
        </p:txBody>
      </p:sp>
      <p:sp>
        <p:nvSpPr>
          <p:cNvPr id="13" name="Text Placeholder 7">
            <a:extLst>
              <a:ext uri="{FF2B5EF4-FFF2-40B4-BE49-F238E27FC236}">
                <a16:creationId xmlns:a16="http://schemas.microsoft.com/office/drawing/2014/main" id="{35C0C7FD-6895-3C0B-C1B5-2D20C68CA9FC}"/>
              </a:ext>
            </a:extLst>
          </p:cNvPr>
          <p:cNvSpPr>
            <a:spLocks noGrp="1"/>
          </p:cNvSpPr>
          <p:nvPr>
            <p:ph type="body" sz="quarter" idx="28" hasCustomPrompt="1"/>
          </p:nvPr>
        </p:nvSpPr>
        <p:spPr>
          <a:xfrm>
            <a:off x="8280400" y="1509713"/>
            <a:ext cx="3683000" cy="822325"/>
          </a:xfrm>
        </p:spPr>
        <p:txBody>
          <a:bodyPr anchor="b"/>
          <a:lstStyle>
            <a:lvl1pPr marL="0" indent="0" algn="ctr">
              <a:spcAft>
                <a:spcPts val="0"/>
              </a:spcAft>
              <a:buFont typeface="CDM Smith" pitchFamily="2" charset="0"/>
              <a:buChar char="​"/>
              <a:defRPr>
                <a:solidFill>
                  <a:schemeClr val="bg2">
                    <a:lumMod val="10000"/>
                  </a:schemeClr>
                </a:solidFill>
              </a:defRPr>
            </a:lvl1pPr>
            <a:lvl2pPr marL="0" indent="0" algn="ctr">
              <a:buNone/>
              <a:defRPr/>
            </a:lvl2pPr>
          </a:lstStyle>
          <a:p>
            <a:pPr lvl="0"/>
            <a:r>
              <a:rPr lang="en-US"/>
              <a:t>Click to type</a:t>
            </a:r>
          </a:p>
        </p:txBody>
      </p:sp>
    </p:spTree>
    <p:extLst>
      <p:ext uri="{BB962C8B-B14F-4D97-AF65-F5344CB8AC3E}">
        <p14:creationId xmlns:p14="http://schemas.microsoft.com/office/powerpoint/2010/main" val="2329933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 Parts - title &amp; circ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7E53F1A-74B0-3ADD-B241-AF0F841EF516}"/>
              </a:ext>
            </a:extLst>
          </p:cNvPr>
          <p:cNvSpPr/>
          <p:nvPr userDrawn="1"/>
        </p:nvSpPr>
        <p:spPr>
          <a:xfrm>
            <a:off x="0" y="3840163"/>
            <a:ext cx="12192000" cy="3017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922E03-04BA-A66B-C2CC-F7D9DA41798D}"/>
              </a:ext>
            </a:extLst>
          </p:cNvPr>
          <p:cNvSpPr>
            <a:spLocks noGrp="1"/>
          </p:cNvSpPr>
          <p:nvPr>
            <p:ph type="title" hasCustomPrompt="1"/>
          </p:nvPr>
        </p:nvSpPr>
        <p:spPr/>
        <p:txBody>
          <a:bodyPr/>
          <a:lstStyle>
            <a:lvl1pPr>
              <a:defRPr/>
            </a:lvl1pPr>
          </a:lstStyle>
          <a:p>
            <a:r>
              <a:rPr lang="en-US"/>
              <a:t>State your main point</a:t>
            </a:r>
          </a:p>
        </p:txBody>
      </p:sp>
      <p:sp>
        <p:nvSpPr>
          <p:cNvPr id="23" name="Rectangle 22">
            <a:extLst>
              <a:ext uri="{FF2B5EF4-FFF2-40B4-BE49-F238E27FC236}">
                <a16:creationId xmlns:a16="http://schemas.microsoft.com/office/drawing/2014/main" id="{1D43FEBE-8A22-5A29-4029-548E6018D0D7}"/>
              </a:ext>
            </a:extLst>
          </p:cNvPr>
          <p:cNvSpPr/>
          <p:nvPr/>
        </p:nvSpPr>
        <p:spPr>
          <a:xfrm>
            <a:off x="0" y="3840163"/>
            <a:ext cx="12192000" cy="301783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7">
            <a:extLst>
              <a:ext uri="{FF2B5EF4-FFF2-40B4-BE49-F238E27FC236}">
                <a16:creationId xmlns:a16="http://schemas.microsoft.com/office/drawing/2014/main" id="{31F1C0B8-F4F2-7518-E59B-0EB02C425A8B}"/>
              </a:ext>
            </a:extLst>
          </p:cNvPr>
          <p:cNvSpPr>
            <a:spLocks noGrp="1"/>
          </p:cNvSpPr>
          <p:nvPr>
            <p:ph type="body" sz="quarter" idx="21" hasCustomPrompt="1"/>
          </p:nvPr>
        </p:nvSpPr>
        <p:spPr>
          <a:xfrm>
            <a:off x="8283344" y="1508125"/>
            <a:ext cx="3683000" cy="1050925"/>
          </a:xfrm>
        </p:spPr>
        <p:txBody>
          <a:bodyPr anchor="b"/>
          <a:lstStyle>
            <a:lvl1pPr marL="0" indent="0" algn="ctr">
              <a:spcAft>
                <a:spcPts val="0"/>
              </a:spcAft>
              <a:buFont typeface="CDM Smith" pitchFamily="2" charset="0"/>
              <a:buChar char="​"/>
              <a:defRPr/>
            </a:lvl1pPr>
            <a:lvl2pPr marL="0" indent="0" algn="ctr">
              <a:buNone/>
              <a:defRPr/>
            </a:lvl2pPr>
          </a:lstStyle>
          <a:p>
            <a:pPr lvl="0"/>
            <a:r>
              <a:rPr lang="en-US"/>
              <a:t>Click to type</a:t>
            </a:r>
          </a:p>
        </p:txBody>
      </p:sp>
      <p:sp>
        <p:nvSpPr>
          <p:cNvPr id="10" name="Picture Placeholder 7">
            <a:extLst>
              <a:ext uri="{FF2B5EF4-FFF2-40B4-BE49-F238E27FC236}">
                <a16:creationId xmlns:a16="http://schemas.microsoft.com/office/drawing/2014/main" id="{80E37A1A-297D-6C92-5C7E-285B6A4BD402}"/>
              </a:ext>
            </a:extLst>
          </p:cNvPr>
          <p:cNvSpPr>
            <a:spLocks noGrp="1"/>
          </p:cNvSpPr>
          <p:nvPr>
            <p:ph type="pic" sz="quarter" idx="24"/>
          </p:nvPr>
        </p:nvSpPr>
        <p:spPr>
          <a:xfrm>
            <a:off x="456440" y="2787648"/>
            <a:ext cx="3683759" cy="3685791"/>
          </a:xfrm>
          <a:prstGeom prst="ellipse">
            <a:avLst/>
          </a:prstGeo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12" name="Picture Placeholder 7">
            <a:extLst>
              <a:ext uri="{FF2B5EF4-FFF2-40B4-BE49-F238E27FC236}">
                <a16:creationId xmlns:a16="http://schemas.microsoft.com/office/drawing/2014/main" id="{E5D99939-AB1C-ABDA-9CE9-4125B0A483A8}"/>
              </a:ext>
            </a:extLst>
          </p:cNvPr>
          <p:cNvSpPr>
            <a:spLocks noGrp="1"/>
          </p:cNvSpPr>
          <p:nvPr>
            <p:ph type="pic" sz="quarter" idx="25"/>
          </p:nvPr>
        </p:nvSpPr>
        <p:spPr>
          <a:xfrm>
            <a:off x="4358535" y="2787650"/>
            <a:ext cx="3685032" cy="3685032"/>
          </a:xfrm>
          <a:prstGeom prst="ellipse">
            <a:avLst/>
          </a:prstGeo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14" name="Picture Placeholder 7">
            <a:extLst>
              <a:ext uri="{FF2B5EF4-FFF2-40B4-BE49-F238E27FC236}">
                <a16:creationId xmlns:a16="http://schemas.microsoft.com/office/drawing/2014/main" id="{ADA7B779-F69C-1B82-F70D-E40CAFFF299E}"/>
              </a:ext>
            </a:extLst>
          </p:cNvPr>
          <p:cNvSpPr>
            <a:spLocks noGrp="1"/>
          </p:cNvSpPr>
          <p:nvPr>
            <p:ph type="pic" sz="quarter" idx="26"/>
          </p:nvPr>
        </p:nvSpPr>
        <p:spPr>
          <a:xfrm>
            <a:off x="8283344" y="2787648"/>
            <a:ext cx="3685032" cy="3685032"/>
          </a:xfrm>
          <a:prstGeom prst="ellipse">
            <a:avLst/>
          </a:prstGeo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17" name="Text Placeholder 7">
            <a:extLst>
              <a:ext uri="{FF2B5EF4-FFF2-40B4-BE49-F238E27FC236}">
                <a16:creationId xmlns:a16="http://schemas.microsoft.com/office/drawing/2014/main" id="{6539BF60-1567-A465-B28C-0BA5CCD89FBE}"/>
              </a:ext>
            </a:extLst>
          </p:cNvPr>
          <p:cNvSpPr>
            <a:spLocks noGrp="1"/>
          </p:cNvSpPr>
          <p:nvPr>
            <p:ph type="body" sz="quarter" idx="27" hasCustomPrompt="1"/>
          </p:nvPr>
        </p:nvSpPr>
        <p:spPr>
          <a:xfrm>
            <a:off x="4370272" y="1508124"/>
            <a:ext cx="3683000" cy="1050925"/>
          </a:xfrm>
        </p:spPr>
        <p:txBody>
          <a:bodyPr anchor="b"/>
          <a:lstStyle>
            <a:lvl1pPr marL="0" indent="0" algn="ctr">
              <a:spcAft>
                <a:spcPts val="0"/>
              </a:spcAft>
              <a:buFont typeface="CDM Smith" pitchFamily="2" charset="0"/>
              <a:buChar char="​"/>
              <a:defRPr/>
            </a:lvl1pPr>
            <a:lvl2pPr marL="0" indent="0" algn="ctr">
              <a:buNone/>
              <a:defRPr/>
            </a:lvl2pPr>
          </a:lstStyle>
          <a:p>
            <a:pPr lvl="0"/>
            <a:r>
              <a:rPr lang="en-US"/>
              <a:t>Click to type</a:t>
            </a:r>
          </a:p>
        </p:txBody>
      </p:sp>
      <p:sp>
        <p:nvSpPr>
          <p:cNvPr id="18" name="Text Placeholder 7">
            <a:extLst>
              <a:ext uri="{FF2B5EF4-FFF2-40B4-BE49-F238E27FC236}">
                <a16:creationId xmlns:a16="http://schemas.microsoft.com/office/drawing/2014/main" id="{44E6F40C-D724-4A3E-D9C5-CC3365DA861D}"/>
              </a:ext>
            </a:extLst>
          </p:cNvPr>
          <p:cNvSpPr>
            <a:spLocks noGrp="1"/>
          </p:cNvSpPr>
          <p:nvPr>
            <p:ph type="body" sz="quarter" idx="28" hasCustomPrompt="1"/>
          </p:nvPr>
        </p:nvSpPr>
        <p:spPr>
          <a:xfrm>
            <a:off x="457200" y="1508125"/>
            <a:ext cx="3683000" cy="1050925"/>
          </a:xfrm>
        </p:spPr>
        <p:txBody>
          <a:bodyPr anchor="b"/>
          <a:lstStyle>
            <a:lvl1pPr marL="0" indent="0" algn="ctr">
              <a:spcAft>
                <a:spcPts val="0"/>
              </a:spcAft>
              <a:buFont typeface="CDM Smith" pitchFamily="2" charset="0"/>
              <a:buChar char="​"/>
              <a:defRPr/>
            </a:lvl1pPr>
            <a:lvl2pPr marL="0" indent="0" algn="ctr">
              <a:buNone/>
              <a:defRPr/>
            </a:lvl2pPr>
          </a:lstStyle>
          <a:p>
            <a:pPr lvl="0"/>
            <a:r>
              <a:rPr lang="en-US"/>
              <a:t>Click to type</a:t>
            </a:r>
          </a:p>
        </p:txBody>
      </p:sp>
      <p:sp>
        <p:nvSpPr>
          <p:cNvPr id="19" name="Date Placeholder 18" hidden="1">
            <a:extLst>
              <a:ext uri="{FF2B5EF4-FFF2-40B4-BE49-F238E27FC236}">
                <a16:creationId xmlns:a16="http://schemas.microsoft.com/office/drawing/2014/main" id="{4541E0A1-BF23-EDB1-429F-1BCEC8998AFF}"/>
              </a:ext>
            </a:extLst>
          </p:cNvPr>
          <p:cNvSpPr>
            <a:spLocks noGrp="1"/>
          </p:cNvSpPr>
          <p:nvPr>
            <p:ph type="dt" sz="half" idx="29"/>
          </p:nvPr>
        </p:nvSpPr>
        <p:spPr/>
        <p:txBody>
          <a:bodyPr/>
          <a:lstStyle/>
          <a:p>
            <a:fld id="{2C035C77-2C11-4A6C-9D92-D708FD12022A}" type="datetime1">
              <a:rPr lang="en-US" smtClean="0"/>
              <a:t>11/18/2024</a:t>
            </a:fld>
            <a:endParaRPr lang="en-US"/>
          </a:p>
        </p:txBody>
      </p:sp>
      <p:sp>
        <p:nvSpPr>
          <p:cNvPr id="20" name="Footer Placeholder 19">
            <a:extLst>
              <a:ext uri="{FF2B5EF4-FFF2-40B4-BE49-F238E27FC236}">
                <a16:creationId xmlns:a16="http://schemas.microsoft.com/office/drawing/2014/main" id="{F314EA6B-2CE7-23FB-331F-C7DC5A981BAA}"/>
              </a:ext>
            </a:extLst>
          </p:cNvPr>
          <p:cNvSpPr>
            <a:spLocks noGrp="1"/>
          </p:cNvSpPr>
          <p:nvPr>
            <p:ph type="ftr" sz="quarter" idx="30"/>
          </p:nvPr>
        </p:nvSpPr>
        <p:spPr/>
        <p:txBody>
          <a:bodyPr/>
          <a:lstStyle>
            <a:lvl1pPr>
              <a:defRPr>
                <a:solidFill>
                  <a:schemeClr val="bg1">
                    <a:lumMod val="75000"/>
                  </a:schemeClr>
                </a:solidFill>
              </a:defRPr>
            </a:lvl1pPr>
          </a:lstStyle>
          <a:p>
            <a:endParaRPr lang="en-US"/>
          </a:p>
        </p:txBody>
      </p:sp>
      <p:sp>
        <p:nvSpPr>
          <p:cNvPr id="21" name="Slide Number Placeholder 20">
            <a:extLst>
              <a:ext uri="{FF2B5EF4-FFF2-40B4-BE49-F238E27FC236}">
                <a16:creationId xmlns:a16="http://schemas.microsoft.com/office/drawing/2014/main" id="{6C9A3CA1-EAA1-E248-5243-E08811732BD4}"/>
              </a:ext>
            </a:extLst>
          </p:cNvPr>
          <p:cNvSpPr>
            <a:spLocks noGrp="1"/>
          </p:cNvSpPr>
          <p:nvPr>
            <p:ph type="sldNum" sz="quarter" idx="31"/>
          </p:nvPr>
        </p:nvSpPr>
        <p:spPr/>
        <p:txBody>
          <a:bodyPr/>
          <a:lstStyle>
            <a:lvl1pPr>
              <a:defRPr>
                <a:solidFill>
                  <a:schemeClr val="bg1">
                    <a:lumMod val="75000"/>
                  </a:schemeClr>
                </a:solidFill>
              </a:defRPr>
            </a:lvl1pPr>
          </a:lstStyle>
          <a:p>
            <a:fld id="{087AD81C-07CB-403E-B0F1-2B30BE5AE71F}" type="slidenum">
              <a:rPr lang="en-US" smtClean="0"/>
              <a:pPr/>
              <a:t>‹#›</a:t>
            </a:fld>
            <a:endParaRPr lang="en-US"/>
          </a:p>
        </p:txBody>
      </p:sp>
    </p:spTree>
    <p:extLst>
      <p:ext uri="{BB962C8B-B14F-4D97-AF65-F5344CB8AC3E}">
        <p14:creationId xmlns:p14="http://schemas.microsoft.com/office/powerpoint/2010/main" val="2600567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8" name="Picture Placeholder">
            <a:extLst>
              <a:ext uri="{FF2B5EF4-FFF2-40B4-BE49-F238E27FC236}">
                <a16:creationId xmlns:a16="http://schemas.microsoft.com/office/drawing/2014/main" id="{16723434-53F1-7866-2044-12997BAB19ED}"/>
              </a:ext>
            </a:extLst>
          </p:cNvPr>
          <p:cNvSpPr>
            <a:spLocks noGrp="1"/>
          </p:cNvSpPr>
          <p:nvPr>
            <p:ph type="pic" sz="quarter" idx="13" hasCustomPrompt="1"/>
          </p:nvPr>
        </p:nvSpPr>
        <p:spPr>
          <a:xfrm>
            <a:off x="0" y="0"/>
            <a:ext cx="8051800" cy="6858000"/>
          </a:xfrm>
          <a:blipFill dpi="0" rotWithShape="1">
            <a:blip r:embed="rId2">
              <a:duotone>
                <a:schemeClr val="accent4">
                  <a:shade val="45000"/>
                  <a:satMod val="135000"/>
                </a:schemeClr>
                <a:prstClr val="white"/>
              </a:duotone>
              <a:alphaModFix amt="70000"/>
              <a:extLst>
                <a:ext uri="{28A0092B-C50C-407E-A947-70E740481C1C}">
                  <a14:useLocalDpi xmlns:a14="http://schemas.microsoft.com/office/drawing/2010/main" val="0"/>
                </a:ext>
              </a:extLst>
            </a:blip>
            <a:srcRect/>
            <a:stretch>
              <a:fillRect/>
            </a:stretch>
          </a:blipFill>
        </p:spPr>
        <p:txBody>
          <a:bodyPr vert="horz" lIns="0" tIns="0" rIns="0" bIns="0" rtlCol="0">
            <a:noAutofit/>
          </a:bodyPr>
          <a:lstStyle>
            <a:lvl1pPr marL="0" indent="0">
              <a:buNone/>
              <a:defRPr lang="en-US" sz="1400" dirty="0">
                <a:solidFill>
                  <a:schemeClr val="tx2"/>
                </a:solidFill>
              </a:defRPr>
            </a:lvl1pPr>
          </a:lstStyle>
          <a:p>
            <a:pPr lvl="0" algn="ctr">
              <a:buChar char="​"/>
            </a:pPr>
            <a:r>
              <a:rPr lang="en-US"/>
              <a:t>To change this background, select this picture frame then go to the insert (tab) / picture.</a:t>
            </a:r>
          </a:p>
        </p:txBody>
      </p:sp>
      <p:sp>
        <p:nvSpPr>
          <p:cNvPr id="2" name="Section Divider Title">
            <a:extLst>
              <a:ext uri="{FF2B5EF4-FFF2-40B4-BE49-F238E27FC236}">
                <a16:creationId xmlns:a16="http://schemas.microsoft.com/office/drawing/2014/main" id="{E6047DC3-2F14-6EA4-866F-CDEDE6D1A2D6}"/>
              </a:ext>
            </a:extLst>
          </p:cNvPr>
          <p:cNvSpPr>
            <a:spLocks noGrp="1"/>
          </p:cNvSpPr>
          <p:nvPr>
            <p:ph type="title" hasCustomPrompt="1"/>
          </p:nvPr>
        </p:nvSpPr>
        <p:spPr>
          <a:xfrm>
            <a:off x="0" y="3840163"/>
            <a:ext cx="10236200" cy="1272208"/>
          </a:xfrm>
          <a:solidFill>
            <a:schemeClr val="tx2"/>
          </a:solidFill>
        </p:spPr>
        <p:txBody>
          <a:bodyPr lIns="457200" tIns="457200" rIns="228600" bIns="182880" anchor="t" anchorCtr="0">
            <a:noAutofit/>
          </a:bodyPr>
          <a:lstStyle>
            <a:lvl1pPr>
              <a:defRPr sz="4400">
                <a:solidFill>
                  <a:schemeClr val="bg1"/>
                </a:solidFill>
              </a:defRPr>
            </a:lvl1pPr>
          </a:lstStyle>
          <a:p>
            <a:r>
              <a:rPr lang="en-US"/>
              <a:t>Section Divider</a:t>
            </a:r>
          </a:p>
        </p:txBody>
      </p:sp>
      <p:sp>
        <p:nvSpPr>
          <p:cNvPr id="4" name="GreenDot-T">
            <a:extLst>
              <a:ext uri="{FF2B5EF4-FFF2-40B4-BE49-F238E27FC236}">
                <a16:creationId xmlns:a16="http://schemas.microsoft.com/office/drawing/2014/main" id="{66FE16B6-14F9-385E-E292-C015958108DA}"/>
              </a:ext>
            </a:extLst>
          </p:cNvPr>
          <p:cNvSpPr>
            <a:spLocks noGrp="1" noRot="1" noMove="1" noResize="1" noEditPoints="1" noAdjustHandles="1" noChangeArrowheads="1" noChangeShapeType="1"/>
          </p:cNvSpPr>
          <p:nvPr>
            <p:ph type="tbl" sz="quarter" idx="21" hasCustomPrompt="1"/>
          </p:nvPr>
        </p:nvSpPr>
        <p:spPr>
          <a:xfrm>
            <a:off x="457200" y="3840163"/>
            <a:ext cx="457200" cy="228600"/>
          </a:xfrm>
          <a:solidFill>
            <a:srgbClr val="7AC143"/>
          </a:solidFill>
        </p:spPr>
        <p:txBody>
          <a:bodyPr/>
          <a:lstStyle>
            <a:lvl1pPr marL="0" indent="0">
              <a:buNone/>
              <a:defRPr/>
            </a:lvl1pPr>
          </a:lstStyle>
          <a:p>
            <a:r>
              <a:rPr lang="en-US"/>
              <a:t> </a:t>
            </a:r>
          </a:p>
        </p:txBody>
      </p:sp>
    </p:spTree>
    <p:extLst>
      <p:ext uri="{BB962C8B-B14F-4D97-AF65-F5344CB8AC3E}">
        <p14:creationId xmlns:p14="http://schemas.microsoft.com/office/powerpoint/2010/main" val="9425203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 Parts">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CC5A267-DAD0-56A3-D06F-3FA9C37A325F}"/>
              </a:ext>
            </a:extLst>
          </p:cNvPr>
          <p:cNvSpPr>
            <a:spLocks noGrp="1"/>
          </p:cNvSpPr>
          <p:nvPr>
            <p:ph type="title" hasCustomPrompt="1"/>
          </p:nvPr>
        </p:nvSpPr>
        <p:spPr/>
        <p:txBody>
          <a:bodyPr/>
          <a:lstStyle>
            <a:lvl1pPr>
              <a:defRPr/>
            </a:lvl1pPr>
          </a:lstStyle>
          <a:p>
            <a:r>
              <a:rPr lang="en-US"/>
              <a:t>State your main point</a:t>
            </a:r>
          </a:p>
        </p:txBody>
      </p:sp>
      <p:sp>
        <p:nvSpPr>
          <p:cNvPr id="3" name="Date Placeholder 2" hidden="1">
            <a:extLst>
              <a:ext uri="{FF2B5EF4-FFF2-40B4-BE49-F238E27FC236}">
                <a16:creationId xmlns:a16="http://schemas.microsoft.com/office/drawing/2014/main" id="{E84B9864-36FF-6E83-D3A8-146EE29D76AD}"/>
              </a:ext>
            </a:extLst>
          </p:cNvPr>
          <p:cNvSpPr>
            <a:spLocks noGrp="1"/>
          </p:cNvSpPr>
          <p:nvPr>
            <p:ph type="dt" sz="half" idx="10"/>
          </p:nvPr>
        </p:nvSpPr>
        <p:spPr/>
        <p:txBody>
          <a:bodyPr/>
          <a:lstStyle/>
          <a:p>
            <a:fld id="{35352C6F-502E-402F-BBE6-BA5E495F074B}" type="datetime1">
              <a:rPr lang="en-US" smtClean="0"/>
              <a:t>11/18/2024</a:t>
            </a:fld>
            <a:endParaRPr lang="en-US"/>
          </a:p>
        </p:txBody>
      </p:sp>
      <p:sp>
        <p:nvSpPr>
          <p:cNvPr id="4" name="Footer Placeholder 3">
            <a:extLst>
              <a:ext uri="{FF2B5EF4-FFF2-40B4-BE49-F238E27FC236}">
                <a16:creationId xmlns:a16="http://schemas.microsoft.com/office/drawing/2014/main" id="{503DEE55-D3CE-C723-0B33-A935DE5450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76A92A-4109-39C1-4BA9-7D42036D01C5}"/>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15" name="Content Placeholder 14">
            <a:extLst>
              <a:ext uri="{FF2B5EF4-FFF2-40B4-BE49-F238E27FC236}">
                <a16:creationId xmlns:a16="http://schemas.microsoft.com/office/drawing/2014/main" id="{5A54F1E2-AB65-8196-4E68-E64E18FDCC66}"/>
              </a:ext>
            </a:extLst>
          </p:cNvPr>
          <p:cNvSpPr>
            <a:spLocks noGrp="1"/>
          </p:cNvSpPr>
          <p:nvPr>
            <p:ph sz="quarter" idx="16" hasCustomPrompt="1"/>
          </p:nvPr>
        </p:nvSpPr>
        <p:spPr>
          <a:xfrm>
            <a:off x="457200" y="1508125"/>
            <a:ext cx="2706624" cy="4892675"/>
          </a:xfrm>
        </p:spPr>
        <p:txBody>
          <a:bodyPr/>
          <a:lstStyle>
            <a:lvl1pPr>
              <a:defRPr sz="2000"/>
            </a:lvl1pPr>
            <a:lvl2pPr>
              <a:defRPr sz="1800"/>
            </a:lvl2pPr>
            <a:lvl3pPr marL="574675" indent="0">
              <a:buNone/>
              <a:defRPr sz="1800"/>
            </a:lvl3pPr>
            <a:lvl4pPr>
              <a:defRPr sz="1600"/>
            </a:lvl4pPr>
            <a:lvl5pPr>
              <a:defRPr sz="1600"/>
            </a:lvl5pPr>
          </a:lstStyle>
          <a:p>
            <a:pPr lvl="0"/>
            <a:r>
              <a:rPr lang="en-US"/>
              <a:t>Click to add text or choose an icon below to add other content</a:t>
            </a:r>
          </a:p>
          <a:p>
            <a:pPr lvl="1"/>
            <a:r>
              <a:rPr lang="en-US"/>
              <a:t>Second level</a:t>
            </a:r>
          </a:p>
        </p:txBody>
      </p:sp>
      <p:sp>
        <p:nvSpPr>
          <p:cNvPr id="16" name="Content Placeholder 14">
            <a:extLst>
              <a:ext uri="{FF2B5EF4-FFF2-40B4-BE49-F238E27FC236}">
                <a16:creationId xmlns:a16="http://schemas.microsoft.com/office/drawing/2014/main" id="{EF50934C-A84D-D78B-1845-55BC8ADA612B}"/>
              </a:ext>
            </a:extLst>
          </p:cNvPr>
          <p:cNvSpPr>
            <a:spLocks noGrp="1"/>
          </p:cNvSpPr>
          <p:nvPr>
            <p:ph sz="quarter" idx="17" hasCustomPrompt="1"/>
          </p:nvPr>
        </p:nvSpPr>
        <p:spPr>
          <a:xfrm>
            <a:off x="3390392" y="1508125"/>
            <a:ext cx="2706624" cy="4892675"/>
          </a:xfrm>
        </p:spPr>
        <p:txBody>
          <a:bodyPr/>
          <a:lstStyle>
            <a:lvl1pPr>
              <a:defRPr sz="2000"/>
            </a:lvl1pPr>
            <a:lvl2pPr>
              <a:defRPr sz="1800"/>
            </a:lvl2pPr>
            <a:lvl3pPr>
              <a:defRPr sz="1800"/>
            </a:lvl3pPr>
            <a:lvl4pPr>
              <a:defRPr sz="1600"/>
            </a:lvl4pPr>
            <a:lvl5pPr>
              <a:defRPr sz="1600"/>
            </a:lvl5pPr>
          </a:lstStyle>
          <a:p>
            <a:pPr lvl="0"/>
            <a:r>
              <a:rPr lang="en-US"/>
              <a:t>Click to add text or choose an icon below to add other content</a:t>
            </a:r>
          </a:p>
          <a:p>
            <a:pPr lvl="1"/>
            <a:r>
              <a:rPr lang="en-US"/>
              <a:t>Second level</a:t>
            </a:r>
          </a:p>
        </p:txBody>
      </p:sp>
      <p:sp>
        <p:nvSpPr>
          <p:cNvPr id="17" name="Content Placeholder 14">
            <a:extLst>
              <a:ext uri="{FF2B5EF4-FFF2-40B4-BE49-F238E27FC236}">
                <a16:creationId xmlns:a16="http://schemas.microsoft.com/office/drawing/2014/main" id="{6357F19D-F989-6786-DB78-C301AEDAB970}"/>
              </a:ext>
            </a:extLst>
          </p:cNvPr>
          <p:cNvSpPr>
            <a:spLocks noGrp="1"/>
          </p:cNvSpPr>
          <p:nvPr>
            <p:ph sz="quarter" idx="18" hasCustomPrompt="1"/>
          </p:nvPr>
        </p:nvSpPr>
        <p:spPr>
          <a:xfrm>
            <a:off x="6323584" y="1508125"/>
            <a:ext cx="2706624" cy="4892675"/>
          </a:xfrm>
        </p:spPr>
        <p:txBody>
          <a:bodyPr/>
          <a:lstStyle>
            <a:lvl1pPr>
              <a:defRPr sz="2000"/>
            </a:lvl1pPr>
            <a:lvl2pPr>
              <a:defRPr sz="1800"/>
            </a:lvl2pPr>
            <a:lvl3pPr>
              <a:defRPr sz="1800"/>
            </a:lvl3pPr>
            <a:lvl4pPr>
              <a:defRPr sz="1600"/>
            </a:lvl4pPr>
            <a:lvl5pPr>
              <a:defRPr sz="1600"/>
            </a:lvl5pPr>
          </a:lstStyle>
          <a:p>
            <a:pPr lvl="0"/>
            <a:r>
              <a:rPr lang="en-US"/>
              <a:t>Click to add text or choose an icon below to add other content</a:t>
            </a:r>
          </a:p>
          <a:p>
            <a:pPr lvl="1"/>
            <a:r>
              <a:rPr lang="en-US"/>
              <a:t>Second level</a:t>
            </a:r>
          </a:p>
        </p:txBody>
      </p:sp>
      <p:sp>
        <p:nvSpPr>
          <p:cNvPr id="18" name="Content Placeholder 14">
            <a:extLst>
              <a:ext uri="{FF2B5EF4-FFF2-40B4-BE49-F238E27FC236}">
                <a16:creationId xmlns:a16="http://schemas.microsoft.com/office/drawing/2014/main" id="{F918316D-01CF-9AD6-24DF-572FE8074C59}"/>
              </a:ext>
            </a:extLst>
          </p:cNvPr>
          <p:cNvSpPr>
            <a:spLocks noGrp="1"/>
          </p:cNvSpPr>
          <p:nvPr>
            <p:ph sz="quarter" idx="19" hasCustomPrompt="1"/>
          </p:nvPr>
        </p:nvSpPr>
        <p:spPr>
          <a:xfrm>
            <a:off x="9256776" y="1508125"/>
            <a:ext cx="2706624" cy="4892675"/>
          </a:xfrm>
        </p:spPr>
        <p:txBody>
          <a:bodyPr/>
          <a:lstStyle>
            <a:lvl1pPr>
              <a:defRPr sz="2000"/>
            </a:lvl1pPr>
            <a:lvl2pPr>
              <a:defRPr sz="1800"/>
            </a:lvl2pPr>
            <a:lvl3pPr>
              <a:defRPr sz="1800"/>
            </a:lvl3pPr>
            <a:lvl4pPr>
              <a:defRPr sz="1600"/>
            </a:lvl4pPr>
            <a:lvl5pPr>
              <a:defRPr sz="1600"/>
            </a:lvl5pPr>
          </a:lstStyle>
          <a:p>
            <a:pPr lvl="0"/>
            <a:r>
              <a:rPr lang="en-US"/>
              <a:t>Click to add text or choose an icon below to add other content</a:t>
            </a:r>
          </a:p>
          <a:p>
            <a:pPr lvl="1"/>
            <a:r>
              <a:rPr lang="en-US"/>
              <a:t>Second level</a:t>
            </a:r>
          </a:p>
        </p:txBody>
      </p:sp>
    </p:spTree>
    <p:extLst>
      <p:ext uri="{BB962C8B-B14F-4D97-AF65-F5344CB8AC3E}">
        <p14:creationId xmlns:p14="http://schemas.microsoft.com/office/powerpoint/2010/main" val="18594688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4 Parts - title &amp; pop">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7632061-4F0E-B34C-C2C1-8F3BB5B3CFE3}"/>
              </a:ext>
            </a:extLst>
          </p:cNvPr>
          <p:cNvSpPr/>
          <p:nvPr userDrawn="1"/>
        </p:nvSpPr>
        <p:spPr>
          <a:xfrm>
            <a:off x="0" y="1274448"/>
            <a:ext cx="12192000" cy="27943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63EC2B-EC80-2E2F-E04F-21D1ACC0C3EE}"/>
              </a:ext>
            </a:extLst>
          </p:cNvPr>
          <p:cNvSpPr>
            <a:spLocks noGrp="1"/>
          </p:cNvSpPr>
          <p:nvPr>
            <p:ph type="title" hasCustomPrompt="1"/>
          </p:nvPr>
        </p:nvSpPr>
        <p:spPr/>
        <p:txBody>
          <a:bodyPr/>
          <a:lstStyle>
            <a:lvl1pPr>
              <a:defRPr/>
            </a:lvl1pPr>
          </a:lstStyle>
          <a:p>
            <a:r>
              <a:rPr lang="en-US"/>
              <a:t>State your main point</a:t>
            </a:r>
          </a:p>
        </p:txBody>
      </p:sp>
      <p:sp>
        <p:nvSpPr>
          <p:cNvPr id="26" name="Rectangle 25">
            <a:extLst>
              <a:ext uri="{FF2B5EF4-FFF2-40B4-BE49-F238E27FC236}">
                <a16:creationId xmlns:a16="http://schemas.microsoft.com/office/drawing/2014/main" id="{4B4E7EE4-C90C-69F1-D9D4-0D2A04E4B906}"/>
              </a:ext>
            </a:extLst>
          </p:cNvPr>
          <p:cNvSpPr/>
          <p:nvPr/>
        </p:nvSpPr>
        <p:spPr>
          <a:xfrm>
            <a:off x="0" y="1274448"/>
            <a:ext cx="12192000" cy="27943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hidden="1">
            <a:extLst>
              <a:ext uri="{FF2B5EF4-FFF2-40B4-BE49-F238E27FC236}">
                <a16:creationId xmlns:a16="http://schemas.microsoft.com/office/drawing/2014/main" id="{F998BA64-B6B6-1F4E-13B6-4358DE7AE7A7}"/>
              </a:ext>
            </a:extLst>
          </p:cNvPr>
          <p:cNvSpPr>
            <a:spLocks noGrp="1"/>
          </p:cNvSpPr>
          <p:nvPr>
            <p:ph type="dt" sz="half" idx="10"/>
          </p:nvPr>
        </p:nvSpPr>
        <p:spPr/>
        <p:txBody>
          <a:bodyPr/>
          <a:lstStyle/>
          <a:p>
            <a:fld id="{8C57E388-FB55-4260-AE27-12E40EC91D01}" type="datetime1">
              <a:rPr lang="en-US" smtClean="0"/>
              <a:t>11/18/2024</a:t>
            </a:fld>
            <a:endParaRPr lang="en-US"/>
          </a:p>
        </p:txBody>
      </p:sp>
      <p:sp>
        <p:nvSpPr>
          <p:cNvPr id="4" name="Footer Placeholder 3">
            <a:extLst>
              <a:ext uri="{FF2B5EF4-FFF2-40B4-BE49-F238E27FC236}">
                <a16:creationId xmlns:a16="http://schemas.microsoft.com/office/drawing/2014/main" id="{D0C8E55C-03F6-5B62-D530-F369DB3C91A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D678EEE-D148-253E-12CB-FB0158BFE5C5}"/>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7" name="Text Placeholder 7">
            <a:extLst>
              <a:ext uri="{FF2B5EF4-FFF2-40B4-BE49-F238E27FC236}">
                <a16:creationId xmlns:a16="http://schemas.microsoft.com/office/drawing/2014/main" id="{2A40EF97-A0F7-256F-66D8-3B36CCB481F6}"/>
              </a:ext>
            </a:extLst>
          </p:cNvPr>
          <p:cNvSpPr>
            <a:spLocks noGrp="1"/>
          </p:cNvSpPr>
          <p:nvPr>
            <p:ph type="body" sz="quarter" idx="16" hasCustomPrompt="1"/>
          </p:nvPr>
        </p:nvSpPr>
        <p:spPr>
          <a:xfrm>
            <a:off x="457200" y="1508125"/>
            <a:ext cx="2706624" cy="1050925"/>
          </a:xfrm>
        </p:spPr>
        <p:txBody>
          <a:bodyPr anchor="b"/>
          <a:lstStyle>
            <a:lvl1pPr marL="0" indent="0" algn="ctr">
              <a:spcAft>
                <a:spcPts val="0"/>
              </a:spcAft>
              <a:buFont typeface="CDM Smith" pitchFamily="2" charset="0"/>
              <a:buChar char="​"/>
              <a:defRPr>
                <a:solidFill>
                  <a:schemeClr val="bg1"/>
                </a:solidFill>
              </a:defRPr>
            </a:lvl1pPr>
            <a:lvl2pPr marL="0" indent="0" algn="ctr">
              <a:buNone/>
              <a:defRPr>
                <a:solidFill>
                  <a:schemeClr val="bg1"/>
                </a:solidFill>
              </a:defRPr>
            </a:lvl2pPr>
          </a:lstStyle>
          <a:p>
            <a:pPr lvl="0"/>
            <a:r>
              <a:rPr lang="en-US"/>
              <a:t>Click to type</a:t>
            </a:r>
          </a:p>
        </p:txBody>
      </p:sp>
      <p:sp>
        <p:nvSpPr>
          <p:cNvPr id="16" name="Text Placeholder 7">
            <a:extLst>
              <a:ext uri="{FF2B5EF4-FFF2-40B4-BE49-F238E27FC236}">
                <a16:creationId xmlns:a16="http://schemas.microsoft.com/office/drawing/2014/main" id="{2BC523F1-8B4D-CA87-646D-4BD75A276981}"/>
              </a:ext>
            </a:extLst>
          </p:cNvPr>
          <p:cNvSpPr>
            <a:spLocks noGrp="1"/>
          </p:cNvSpPr>
          <p:nvPr>
            <p:ph type="body" sz="quarter" idx="26" hasCustomPrompt="1"/>
          </p:nvPr>
        </p:nvSpPr>
        <p:spPr>
          <a:xfrm>
            <a:off x="3389351" y="1508125"/>
            <a:ext cx="2706624" cy="1050925"/>
          </a:xfrm>
        </p:spPr>
        <p:txBody>
          <a:bodyPr anchor="b"/>
          <a:lstStyle>
            <a:lvl1pPr marL="0" indent="0" algn="ctr">
              <a:spcAft>
                <a:spcPts val="0"/>
              </a:spcAft>
              <a:buFont typeface="CDM Smith" pitchFamily="2" charset="0"/>
              <a:buChar char="​"/>
              <a:defRPr>
                <a:solidFill>
                  <a:schemeClr val="bg1"/>
                </a:solidFill>
              </a:defRPr>
            </a:lvl1pPr>
            <a:lvl2pPr marL="0" indent="0" algn="ctr">
              <a:buNone/>
              <a:defRPr>
                <a:solidFill>
                  <a:schemeClr val="bg1"/>
                </a:solidFill>
              </a:defRPr>
            </a:lvl2pPr>
          </a:lstStyle>
          <a:p>
            <a:pPr lvl="0"/>
            <a:r>
              <a:rPr lang="en-US"/>
              <a:t>Click to type</a:t>
            </a:r>
          </a:p>
        </p:txBody>
      </p:sp>
      <p:sp>
        <p:nvSpPr>
          <p:cNvPr id="19" name="Text Placeholder 7">
            <a:extLst>
              <a:ext uri="{FF2B5EF4-FFF2-40B4-BE49-F238E27FC236}">
                <a16:creationId xmlns:a16="http://schemas.microsoft.com/office/drawing/2014/main" id="{8100A7FC-A5B2-F0E3-E10F-4A062C2A886E}"/>
              </a:ext>
            </a:extLst>
          </p:cNvPr>
          <p:cNvSpPr>
            <a:spLocks noGrp="1"/>
          </p:cNvSpPr>
          <p:nvPr>
            <p:ph type="body" sz="quarter" idx="27" hasCustomPrompt="1"/>
          </p:nvPr>
        </p:nvSpPr>
        <p:spPr>
          <a:xfrm>
            <a:off x="6321502" y="1508125"/>
            <a:ext cx="2706624" cy="1050925"/>
          </a:xfrm>
        </p:spPr>
        <p:txBody>
          <a:bodyPr anchor="b"/>
          <a:lstStyle>
            <a:lvl1pPr marL="0" indent="0" algn="ctr">
              <a:spcAft>
                <a:spcPts val="0"/>
              </a:spcAft>
              <a:buFont typeface="CDM Smith" pitchFamily="2" charset="0"/>
              <a:buChar char="​"/>
              <a:defRPr>
                <a:solidFill>
                  <a:schemeClr val="bg1"/>
                </a:solidFill>
              </a:defRPr>
            </a:lvl1pPr>
            <a:lvl2pPr marL="0" indent="0" algn="ctr">
              <a:buNone/>
              <a:defRPr>
                <a:solidFill>
                  <a:schemeClr val="bg1"/>
                </a:solidFill>
              </a:defRPr>
            </a:lvl2pPr>
          </a:lstStyle>
          <a:p>
            <a:pPr lvl="0"/>
            <a:r>
              <a:rPr lang="en-US"/>
              <a:t>Click to type</a:t>
            </a:r>
          </a:p>
        </p:txBody>
      </p:sp>
      <p:sp>
        <p:nvSpPr>
          <p:cNvPr id="21" name="Text Placeholder 7">
            <a:extLst>
              <a:ext uri="{FF2B5EF4-FFF2-40B4-BE49-F238E27FC236}">
                <a16:creationId xmlns:a16="http://schemas.microsoft.com/office/drawing/2014/main" id="{011C7734-E1FD-238A-A98F-1BB3CA185405}"/>
              </a:ext>
            </a:extLst>
          </p:cNvPr>
          <p:cNvSpPr>
            <a:spLocks noGrp="1"/>
          </p:cNvSpPr>
          <p:nvPr>
            <p:ph type="body" sz="quarter" idx="28" hasCustomPrompt="1"/>
          </p:nvPr>
        </p:nvSpPr>
        <p:spPr>
          <a:xfrm>
            <a:off x="9253654" y="1508125"/>
            <a:ext cx="2706624" cy="1050925"/>
          </a:xfrm>
        </p:spPr>
        <p:txBody>
          <a:bodyPr anchor="b"/>
          <a:lstStyle>
            <a:lvl1pPr marL="0" indent="0" algn="ctr">
              <a:spcAft>
                <a:spcPts val="0"/>
              </a:spcAft>
              <a:buFont typeface="CDM Smith" pitchFamily="2" charset="0"/>
              <a:buChar char="​"/>
              <a:defRPr>
                <a:solidFill>
                  <a:schemeClr val="bg1"/>
                </a:solidFill>
              </a:defRPr>
            </a:lvl1pPr>
            <a:lvl2pPr marL="0" indent="0" algn="ctr">
              <a:buNone/>
              <a:defRPr>
                <a:solidFill>
                  <a:schemeClr val="bg1"/>
                </a:solidFill>
              </a:defRPr>
            </a:lvl2pPr>
          </a:lstStyle>
          <a:p>
            <a:pPr lvl="0"/>
            <a:r>
              <a:rPr lang="en-US"/>
              <a:t>Click to type</a:t>
            </a:r>
          </a:p>
        </p:txBody>
      </p:sp>
      <p:sp>
        <p:nvSpPr>
          <p:cNvPr id="22" name="Picture Placeholder 7">
            <a:extLst>
              <a:ext uri="{FF2B5EF4-FFF2-40B4-BE49-F238E27FC236}">
                <a16:creationId xmlns:a16="http://schemas.microsoft.com/office/drawing/2014/main" id="{2D0F6128-6109-7EFF-F3B1-96C54904E649}"/>
              </a:ext>
            </a:extLst>
          </p:cNvPr>
          <p:cNvSpPr>
            <a:spLocks noGrp="1"/>
          </p:cNvSpPr>
          <p:nvPr>
            <p:ph type="pic" sz="quarter" idx="29"/>
          </p:nvPr>
        </p:nvSpPr>
        <p:spPr>
          <a:xfrm>
            <a:off x="457200" y="2786064"/>
            <a:ext cx="2706624" cy="2560320"/>
          </a:xfr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23" name="Picture Placeholder 7">
            <a:extLst>
              <a:ext uri="{FF2B5EF4-FFF2-40B4-BE49-F238E27FC236}">
                <a16:creationId xmlns:a16="http://schemas.microsoft.com/office/drawing/2014/main" id="{7BDAEA4C-88FF-15D9-8254-1FD7A738B2E9}"/>
              </a:ext>
            </a:extLst>
          </p:cNvPr>
          <p:cNvSpPr>
            <a:spLocks noGrp="1"/>
          </p:cNvSpPr>
          <p:nvPr>
            <p:ph type="pic" sz="quarter" idx="30"/>
          </p:nvPr>
        </p:nvSpPr>
        <p:spPr>
          <a:xfrm>
            <a:off x="3389351" y="2786064"/>
            <a:ext cx="2706624" cy="2560320"/>
          </a:xfr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24" name="Picture Placeholder 7">
            <a:extLst>
              <a:ext uri="{FF2B5EF4-FFF2-40B4-BE49-F238E27FC236}">
                <a16:creationId xmlns:a16="http://schemas.microsoft.com/office/drawing/2014/main" id="{D16B20E4-5C0C-D5FE-08F1-243ABE59D7B4}"/>
              </a:ext>
            </a:extLst>
          </p:cNvPr>
          <p:cNvSpPr>
            <a:spLocks noGrp="1"/>
          </p:cNvSpPr>
          <p:nvPr>
            <p:ph type="pic" sz="quarter" idx="31"/>
          </p:nvPr>
        </p:nvSpPr>
        <p:spPr>
          <a:xfrm>
            <a:off x="6321502" y="2786064"/>
            <a:ext cx="2706624" cy="2560320"/>
          </a:xfr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25" name="Picture Placeholder 7">
            <a:extLst>
              <a:ext uri="{FF2B5EF4-FFF2-40B4-BE49-F238E27FC236}">
                <a16:creationId xmlns:a16="http://schemas.microsoft.com/office/drawing/2014/main" id="{C4E40F59-CA58-3DA8-1DDE-F4F6B22C29F9}"/>
              </a:ext>
            </a:extLst>
          </p:cNvPr>
          <p:cNvSpPr>
            <a:spLocks noGrp="1"/>
          </p:cNvSpPr>
          <p:nvPr>
            <p:ph type="pic" sz="quarter" idx="32"/>
          </p:nvPr>
        </p:nvSpPr>
        <p:spPr>
          <a:xfrm>
            <a:off x="9253654" y="2786064"/>
            <a:ext cx="2706624" cy="2560320"/>
          </a:xfr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Tree>
    <p:extLst>
      <p:ext uri="{BB962C8B-B14F-4D97-AF65-F5344CB8AC3E}">
        <p14:creationId xmlns:p14="http://schemas.microsoft.com/office/powerpoint/2010/main" val="1779023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4 Parts - title &amp; circ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F7352F-737E-C1A7-85C9-BA9A14D750A6}"/>
              </a:ext>
            </a:extLst>
          </p:cNvPr>
          <p:cNvSpPr/>
          <p:nvPr userDrawn="1"/>
        </p:nvSpPr>
        <p:spPr>
          <a:xfrm>
            <a:off x="0" y="1274448"/>
            <a:ext cx="12192000" cy="27943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35DFE8-C470-FB30-88E7-FCC39F0571FD}"/>
              </a:ext>
            </a:extLst>
          </p:cNvPr>
          <p:cNvSpPr>
            <a:spLocks noGrp="1"/>
          </p:cNvSpPr>
          <p:nvPr>
            <p:ph type="title" hasCustomPrompt="1"/>
          </p:nvPr>
        </p:nvSpPr>
        <p:spPr/>
        <p:txBody>
          <a:bodyPr/>
          <a:lstStyle>
            <a:lvl1pPr>
              <a:defRPr/>
            </a:lvl1pPr>
          </a:lstStyle>
          <a:p>
            <a:r>
              <a:rPr lang="en-US"/>
              <a:t>State your main point</a:t>
            </a:r>
          </a:p>
        </p:txBody>
      </p:sp>
      <p:sp>
        <p:nvSpPr>
          <p:cNvPr id="23" name="Rectangle 22">
            <a:extLst>
              <a:ext uri="{FF2B5EF4-FFF2-40B4-BE49-F238E27FC236}">
                <a16:creationId xmlns:a16="http://schemas.microsoft.com/office/drawing/2014/main" id="{66F99860-5281-E6BE-9C5F-ACF1151A8137}"/>
              </a:ext>
            </a:extLst>
          </p:cNvPr>
          <p:cNvSpPr/>
          <p:nvPr/>
        </p:nvSpPr>
        <p:spPr>
          <a:xfrm>
            <a:off x="0" y="1274448"/>
            <a:ext cx="12192000" cy="27943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hidden="1">
            <a:extLst>
              <a:ext uri="{FF2B5EF4-FFF2-40B4-BE49-F238E27FC236}">
                <a16:creationId xmlns:a16="http://schemas.microsoft.com/office/drawing/2014/main" id="{C78D1B9A-8EB0-D320-FE7B-551EC673F563}"/>
              </a:ext>
            </a:extLst>
          </p:cNvPr>
          <p:cNvSpPr>
            <a:spLocks noGrp="1"/>
          </p:cNvSpPr>
          <p:nvPr>
            <p:ph type="dt" sz="half" idx="10"/>
          </p:nvPr>
        </p:nvSpPr>
        <p:spPr/>
        <p:txBody>
          <a:bodyPr/>
          <a:lstStyle/>
          <a:p>
            <a:fld id="{02E47411-984A-4B28-84DB-99FC181BA868}" type="datetime1">
              <a:rPr lang="en-US" smtClean="0"/>
              <a:t>11/18/2024</a:t>
            </a:fld>
            <a:endParaRPr lang="en-US"/>
          </a:p>
        </p:txBody>
      </p:sp>
      <p:sp>
        <p:nvSpPr>
          <p:cNvPr id="4" name="Footer Placeholder 3">
            <a:extLst>
              <a:ext uri="{FF2B5EF4-FFF2-40B4-BE49-F238E27FC236}">
                <a16:creationId xmlns:a16="http://schemas.microsoft.com/office/drawing/2014/main" id="{5B275723-4CA5-707A-C08D-3BACC4494B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7B2C7F-0D5A-1571-BD37-12166B8713E6}"/>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8" name="Text Placeholder 7">
            <a:extLst>
              <a:ext uri="{FF2B5EF4-FFF2-40B4-BE49-F238E27FC236}">
                <a16:creationId xmlns:a16="http://schemas.microsoft.com/office/drawing/2014/main" id="{7FC61A21-BDA8-5DB5-DD84-7B72FDC94FE3}"/>
              </a:ext>
            </a:extLst>
          </p:cNvPr>
          <p:cNvSpPr>
            <a:spLocks noGrp="1"/>
          </p:cNvSpPr>
          <p:nvPr>
            <p:ph type="body" sz="quarter" idx="16" hasCustomPrompt="1"/>
          </p:nvPr>
        </p:nvSpPr>
        <p:spPr>
          <a:xfrm>
            <a:off x="457200" y="1508125"/>
            <a:ext cx="2706624" cy="1050925"/>
          </a:xfrm>
        </p:spPr>
        <p:txBody>
          <a:bodyPr anchor="b"/>
          <a:lstStyle>
            <a:lvl1pPr marL="0" indent="0" algn="ctr">
              <a:spcAft>
                <a:spcPts val="0"/>
              </a:spcAft>
              <a:buFont typeface="CDM Smith" pitchFamily="2" charset="0"/>
              <a:buChar char="​"/>
              <a:defRPr>
                <a:solidFill>
                  <a:schemeClr val="bg1"/>
                </a:solidFill>
              </a:defRPr>
            </a:lvl1pPr>
            <a:lvl2pPr marL="0" indent="0" algn="ctr">
              <a:buNone/>
              <a:defRPr>
                <a:solidFill>
                  <a:schemeClr val="bg1"/>
                </a:solidFill>
              </a:defRPr>
            </a:lvl2pPr>
          </a:lstStyle>
          <a:p>
            <a:pPr lvl="0"/>
            <a:r>
              <a:rPr lang="en-US"/>
              <a:t>Click to type</a:t>
            </a:r>
          </a:p>
        </p:txBody>
      </p:sp>
      <p:sp>
        <p:nvSpPr>
          <p:cNvPr id="16" name="Text Placeholder 7">
            <a:extLst>
              <a:ext uri="{FF2B5EF4-FFF2-40B4-BE49-F238E27FC236}">
                <a16:creationId xmlns:a16="http://schemas.microsoft.com/office/drawing/2014/main" id="{3CA788BC-F04A-7319-3B1D-2A56DC564FB7}"/>
              </a:ext>
            </a:extLst>
          </p:cNvPr>
          <p:cNvSpPr>
            <a:spLocks noGrp="1"/>
          </p:cNvSpPr>
          <p:nvPr>
            <p:ph type="body" sz="quarter" idx="26" hasCustomPrompt="1"/>
          </p:nvPr>
        </p:nvSpPr>
        <p:spPr>
          <a:xfrm>
            <a:off x="3389351" y="1508125"/>
            <a:ext cx="2706624" cy="1050925"/>
          </a:xfrm>
        </p:spPr>
        <p:txBody>
          <a:bodyPr anchor="b"/>
          <a:lstStyle>
            <a:lvl1pPr marL="0" indent="0" algn="ctr">
              <a:spcAft>
                <a:spcPts val="0"/>
              </a:spcAft>
              <a:buFont typeface="CDM Smith" pitchFamily="2" charset="0"/>
              <a:buChar char="​"/>
              <a:defRPr>
                <a:solidFill>
                  <a:schemeClr val="bg1"/>
                </a:solidFill>
              </a:defRPr>
            </a:lvl1pPr>
            <a:lvl2pPr marL="0" indent="0" algn="ctr">
              <a:buNone/>
              <a:defRPr>
                <a:solidFill>
                  <a:schemeClr val="bg1"/>
                </a:solidFill>
              </a:defRPr>
            </a:lvl2pPr>
          </a:lstStyle>
          <a:p>
            <a:pPr lvl="0"/>
            <a:r>
              <a:rPr lang="en-US"/>
              <a:t>Click to type</a:t>
            </a:r>
          </a:p>
        </p:txBody>
      </p:sp>
      <p:sp>
        <p:nvSpPr>
          <p:cNvPr id="17" name="Text Placeholder 7">
            <a:extLst>
              <a:ext uri="{FF2B5EF4-FFF2-40B4-BE49-F238E27FC236}">
                <a16:creationId xmlns:a16="http://schemas.microsoft.com/office/drawing/2014/main" id="{90060D25-F4CA-609C-A1F3-C32BF70D9FDD}"/>
              </a:ext>
            </a:extLst>
          </p:cNvPr>
          <p:cNvSpPr>
            <a:spLocks noGrp="1"/>
          </p:cNvSpPr>
          <p:nvPr>
            <p:ph type="body" sz="quarter" idx="27" hasCustomPrompt="1"/>
          </p:nvPr>
        </p:nvSpPr>
        <p:spPr>
          <a:xfrm>
            <a:off x="6321502" y="1508125"/>
            <a:ext cx="2706624" cy="1050925"/>
          </a:xfrm>
        </p:spPr>
        <p:txBody>
          <a:bodyPr anchor="b"/>
          <a:lstStyle>
            <a:lvl1pPr marL="0" indent="0" algn="ctr">
              <a:spcAft>
                <a:spcPts val="0"/>
              </a:spcAft>
              <a:buFont typeface="CDM Smith" pitchFamily="2" charset="0"/>
              <a:buChar char="​"/>
              <a:defRPr>
                <a:solidFill>
                  <a:schemeClr val="bg1"/>
                </a:solidFill>
              </a:defRPr>
            </a:lvl1pPr>
            <a:lvl2pPr marL="0" indent="0" algn="ctr">
              <a:buNone/>
              <a:defRPr>
                <a:solidFill>
                  <a:schemeClr val="bg1"/>
                </a:solidFill>
              </a:defRPr>
            </a:lvl2pPr>
          </a:lstStyle>
          <a:p>
            <a:pPr lvl="0"/>
            <a:r>
              <a:rPr lang="en-US"/>
              <a:t>Click to type</a:t>
            </a:r>
          </a:p>
        </p:txBody>
      </p:sp>
      <p:sp>
        <p:nvSpPr>
          <p:cNvPr id="18" name="Text Placeholder 7">
            <a:extLst>
              <a:ext uri="{FF2B5EF4-FFF2-40B4-BE49-F238E27FC236}">
                <a16:creationId xmlns:a16="http://schemas.microsoft.com/office/drawing/2014/main" id="{9C62C3D0-D5FC-2E69-B0E1-DDDEF57E9285}"/>
              </a:ext>
            </a:extLst>
          </p:cNvPr>
          <p:cNvSpPr>
            <a:spLocks noGrp="1"/>
          </p:cNvSpPr>
          <p:nvPr>
            <p:ph type="body" sz="quarter" idx="28" hasCustomPrompt="1"/>
          </p:nvPr>
        </p:nvSpPr>
        <p:spPr>
          <a:xfrm>
            <a:off x="9253654" y="1508125"/>
            <a:ext cx="2706624" cy="1050925"/>
          </a:xfrm>
        </p:spPr>
        <p:txBody>
          <a:bodyPr anchor="b"/>
          <a:lstStyle>
            <a:lvl1pPr marL="0" indent="0" algn="ctr">
              <a:spcAft>
                <a:spcPts val="0"/>
              </a:spcAft>
              <a:buFont typeface="CDM Smith" pitchFamily="2" charset="0"/>
              <a:buChar char="​"/>
              <a:defRPr>
                <a:solidFill>
                  <a:schemeClr val="bg1"/>
                </a:solidFill>
              </a:defRPr>
            </a:lvl1pPr>
            <a:lvl2pPr marL="0" indent="0" algn="ctr">
              <a:buNone/>
              <a:defRPr>
                <a:solidFill>
                  <a:schemeClr val="bg1"/>
                </a:solidFill>
              </a:defRPr>
            </a:lvl2pPr>
          </a:lstStyle>
          <a:p>
            <a:pPr lvl="0"/>
            <a:r>
              <a:rPr lang="en-US"/>
              <a:t>Click to type</a:t>
            </a:r>
          </a:p>
        </p:txBody>
      </p:sp>
      <p:sp>
        <p:nvSpPr>
          <p:cNvPr id="19" name="Picture Placeholder 7">
            <a:extLst>
              <a:ext uri="{FF2B5EF4-FFF2-40B4-BE49-F238E27FC236}">
                <a16:creationId xmlns:a16="http://schemas.microsoft.com/office/drawing/2014/main" id="{788FDDD9-F649-675E-8546-949055FA3E7C}"/>
              </a:ext>
            </a:extLst>
          </p:cNvPr>
          <p:cNvSpPr>
            <a:spLocks noGrp="1"/>
          </p:cNvSpPr>
          <p:nvPr>
            <p:ph type="pic" sz="quarter" idx="29"/>
          </p:nvPr>
        </p:nvSpPr>
        <p:spPr>
          <a:xfrm>
            <a:off x="459394" y="2786064"/>
            <a:ext cx="2702236" cy="2702236"/>
          </a:xfrm>
          <a:prstGeom prst="ellipse">
            <a:avLst/>
          </a:prstGeo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20" name="Picture Placeholder 7">
            <a:extLst>
              <a:ext uri="{FF2B5EF4-FFF2-40B4-BE49-F238E27FC236}">
                <a16:creationId xmlns:a16="http://schemas.microsoft.com/office/drawing/2014/main" id="{C5430983-960D-C03B-7537-4216FC5289B5}"/>
              </a:ext>
            </a:extLst>
          </p:cNvPr>
          <p:cNvSpPr>
            <a:spLocks noGrp="1"/>
          </p:cNvSpPr>
          <p:nvPr>
            <p:ph type="pic" sz="quarter" idx="30"/>
          </p:nvPr>
        </p:nvSpPr>
        <p:spPr>
          <a:xfrm>
            <a:off x="3391545" y="2786064"/>
            <a:ext cx="2702236" cy="2702236"/>
          </a:xfrm>
          <a:prstGeom prst="ellipse">
            <a:avLst/>
          </a:prstGeo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21" name="Picture Placeholder 7">
            <a:extLst>
              <a:ext uri="{FF2B5EF4-FFF2-40B4-BE49-F238E27FC236}">
                <a16:creationId xmlns:a16="http://schemas.microsoft.com/office/drawing/2014/main" id="{A2282864-9BFA-82FB-37A4-5E6824451D61}"/>
              </a:ext>
            </a:extLst>
          </p:cNvPr>
          <p:cNvSpPr>
            <a:spLocks noGrp="1"/>
          </p:cNvSpPr>
          <p:nvPr>
            <p:ph type="pic" sz="quarter" idx="31"/>
          </p:nvPr>
        </p:nvSpPr>
        <p:spPr>
          <a:xfrm>
            <a:off x="6323696" y="2786064"/>
            <a:ext cx="2702236" cy="2702236"/>
          </a:xfrm>
          <a:prstGeom prst="ellipse">
            <a:avLst/>
          </a:prstGeo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
        <p:nvSpPr>
          <p:cNvPr id="22" name="Picture Placeholder 7">
            <a:extLst>
              <a:ext uri="{FF2B5EF4-FFF2-40B4-BE49-F238E27FC236}">
                <a16:creationId xmlns:a16="http://schemas.microsoft.com/office/drawing/2014/main" id="{5E334492-D914-AC9E-FEC9-DB7A9A77B59C}"/>
              </a:ext>
            </a:extLst>
          </p:cNvPr>
          <p:cNvSpPr>
            <a:spLocks noGrp="1"/>
          </p:cNvSpPr>
          <p:nvPr>
            <p:ph type="pic" sz="quarter" idx="32"/>
          </p:nvPr>
        </p:nvSpPr>
        <p:spPr>
          <a:xfrm>
            <a:off x="9255848" y="2786064"/>
            <a:ext cx="2702236" cy="2702236"/>
          </a:xfrm>
          <a:prstGeom prst="ellipse">
            <a:avLst/>
          </a:prstGeom>
          <a:solidFill>
            <a:schemeClr val="accent3">
              <a:lumMod val="20000"/>
              <a:lumOff val="80000"/>
            </a:schemeClr>
          </a:solidFill>
        </p:spPr>
        <p:txBody>
          <a:bodyPr anchor="b"/>
          <a:lstStyle>
            <a:lvl1pPr marL="0" indent="0" algn="ctr">
              <a:buNone/>
              <a:defRPr sz="1600">
                <a:solidFill>
                  <a:schemeClr val="tx1">
                    <a:lumMod val="60000"/>
                    <a:lumOff val="40000"/>
                  </a:schemeClr>
                </a:solidFill>
              </a:defRPr>
            </a:lvl1pPr>
          </a:lstStyle>
          <a:p>
            <a:r>
              <a:rPr lang="en-US"/>
              <a:t>Click icon to add picture</a:t>
            </a:r>
          </a:p>
        </p:txBody>
      </p:sp>
    </p:spTree>
    <p:extLst>
      <p:ext uri="{BB962C8B-B14F-4D97-AF65-F5344CB8AC3E}">
        <p14:creationId xmlns:p14="http://schemas.microsoft.com/office/powerpoint/2010/main" val="26319206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 P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1AC4A-B0C6-B684-194D-F800950435AE}"/>
              </a:ext>
            </a:extLst>
          </p:cNvPr>
          <p:cNvSpPr>
            <a:spLocks noGrp="1"/>
          </p:cNvSpPr>
          <p:nvPr>
            <p:ph type="title" hasCustomPrompt="1"/>
          </p:nvPr>
        </p:nvSpPr>
        <p:spPr>
          <a:xfrm>
            <a:off x="457200" y="228601"/>
            <a:ext cx="11506200" cy="1050924"/>
          </a:xfrm>
        </p:spPr>
        <p:txBody>
          <a:bodyPr/>
          <a:lstStyle>
            <a:lvl1pPr>
              <a:defRPr/>
            </a:lvl1pPr>
          </a:lstStyle>
          <a:p>
            <a:r>
              <a:rPr lang="en-US"/>
              <a:t>State your main point</a:t>
            </a:r>
          </a:p>
        </p:txBody>
      </p:sp>
      <p:sp>
        <p:nvSpPr>
          <p:cNvPr id="25" name="Rectangle 24">
            <a:extLst>
              <a:ext uri="{FF2B5EF4-FFF2-40B4-BE49-F238E27FC236}">
                <a16:creationId xmlns:a16="http://schemas.microsoft.com/office/drawing/2014/main" id="{AFE3041C-A6FA-01DB-B9B5-E248677EEA20}"/>
              </a:ext>
            </a:extLst>
          </p:cNvPr>
          <p:cNvSpPr/>
          <p:nvPr/>
        </p:nvSpPr>
        <p:spPr>
          <a:xfrm>
            <a:off x="0" y="3004247"/>
            <a:ext cx="12192000" cy="2345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7E1C290-532A-88A0-416C-D92B5E75B60D}"/>
              </a:ext>
              <a:ext uri="{C183D7F6-B498-43B3-948B-1728B52AA6E4}">
                <adec:decorative xmlns:adec="http://schemas.microsoft.com/office/drawing/2017/decorative" val="1"/>
              </a:ext>
            </a:extLst>
          </p:cNvPr>
          <p:cNvSpPr/>
          <p:nvPr/>
        </p:nvSpPr>
        <p:spPr>
          <a:xfrm>
            <a:off x="0" y="1279526"/>
            <a:ext cx="12192000" cy="17313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hidden="1">
            <a:extLst>
              <a:ext uri="{FF2B5EF4-FFF2-40B4-BE49-F238E27FC236}">
                <a16:creationId xmlns:a16="http://schemas.microsoft.com/office/drawing/2014/main" id="{B80009F1-CE6C-DAA1-17A8-BD1541F994EE}"/>
              </a:ext>
            </a:extLst>
          </p:cNvPr>
          <p:cNvSpPr>
            <a:spLocks noGrp="1"/>
          </p:cNvSpPr>
          <p:nvPr>
            <p:ph type="dt" sz="half" idx="10"/>
          </p:nvPr>
        </p:nvSpPr>
        <p:spPr/>
        <p:txBody>
          <a:bodyPr/>
          <a:lstStyle/>
          <a:p>
            <a:fld id="{E525030A-7B04-44CF-87D8-1D81FFF9CEC1}" type="datetime1">
              <a:rPr lang="en-US" smtClean="0"/>
              <a:t>11/18/2024</a:t>
            </a:fld>
            <a:endParaRPr lang="en-US"/>
          </a:p>
        </p:txBody>
      </p:sp>
      <p:sp>
        <p:nvSpPr>
          <p:cNvPr id="4" name="Footer Placeholder 3">
            <a:extLst>
              <a:ext uri="{FF2B5EF4-FFF2-40B4-BE49-F238E27FC236}">
                <a16:creationId xmlns:a16="http://schemas.microsoft.com/office/drawing/2014/main" id="{62C448ED-92C0-9136-D5D2-F914969EFE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AD9E39-3524-4EE7-E788-F299B0C8693A}"/>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6" name="Text Placeholder 12">
            <a:extLst>
              <a:ext uri="{FF2B5EF4-FFF2-40B4-BE49-F238E27FC236}">
                <a16:creationId xmlns:a16="http://schemas.microsoft.com/office/drawing/2014/main" id="{4C5352D9-57E8-DB8A-9E8E-5B2B66341DEE}"/>
              </a:ext>
            </a:extLst>
          </p:cNvPr>
          <p:cNvSpPr>
            <a:spLocks noGrp="1"/>
          </p:cNvSpPr>
          <p:nvPr>
            <p:ph type="body" sz="quarter" idx="16" hasCustomPrompt="1"/>
          </p:nvPr>
        </p:nvSpPr>
        <p:spPr>
          <a:xfrm>
            <a:off x="457200" y="2559050"/>
            <a:ext cx="2111304" cy="451778"/>
          </a:xfrm>
        </p:spPr>
        <p:txBody>
          <a:bodyPr anchor="ctr" anchorCtr="0"/>
          <a:lstStyle>
            <a:lvl1pPr marL="0" indent="0" algn="ctr">
              <a:spcAft>
                <a:spcPts val="0"/>
              </a:spcAft>
              <a:buNone/>
              <a:defRPr sz="1800" b="0">
                <a:solidFill>
                  <a:schemeClr val="bg1"/>
                </a:solidFill>
              </a:defRPr>
            </a:lvl1pPr>
          </a:lstStyle>
          <a:p>
            <a:pPr lvl="0"/>
            <a:r>
              <a:rPr lang="en-US"/>
              <a:t>Point 1</a:t>
            </a:r>
          </a:p>
        </p:txBody>
      </p:sp>
      <p:sp>
        <p:nvSpPr>
          <p:cNvPr id="7" name="Content Placeholder 15">
            <a:extLst>
              <a:ext uri="{FF2B5EF4-FFF2-40B4-BE49-F238E27FC236}">
                <a16:creationId xmlns:a16="http://schemas.microsoft.com/office/drawing/2014/main" id="{0231B4D5-69A9-97CD-A43C-5DCB73FEB1E0}"/>
              </a:ext>
            </a:extLst>
          </p:cNvPr>
          <p:cNvSpPr>
            <a:spLocks noGrp="1"/>
          </p:cNvSpPr>
          <p:nvPr>
            <p:ph sz="quarter" idx="18" hasCustomPrompt="1"/>
          </p:nvPr>
        </p:nvSpPr>
        <p:spPr>
          <a:xfrm>
            <a:off x="457200" y="1508125"/>
            <a:ext cx="2111304" cy="1050923"/>
          </a:xfrm>
        </p:spPr>
        <p:txBody>
          <a:bodyPr anchor="b"/>
          <a:lstStyle>
            <a:lvl1pPr marL="0" indent="0" algn="ctr">
              <a:buNone/>
              <a:defRPr sz="1600">
                <a:solidFill>
                  <a:schemeClr val="accent4">
                    <a:lumMod val="20000"/>
                    <a:lumOff val="80000"/>
                  </a:schemeClr>
                </a:solidFill>
              </a:defRPr>
            </a:lvl1pPr>
          </a:lstStyle>
          <a:p>
            <a:pPr lvl="0"/>
            <a:r>
              <a:rPr lang="en-US"/>
              <a:t>Click icon symbol</a:t>
            </a:r>
          </a:p>
        </p:txBody>
      </p:sp>
      <p:sp>
        <p:nvSpPr>
          <p:cNvPr id="8" name="Text Placeholder 12">
            <a:extLst>
              <a:ext uri="{FF2B5EF4-FFF2-40B4-BE49-F238E27FC236}">
                <a16:creationId xmlns:a16="http://schemas.microsoft.com/office/drawing/2014/main" id="{2104ADE1-258A-8CAA-E3C1-08182B99D244}"/>
              </a:ext>
            </a:extLst>
          </p:cNvPr>
          <p:cNvSpPr>
            <a:spLocks noGrp="1"/>
          </p:cNvSpPr>
          <p:nvPr>
            <p:ph type="body" sz="quarter" idx="20" hasCustomPrompt="1"/>
          </p:nvPr>
        </p:nvSpPr>
        <p:spPr>
          <a:xfrm>
            <a:off x="457200" y="3010829"/>
            <a:ext cx="2111304" cy="2108859"/>
          </a:xfrm>
        </p:spPr>
        <p:txBody>
          <a:bodyPr tIns="228600" bIns="228600" anchor="t"/>
          <a:lstStyle>
            <a:lvl1pPr marL="0" indent="0" algn="ctr">
              <a:buNone/>
              <a:defRPr sz="1600" b="0">
                <a:solidFill>
                  <a:schemeClr val="tx1">
                    <a:lumMod val="50000"/>
                  </a:schemeClr>
                </a:solidFill>
              </a:defRPr>
            </a:lvl1pPr>
          </a:lstStyle>
          <a:p>
            <a:pPr lvl="0"/>
            <a:r>
              <a:rPr lang="en-US"/>
              <a:t>Callout key points or summarize a section.</a:t>
            </a:r>
          </a:p>
        </p:txBody>
      </p:sp>
      <p:sp>
        <p:nvSpPr>
          <p:cNvPr id="10" name="Content Placeholder 15">
            <a:extLst>
              <a:ext uri="{FF2B5EF4-FFF2-40B4-BE49-F238E27FC236}">
                <a16:creationId xmlns:a16="http://schemas.microsoft.com/office/drawing/2014/main" id="{01C25BBD-6C28-AEC2-5BEE-45F76CCD6DF7}"/>
              </a:ext>
            </a:extLst>
          </p:cNvPr>
          <p:cNvSpPr>
            <a:spLocks noGrp="1"/>
          </p:cNvSpPr>
          <p:nvPr>
            <p:ph sz="quarter" idx="21" hasCustomPrompt="1"/>
          </p:nvPr>
        </p:nvSpPr>
        <p:spPr>
          <a:xfrm>
            <a:off x="2804963" y="1508125"/>
            <a:ext cx="2112264" cy="1050923"/>
          </a:xfrm>
        </p:spPr>
        <p:txBody>
          <a:bodyPr anchor="b"/>
          <a:lstStyle>
            <a:lvl1pPr marL="0" indent="0" algn="ctr">
              <a:buNone/>
              <a:defRPr sz="1600">
                <a:solidFill>
                  <a:schemeClr val="accent4">
                    <a:lumMod val="20000"/>
                    <a:lumOff val="80000"/>
                  </a:schemeClr>
                </a:solidFill>
              </a:defRPr>
            </a:lvl1pPr>
          </a:lstStyle>
          <a:p>
            <a:pPr lvl="0"/>
            <a:r>
              <a:rPr lang="en-US"/>
              <a:t>Click icon symbol</a:t>
            </a:r>
          </a:p>
        </p:txBody>
      </p:sp>
      <p:sp>
        <p:nvSpPr>
          <p:cNvPr id="11" name="Content Placeholder 15">
            <a:extLst>
              <a:ext uri="{FF2B5EF4-FFF2-40B4-BE49-F238E27FC236}">
                <a16:creationId xmlns:a16="http://schemas.microsoft.com/office/drawing/2014/main" id="{523DC489-6E19-DFBC-3A99-9213AAA04D80}"/>
              </a:ext>
            </a:extLst>
          </p:cNvPr>
          <p:cNvSpPr>
            <a:spLocks noGrp="1"/>
          </p:cNvSpPr>
          <p:nvPr>
            <p:ph sz="quarter" idx="22" hasCustomPrompt="1"/>
          </p:nvPr>
        </p:nvSpPr>
        <p:spPr>
          <a:xfrm>
            <a:off x="5153688" y="1508125"/>
            <a:ext cx="2112264" cy="1050923"/>
          </a:xfrm>
        </p:spPr>
        <p:txBody>
          <a:bodyPr anchor="b"/>
          <a:lstStyle>
            <a:lvl1pPr marL="0" indent="0" algn="ctr">
              <a:buNone/>
              <a:defRPr sz="1600">
                <a:solidFill>
                  <a:schemeClr val="accent4">
                    <a:lumMod val="20000"/>
                    <a:lumOff val="80000"/>
                  </a:schemeClr>
                </a:solidFill>
              </a:defRPr>
            </a:lvl1pPr>
          </a:lstStyle>
          <a:p>
            <a:pPr lvl="0"/>
            <a:r>
              <a:rPr lang="en-US"/>
              <a:t>Click icon symbol</a:t>
            </a:r>
          </a:p>
        </p:txBody>
      </p:sp>
      <p:sp>
        <p:nvSpPr>
          <p:cNvPr id="12" name="Content Placeholder 15">
            <a:extLst>
              <a:ext uri="{FF2B5EF4-FFF2-40B4-BE49-F238E27FC236}">
                <a16:creationId xmlns:a16="http://schemas.microsoft.com/office/drawing/2014/main" id="{36D728CF-224F-75F4-392B-34402FB3042A}"/>
              </a:ext>
            </a:extLst>
          </p:cNvPr>
          <p:cNvSpPr>
            <a:spLocks noGrp="1"/>
          </p:cNvSpPr>
          <p:nvPr>
            <p:ph sz="quarter" idx="23" hasCustomPrompt="1"/>
          </p:nvPr>
        </p:nvSpPr>
        <p:spPr>
          <a:xfrm>
            <a:off x="7502413" y="1508125"/>
            <a:ext cx="2112264" cy="1050923"/>
          </a:xfrm>
        </p:spPr>
        <p:txBody>
          <a:bodyPr anchor="b"/>
          <a:lstStyle>
            <a:lvl1pPr marL="0" indent="0" algn="ctr">
              <a:buNone/>
              <a:defRPr sz="1600">
                <a:solidFill>
                  <a:schemeClr val="accent4">
                    <a:lumMod val="20000"/>
                    <a:lumOff val="80000"/>
                  </a:schemeClr>
                </a:solidFill>
              </a:defRPr>
            </a:lvl1pPr>
          </a:lstStyle>
          <a:p>
            <a:pPr lvl="0"/>
            <a:r>
              <a:rPr lang="en-US"/>
              <a:t>Click icon symbol</a:t>
            </a:r>
          </a:p>
        </p:txBody>
      </p:sp>
      <p:sp>
        <p:nvSpPr>
          <p:cNvPr id="13" name="Content Placeholder 15">
            <a:extLst>
              <a:ext uri="{FF2B5EF4-FFF2-40B4-BE49-F238E27FC236}">
                <a16:creationId xmlns:a16="http://schemas.microsoft.com/office/drawing/2014/main" id="{EE957DBE-E939-FCBF-6B05-5E28241917CC}"/>
              </a:ext>
            </a:extLst>
          </p:cNvPr>
          <p:cNvSpPr>
            <a:spLocks noGrp="1"/>
          </p:cNvSpPr>
          <p:nvPr>
            <p:ph sz="quarter" idx="24" hasCustomPrompt="1"/>
          </p:nvPr>
        </p:nvSpPr>
        <p:spPr>
          <a:xfrm>
            <a:off x="9851136" y="1508125"/>
            <a:ext cx="2112264" cy="1050923"/>
          </a:xfrm>
        </p:spPr>
        <p:txBody>
          <a:bodyPr anchor="b"/>
          <a:lstStyle>
            <a:lvl1pPr marL="0" indent="0" algn="ctr">
              <a:buNone/>
              <a:defRPr sz="1600">
                <a:solidFill>
                  <a:schemeClr val="accent4">
                    <a:lumMod val="20000"/>
                    <a:lumOff val="80000"/>
                  </a:schemeClr>
                </a:solidFill>
              </a:defRPr>
            </a:lvl1pPr>
          </a:lstStyle>
          <a:p>
            <a:pPr lvl="0"/>
            <a:r>
              <a:rPr lang="en-US"/>
              <a:t>Click icon symbol</a:t>
            </a:r>
          </a:p>
        </p:txBody>
      </p:sp>
      <p:sp>
        <p:nvSpPr>
          <p:cNvPr id="15" name="Text Placeholder 12">
            <a:extLst>
              <a:ext uri="{FF2B5EF4-FFF2-40B4-BE49-F238E27FC236}">
                <a16:creationId xmlns:a16="http://schemas.microsoft.com/office/drawing/2014/main" id="{719F2D14-B06C-3ABE-252A-3FC18581123B}"/>
              </a:ext>
            </a:extLst>
          </p:cNvPr>
          <p:cNvSpPr>
            <a:spLocks noGrp="1"/>
          </p:cNvSpPr>
          <p:nvPr>
            <p:ph type="body" sz="quarter" idx="25" hasCustomPrompt="1"/>
          </p:nvPr>
        </p:nvSpPr>
        <p:spPr>
          <a:xfrm>
            <a:off x="2805924" y="3010829"/>
            <a:ext cx="2111304" cy="2108859"/>
          </a:xfrm>
        </p:spPr>
        <p:txBody>
          <a:bodyPr tIns="228600" bIns="228600" anchor="t"/>
          <a:lstStyle>
            <a:lvl1pPr marL="0" indent="0" algn="ctr">
              <a:buNone/>
              <a:defRPr sz="1600" b="0">
                <a:solidFill>
                  <a:schemeClr val="tx1">
                    <a:lumMod val="50000"/>
                  </a:schemeClr>
                </a:solidFill>
              </a:defRPr>
            </a:lvl1pPr>
          </a:lstStyle>
          <a:p>
            <a:pPr lvl="0"/>
            <a:r>
              <a:rPr lang="en-US"/>
              <a:t>Callout key points or summarize a section.</a:t>
            </a:r>
          </a:p>
        </p:txBody>
      </p:sp>
      <p:sp>
        <p:nvSpPr>
          <p:cNvPr id="16" name="Text Placeholder 12">
            <a:extLst>
              <a:ext uri="{FF2B5EF4-FFF2-40B4-BE49-F238E27FC236}">
                <a16:creationId xmlns:a16="http://schemas.microsoft.com/office/drawing/2014/main" id="{22079BAC-F68C-8C1C-FF4F-797ED442A31B}"/>
              </a:ext>
            </a:extLst>
          </p:cNvPr>
          <p:cNvSpPr>
            <a:spLocks noGrp="1"/>
          </p:cNvSpPr>
          <p:nvPr>
            <p:ph type="body" sz="quarter" idx="26" hasCustomPrompt="1"/>
          </p:nvPr>
        </p:nvSpPr>
        <p:spPr>
          <a:xfrm>
            <a:off x="5154648" y="3010829"/>
            <a:ext cx="2111304" cy="2108859"/>
          </a:xfrm>
        </p:spPr>
        <p:txBody>
          <a:bodyPr tIns="228600" bIns="228600" anchor="t"/>
          <a:lstStyle>
            <a:lvl1pPr marL="0" indent="0" algn="ctr">
              <a:buNone/>
              <a:defRPr sz="1600" b="0">
                <a:solidFill>
                  <a:schemeClr val="tx1">
                    <a:lumMod val="50000"/>
                  </a:schemeClr>
                </a:solidFill>
              </a:defRPr>
            </a:lvl1pPr>
          </a:lstStyle>
          <a:p>
            <a:pPr lvl="0"/>
            <a:r>
              <a:rPr lang="en-US"/>
              <a:t>Callout key points or summarize a section.</a:t>
            </a:r>
          </a:p>
        </p:txBody>
      </p:sp>
      <p:sp>
        <p:nvSpPr>
          <p:cNvPr id="17" name="Text Placeholder 12">
            <a:extLst>
              <a:ext uri="{FF2B5EF4-FFF2-40B4-BE49-F238E27FC236}">
                <a16:creationId xmlns:a16="http://schemas.microsoft.com/office/drawing/2014/main" id="{5E627DF7-97ED-D219-A426-3882C80D7F84}"/>
              </a:ext>
            </a:extLst>
          </p:cNvPr>
          <p:cNvSpPr>
            <a:spLocks noGrp="1"/>
          </p:cNvSpPr>
          <p:nvPr>
            <p:ph type="body" sz="quarter" idx="27" hasCustomPrompt="1"/>
          </p:nvPr>
        </p:nvSpPr>
        <p:spPr>
          <a:xfrm>
            <a:off x="7503372" y="3010829"/>
            <a:ext cx="2111304" cy="2108859"/>
          </a:xfrm>
        </p:spPr>
        <p:txBody>
          <a:bodyPr tIns="228600" bIns="228600" anchor="t"/>
          <a:lstStyle>
            <a:lvl1pPr marL="0" indent="0" algn="ctr">
              <a:buNone/>
              <a:defRPr sz="1600" b="0">
                <a:solidFill>
                  <a:schemeClr val="tx1">
                    <a:lumMod val="50000"/>
                  </a:schemeClr>
                </a:solidFill>
              </a:defRPr>
            </a:lvl1pPr>
          </a:lstStyle>
          <a:p>
            <a:pPr lvl="0"/>
            <a:r>
              <a:rPr lang="en-US"/>
              <a:t>Callout key points or summarize a section.</a:t>
            </a:r>
          </a:p>
        </p:txBody>
      </p:sp>
      <p:sp>
        <p:nvSpPr>
          <p:cNvPr id="18" name="Text Placeholder 12">
            <a:extLst>
              <a:ext uri="{FF2B5EF4-FFF2-40B4-BE49-F238E27FC236}">
                <a16:creationId xmlns:a16="http://schemas.microsoft.com/office/drawing/2014/main" id="{3F315A87-143B-51D3-6A58-03FE464FFF2A}"/>
              </a:ext>
            </a:extLst>
          </p:cNvPr>
          <p:cNvSpPr>
            <a:spLocks noGrp="1"/>
          </p:cNvSpPr>
          <p:nvPr>
            <p:ph type="body" sz="quarter" idx="28" hasCustomPrompt="1"/>
          </p:nvPr>
        </p:nvSpPr>
        <p:spPr>
          <a:xfrm>
            <a:off x="9852096" y="3010829"/>
            <a:ext cx="2111304" cy="2108859"/>
          </a:xfrm>
        </p:spPr>
        <p:txBody>
          <a:bodyPr tIns="228600" bIns="228600" anchor="t"/>
          <a:lstStyle>
            <a:lvl1pPr marL="0" indent="0" algn="ctr">
              <a:buNone/>
              <a:defRPr sz="1600" b="0">
                <a:solidFill>
                  <a:schemeClr val="tx1">
                    <a:lumMod val="50000"/>
                  </a:schemeClr>
                </a:solidFill>
              </a:defRPr>
            </a:lvl1pPr>
          </a:lstStyle>
          <a:p>
            <a:pPr lvl="0"/>
            <a:r>
              <a:rPr lang="en-US"/>
              <a:t>Callout key points or summarize a section.</a:t>
            </a:r>
          </a:p>
        </p:txBody>
      </p:sp>
      <p:sp>
        <p:nvSpPr>
          <p:cNvPr id="19" name="Text Placeholder 12">
            <a:extLst>
              <a:ext uri="{FF2B5EF4-FFF2-40B4-BE49-F238E27FC236}">
                <a16:creationId xmlns:a16="http://schemas.microsoft.com/office/drawing/2014/main" id="{30EDD731-119F-BB6D-D03C-03AF01F39A5E}"/>
              </a:ext>
            </a:extLst>
          </p:cNvPr>
          <p:cNvSpPr>
            <a:spLocks noGrp="1"/>
          </p:cNvSpPr>
          <p:nvPr>
            <p:ph type="body" sz="quarter" idx="29" hasCustomPrompt="1"/>
          </p:nvPr>
        </p:nvSpPr>
        <p:spPr>
          <a:xfrm>
            <a:off x="2805924" y="2559050"/>
            <a:ext cx="2111304" cy="451778"/>
          </a:xfrm>
        </p:spPr>
        <p:txBody>
          <a:bodyPr anchor="ctr" anchorCtr="0"/>
          <a:lstStyle>
            <a:lvl1pPr marL="0" indent="0" algn="ctr">
              <a:spcAft>
                <a:spcPts val="0"/>
              </a:spcAft>
              <a:buNone/>
              <a:defRPr sz="1800" b="0">
                <a:solidFill>
                  <a:schemeClr val="bg1"/>
                </a:solidFill>
              </a:defRPr>
            </a:lvl1pPr>
          </a:lstStyle>
          <a:p>
            <a:pPr lvl="0"/>
            <a:r>
              <a:rPr lang="en-US"/>
              <a:t>Point 2</a:t>
            </a:r>
          </a:p>
        </p:txBody>
      </p:sp>
      <p:sp>
        <p:nvSpPr>
          <p:cNvPr id="20" name="Text Placeholder 12">
            <a:extLst>
              <a:ext uri="{FF2B5EF4-FFF2-40B4-BE49-F238E27FC236}">
                <a16:creationId xmlns:a16="http://schemas.microsoft.com/office/drawing/2014/main" id="{1E384B68-A263-70AD-D2E2-B40663C4124F}"/>
              </a:ext>
            </a:extLst>
          </p:cNvPr>
          <p:cNvSpPr>
            <a:spLocks noGrp="1"/>
          </p:cNvSpPr>
          <p:nvPr>
            <p:ph type="body" sz="quarter" idx="30" hasCustomPrompt="1"/>
          </p:nvPr>
        </p:nvSpPr>
        <p:spPr>
          <a:xfrm>
            <a:off x="5154648" y="2559050"/>
            <a:ext cx="2111304" cy="451778"/>
          </a:xfrm>
        </p:spPr>
        <p:txBody>
          <a:bodyPr anchor="ctr" anchorCtr="0"/>
          <a:lstStyle>
            <a:lvl1pPr marL="0" indent="0" algn="ctr">
              <a:spcAft>
                <a:spcPts val="0"/>
              </a:spcAft>
              <a:buNone/>
              <a:defRPr sz="1800" b="0">
                <a:solidFill>
                  <a:schemeClr val="bg1"/>
                </a:solidFill>
              </a:defRPr>
            </a:lvl1pPr>
          </a:lstStyle>
          <a:p>
            <a:pPr lvl="0"/>
            <a:r>
              <a:rPr lang="en-US"/>
              <a:t>Point 3</a:t>
            </a:r>
          </a:p>
        </p:txBody>
      </p:sp>
      <p:sp>
        <p:nvSpPr>
          <p:cNvPr id="21" name="Text Placeholder 12">
            <a:extLst>
              <a:ext uri="{FF2B5EF4-FFF2-40B4-BE49-F238E27FC236}">
                <a16:creationId xmlns:a16="http://schemas.microsoft.com/office/drawing/2014/main" id="{ADBE7B91-0EEB-7B3B-EC37-D2A4BCA31BE2}"/>
              </a:ext>
            </a:extLst>
          </p:cNvPr>
          <p:cNvSpPr>
            <a:spLocks noGrp="1"/>
          </p:cNvSpPr>
          <p:nvPr>
            <p:ph type="body" sz="quarter" idx="31" hasCustomPrompt="1"/>
          </p:nvPr>
        </p:nvSpPr>
        <p:spPr>
          <a:xfrm>
            <a:off x="7503372" y="2559050"/>
            <a:ext cx="2111304" cy="451778"/>
          </a:xfrm>
        </p:spPr>
        <p:txBody>
          <a:bodyPr anchor="ctr" anchorCtr="0"/>
          <a:lstStyle>
            <a:lvl1pPr marL="0" indent="0" algn="ctr">
              <a:spcAft>
                <a:spcPts val="0"/>
              </a:spcAft>
              <a:buNone/>
              <a:defRPr sz="1800" b="0">
                <a:solidFill>
                  <a:schemeClr val="bg1"/>
                </a:solidFill>
              </a:defRPr>
            </a:lvl1pPr>
          </a:lstStyle>
          <a:p>
            <a:pPr lvl="0"/>
            <a:r>
              <a:rPr lang="en-US"/>
              <a:t>Point 4</a:t>
            </a:r>
          </a:p>
        </p:txBody>
      </p:sp>
      <p:sp>
        <p:nvSpPr>
          <p:cNvPr id="22" name="Text Placeholder 12">
            <a:extLst>
              <a:ext uri="{FF2B5EF4-FFF2-40B4-BE49-F238E27FC236}">
                <a16:creationId xmlns:a16="http://schemas.microsoft.com/office/drawing/2014/main" id="{F7C3EE73-05B8-B757-DDA4-55E931AC3C17}"/>
              </a:ext>
            </a:extLst>
          </p:cNvPr>
          <p:cNvSpPr>
            <a:spLocks noGrp="1"/>
          </p:cNvSpPr>
          <p:nvPr>
            <p:ph type="body" sz="quarter" idx="32" hasCustomPrompt="1"/>
          </p:nvPr>
        </p:nvSpPr>
        <p:spPr>
          <a:xfrm>
            <a:off x="9852096" y="2559050"/>
            <a:ext cx="2111304" cy="451778"/>
          </a:xfrm>
        </p:spPr>
        <p:txBody>
          <a:bodyPr anchor="ctr" anchorCtr="0"/>
          <a:lstStyle>
            <a:lvl1pPr marL="0" indent="0" algn="ctr">
              <a:spcAft>
                <a:spcPts val="0"/>
              </a:spcAft>
              <a:buNone/>
              <a:defRPr sz="1800" b="0">
                <a:solidFill>
                  <a:schemeClr val="bg1"/>
                </a:solidFill>
              </a:defRPr>
            </a:lvl1pPr>
          </a:lstStyle>
          <a:p>
            <a:pPr lvl="0"/>
            <a:r>
              <a:rPr lang="en-US"/>
              <a:t>Point 5</a:t>
            </a:r>
          </a:p>
        </p:txBody>
      </p:sp>
      <p:cxnSp>
        <p:nvCxnSpPr>
          <p:cNvPr id="14" name="Straight Connector 13">
            <a:extLst>
              <a:ext uri="{FF2B5EF4-FFF2-40B4-BE49-F238E27FC236}">
                <a16:creationId xmlns:a16="http://schemas.microsoft.com/office/drawing/2014/main" id="{401F027E-BA76-F806-6D82-8E2D9C1D166D}"/>
              </a:ext>
            </a:extLst>
          </p:cNvPr>
          <p:cNvCxnSpPr/>
          <p:nvPr/>
        </p:nvCxnSpPr>
        <p:spPr>
          <a:xfrm>
            <a:off x="2686493" y="1279525"/>
            <a:ext cx="0" cy="40703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50074B5-7EF1-43DD-FA14-22C86158A6A2}"/>
              </a:ext>
            </a:extLst>
          </p:cNvPr>
          <p:cNvCxnSpPr/>
          <p:nvPr/>
        </p:nvCxnSpPr>
        <p:spPr>
          <a:xfrm>
            <a:off x="5035107" y="1279525"/>
            <a:ext cx="0" cy="40703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F4969482-3B50-DB4A-6B90-60129D691C39}"/>
              </a:ext>
            </a:extLst>
          </p:cNvPr>
          <p:cNvCxnSpPr/>
          <p:nvPr/>
        </p:nvCxnSpPr>
        <p:spPr>
          <a:xfrm>
            <a:off x="7383721" y="1279525"/>
            <a:ext cx="0" cy="40703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C9789D3-9759-BE01-C685-63DA38ADFBF8}"/>
              </a:ext>
            </a:extLst>
          </p:cNvPr>
          <p:cNvCxnSpPr/>
          <p:nvPr/>
        </p:nvCxnSpPr>
        <p:spPr>
          <a:xfrm>
            <a:off x="9732335" y="1279525"/>
            <a:ext cx="0" cy="40703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5D046A9-7768-B57F-C3BE-55E080FF7806}"/>
              </a:ext>
            </a:extLst>
          </p:cNvPr>
          <p:cNvSpPr/>
          <p:nvPr userDrawn="1"/>
        </p:nvSpPr>
        <p:spPr>
          <a:xfrm>
            <a:off x="0" y="3004247"/>
            <a:ext cx="12192000" cy="234562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1028642-57C1-921A-256C-D02649F86D67}"/>
              </a:ext>
              <a:ext uri="{C183D7F6-B498-43B3-948B-1728B52AA6E4}">
                <adec:decorative xmlns:adec="http://schemas.microsoft.com/office/drawing/2017/decorative" val="1"/>
              </a:ext>
            </a:extLst>
          </p:cNvPr>
          <p:cNvSpPr/>
          <p:nvPr userDrawn="1"/>
        </p:nvSpPr>
        <p:spPr>
          <a:xfrm>
            <a:off x="0" y="1279526"/>
            <a:ext cx="12192000" cy="17313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3202B9E0-3944-6D1D-9B82-B3052BCC1850}"/>
              </a:ext>
            </a:extLst>
          </p:cNvPr>
          <p:cNvCxnSpPr/>
          <p:nvPr userDrawn="1"/>
        </p:nvCxnSpPr>
        <p:spPr>
          <a:xfrm>
            <a:off x="2686493" y="1279525"/>
            <a:ext cx="0" cy="40703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B18AEAC-9D48-FADA-6E2D-825403492266}"/>
              </a:ext>
            </a:extLst>
          </p:cNvPr>
          <p:cNvCxnSpPr/>
          <p:nvPr userDrawn="1"/>
        </p:nvCxnSpPr>
        <p:spPr>
          <a:xfrm>
            <a:off x="5035107" y="1279525"/>
            <a:ext cx="0" cy="40703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DCE6D97-A112-CFC7-98D9-D6C808966057}"/>
              </a:ext>
            </a:extLst>
          </p:cNvPr>
          <p:cNvCxnSpPr/>
          <p:nvPr userDrawn="1"/>
        </p:nvCxnSpPr>
        <p:spPr>
          <a:xfrm>
            <a:off x="7383721" y="1279525"/>
            <a:ext cx="0" cy="40703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7B92BB-AD4B-2313-FEFC-674539CD3FE4}"/>
              </a:ext>
            </a:extLst>
          </p:cNvPr>
          <p:cNvCxnSpPr/>
          <p:nvPr userDrawn="1"/>
        </p:nvCxnSpPr>
        <p:spPr>
          <a:xfrm>
            <a:off x="9732335" y="1279525"/>
            <a:ext cx="0" cy="407034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94351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Person/Project Highlight">
    <p:bg>
      <p:bgRef idx="1002">
        <a:schemeClr val="bg1"/>
      </p:bgRef>
    </p:bg>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144BCF5A-135D-C834-E8FF-572707DA29A6}"/>
              </a:ext>
            </a:extLst>
          </p:cNvPr>
          <p:cNvSpPr/>
          <p:nvPr userDrawn="1"/>
        </p:nvSpPr>
        <p:spPr>
          <a:xfrm>
            <a:off x="0" y="0"/>
            <a:ext cx="6088743" cy="6857998"/>
          </a:xfrm>
          <a:custGeom>
            <a:avLst/>
            <a:gdLst>
              <a:gd name="connsiteX0" fmla="*/ 0 w 6088743"/>
              <a:gd name="connsiteY0" fmla="*/ 0 h 6857998"/>
              <a:gd name="connsiteX1" fmla="*/ 457200 w 6088743"/>
              <a:gd name="connsiteY1" fmla="*/ 0 h 6857998"/>
              <a:gd name="connsiteX2" fmla="*/ 457200 w 6088743"/>
              <a:gd name="connsiteY2" fmla="*/ 228600 h 6857998"/>
              <a:gd name="connsiteX3" fmla="*/ 914400 w 6088743"/>
              <a:gd name="connsiteY3" fmla="*/ 228600 h 6857998"/>
              <a:gd name="connsiteX4" fmla="*/ 914400 w 6088743"/>
              <a:gd name="connsiteY4" fmla="*/ 0 h 6857998"/>
              <a:gd name="connsiteX5" fmla="*/ 6088743 w 6088743"/>
              <a:gd name="connsiteY5" fmla="*/ 0 h 6857998"/>
              <a:gd name="connsiteX6" fmla="*/ 6088743 w 6088743"/>
              <a:gd name="connsiteY6" fmla="*/ 6857998 h 6857998"/>
              <a:gd name="connsiteX7" fmla="*/ 0 w 6088743"/>
              <a:gd name="connsiteY7"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88743" h="6857998">
                <a:moveTo>
                  <a:pt x="0" y="0"/>
                </a:moveTo>
                <a:lnTo>
                  <a:pt x="457200" y="0"/>
                </a:lnTo>
                <a:lnTo>
                  <a:pt x="457200" y="228600"/>
                </a:lnTo>
                <a:lnTo>
                  <a:pt x="914400" y="228600"/>
                </a:lnTo>
                <a:lnTo>
                  <a:pt x="914400" y="0"/>
                </a:lnTo>
                <a:lnTo>
                  <a:pt x="6088743" y="0"/>
                </a:lnTo>
                <a:lnTo>
                  <a:pt x="6088743" y="6857998"/>
                </a:lnTo>
                <a:lnTo>
                  <a:pt x="0" y="685799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ctangle 6">
            <a:extLst>
              <a:ext uri="{FF2B5EF4-FFF2-40B4-BE49-F238E27FC236}">
                <a16:creationId xmlns:a16="http://schemas.microsoft.com/office/drawing/2014/main" id="{2CB6450E-9B5E-9551-3476-6EC5A71E8063}"/>
              </a:ext>
            </a:extLst>
          </p:cNvPr>
          <p:cNvSpPr/>
          <p:nvPr/>
        </p:nvSpPr>
        <p:spPr>
          <a:xfrm>
            <a:off x="6096000" y="0"/>
            <a:ext cx="60960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D04FB83-FC08-3EBA-F695-958DB5A287A6}"/>
              </a:ext>
            </a:extLst>
          </p:cNvPr>
          <p:cNvSpPr/>
          <p:nvPr userDrawn="1"/>
        </p:nvSpPr>
        <p:spPr>
          <a:xfrm>
            <a:off x="6096000" y="0"/>
            <a:ext cx="60960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7B1AAE-A45E-FE1E-635B-E6833CE68A23}"/>
              </a:ext>
            </a:extLst>
          </p:cNvPr>
          <p:cNvSpPr>
            <a:spLocks noGrp="1"/>
          </p:cNvSpPr>
          <p:nvPr>
            <p:ph type="title" hasCustomPrompt="1"/>
          </p:nvPr>
        </p:nvSpPr>
        <p:spPr>
          <a:xfrm>
            <a:off x="457200" y="228601"/>
            <a:ext cx="5525386" cy="1050924"/>
          </a:xfrm>
        </p:spPr>
        <p:txBody>
          <a:bodyPr/>
          <a:lstStyle>
            <a:lvl1pPr>
              <a:defRPr>
                <a:solidFill>
                  <a:schemeClr val="tx1"/>
                </a:solidFill>
              </a:defRPr>
            </a:lvl1pPr>
          </a:lstStyle>
          <a:p>
            <a:r>
              <a:rPr lang="en-US"/>
              <a:t>State your main point</a:t>
            </a:r>
          </a:p>
        </p:txBody>
      </p:sp>
      <p:sp>
        <p:nvSpPr>
          <p:cNvPr id="3" name="Date Placeholder 2" hidden="1">
            <a:extLst>
              <a:ext uri="{FF2B5EF4-FFF2-40B4-BE49-F238E27FC236}">
                <a16:creationId xmlns:a16="http://schemas.microsoft.com/office/drawing/2014/main" id="{1FD00043-ABB8-2544-D566-3F889685CDA6}"/>
              </a:ext>
            </a:extLst>
          </p:cNvPr>
          <p:cNvSpPr>
            <a:spLocks noGrp="1"/>
          </p:cNvSpPr>
          <p:nvPr>
            <p:ph type="dt" sz="half" idx="10"/>
          </p:nvPr>
        </p:nvSpPr>
        <p:spPr/>
        <p:txBody>
          <a:bodyPr/>
          <a:lstStyle/>
          <a:p>
            <a:fld id="{ED196914-5E45-4B1E-83ED-E5F6F251B399}" type="datetime1">
              <a:rPr lang="en-US" smtClean="0"/>
              <a:t>11/18/2024</a:t>
            </a:fld>
            <a:endParaRPr lang="en-US"/>
          </a:p>
        </p:txBody>
      </p:sp>
      <p:sp>
        <p:nvSpPr>
          <p:cNvPr id="4" name="Footer Placeholder 3">
            <a:extLst>
              <a:ext uri="{FF2B5EF4-FFF2-40B4-BE49-F238E27FC236}">
                <a16:creationId xmlns:a16="http://schemas.microsoft.com/office/drawing/2014/main" id="{8207AAFD-9024-0AB7-916E-759C22AAA812}"/>
              </a:ext>
            </a:extLst>
          </p:cNvPr>
          <p:cNvSpPr>
            <a:spLocks noGrp="1"/>
          </p:cNvSpPr>
          <p:nvPr>
            <p:ph type="ftr" sz="quarter" idx="11"/>
          </p:nvPr>
        </p:nvSpPr>
        <p:spPr/>
        <p:txBody>
          <a:bodyPr/>
          <a:lstStyle>
            <a:lvl1pPr>
              <a:defRPr>
                <a:solidFill>
                  <a:schemeClr val="bg1">
                    <a:lumMod val="60000"/>
                    <a:lumOff val="40000"/>
                  </a:schemeClr>
                </a:solidFill>
              </a:defRPr>
            </a:lvl1pPr>
          </a:lstStyle>
          <a:p>
            <a:endParaRPr lang="en-US"/>
          </a:p>
        </p:txBody>
      </p:sp>
      <p:sp>
        <p:nvSpPr>
          <p:cNvPr id="5" name="Slide Number Placeholder 4">
            <a:extLst>
              <a:ext uri="{FF2B5EF4-FFF2-40B4-BE49-F238E27FC236}">
                <a16:creationId xmlns:a16="http://schemas.microsoft.com/office/drawing/2014/main" id="{73968903-1B74-1B85-AAA3-B950824C5425}"/>
              </a:ext>
            </a:extLst>
          </p:cNvPr>
          <p:cNvSpPr>
            <a:spLocks noGrp="1"/>
          </p:cNvSpPr>
          <p:nvPr>
            <p:ph type="sldNum" sz="quarter" idx="12"/>
          </p:nvPr>
        </p:nvSpPr>
        <p:spPr/>
        <p:txBody>
          <a:bodyPr/>
          <a:lstStyle>
            <a:lvl1pPr>
              <a:defRPr>
                <a:solidFill>
                  <a:schemeClr val="bg1">
                    <a:lumMod val="60000"/>
                    <a:lumOff val="40000"/>
                  </a:schemeClr>
                </a:solidFill>
              </a:defRPr>
            </a:lvl1pPr>
          </a:lstStyle>
          <a:p>
            <a:fld id="{087AD81C-07CB-403E-B0F1-2B30BE5AE71F}" type="slidenum">
              <a:rPr lang="en-US" smtClean="0"/>
              <a:pPr/>
              <a:t>‹#›</a:t>
            </a:fld>
            <a:endParaRPr lang="en-US"/>
          </a:p>
        </p:txBody>
      </p:sp>
      <p:sp>
        <p:nvSpPr>
          <p:cNvPr id="8" name="Rectangle 7">
            <a:extLst>
              <a:ext uri="{FF2B5EF4-FFF2-40B4-BE49-F238E27FC236}">
                <a16:creationId xmlns:a16="http://schemas.microsoft.com/office/drawing/2014/main" id="{78CFAF56-F660-5A57-16B2-69F032CF7806}"/>
              </a:ext>
              <a:ext uri="{C183D7F6-B498-43B3-948B-1728B52AA6E4}">
                <adec:decorative xmlns:adec="http://schemas.microsoft.com/office/drawing/2017/decorative" val="1"/>
              </a:ext>
            </a:extLst>
          </p:cNvPr>
          <p:cNvSpPr/>
          <p:nvPr/>
        </p:nvSpPr>
        <p:spPr>
          <a:xfrm>
            <a:off x="0" y="1279525"/>
            <a:ext cx="12192000" cy="40687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a:extLst>
              <a:ext uri="{FF2B5EF4-FFF2-40B4-BE49-F238E27FC236}">
                <a16:creationId xmlns:a16="http://schemas.microsoft.com/office/drawing/2014/main" id="{92CDFA19-C1E0-5F6F-0721-84A1727CD1D6}"/>
              </a:ext>
            </a:extLst>
          </p:cNvPr>
          <p:cNvSpPr>
            <a:spLocks noGrp="1"/>
          </p:cNvSpPr>
          <p:nvPr>
            <p:ph type="pic" sz="quarter" idx="13" hasCustomPrompt="1"/>
          </p:nvPr>
        </p:nvSpPr>
        <p:spPr>
          <a:xfrm>
            <a:off x="457201" y="1508125"/>
            <a:ext cx="3683000" cy="3611563"/>
          </a:xfrm>
          <a:solidFill>
            <a:schemeClr val="tx1">
              <a:lumMod val="85000"/>
            </a:schemeClr>
          </a:solidFill>
        </p:spPr>
        <p:txBody>
          <a:bodyPr anchor="b"/>
          <a:lstStyle>
            <a:lvl1pPr marL="0" indent="0" algn="ctr">
              <a:buFont typeface="CDM Smith" pitchFamily="2" charset="0"/>
              <a:buChar char="​"/>
              <a:defRPr sz="1400">
                <a:solidFill>
                  <a:schemeClr val="bg1">
                    <a:lumMod val="65000"/>
                  </a:schemeClr>
                </a:solidFill>
              </a:defRPr>
            </a:lvl1pPr>
          </a:lstStyle>
          <a:p>
            <a:r>
              <a:rPr lang="en-US"/>
              <a:t>Click the icon to add a picture</a:t>
            </a:r>
          </a:p>
        </p:txBody>
      </p:sp>
      <p:sp>
        <p:nvSpPr>
          <p:cNvPr id="13" name="Text Placeholder 12">
            <a:extLst>
              <a:ext uri="{FF2B5EF4-FFF2-40B4-BE49-F238E27FC236}">
                <a16:creationId xmlns:a16="http://schemas.microsoft.com/office/drawing/2014/main" id="{74FC9D6B-2A7F-B0F9-76A9-76863FE3924F}"/>
              </a:ext>
            </a:extLst>
          </p:cNvPr>
          <p:cNvSpPr>
            <a:spLocks noGrp="1"/>
          </p:cNvSpPr>
          <p:nvPr>
            <p:ph type="body" sz="quarter" idx="16" hasCustomPrompt="1"/>
          </p:nvPr>
        </p:nvSpPr>
        <p:spPr>
          <a:xfrm>
            <a:off x="4368800" y="2559050"/>
            <a:ext cx="3683000" cy="228600"/>
          </a:xfrm>
        </p:spPr>
        <p:txBody>
          <a:bodyPr anchor="ctr" anchorCtr="0"/>
          <a:lstStyle>
            <a:lvl1pPr marL="0" indent="0" algn="ctr">
              <a:spcAft>
                <a:spcPts val="0"/>
              </a:spcAft>
              <a:buNone/>
              <a:defRPr sz="1800" b="1">
                <a:solidFill>
                  <a:schemeClr val="tx1"/>
                </a:solidFill>
              </a:defRPr>
            </a:lvl1pPr>
          </a:lstStyle>
          <a:p>
            <a:pPr lvl="0"/>
            <a:r>
              <a:rPr lang="en-US"/>
              <a:t>Topic</a:t>
            </a:r>
          </a:p>
        </p:txBody>
      </p:sp>
      <p:sp>
        <p:nvSpPr>
          <p:cNvPr id="14" name="Text Placeholder 12">
            <a:extLst>
              <a:ext uri="{FF2B5EF4-FFF2-40B4-BE49-F238E27FC236}">
                <a16:creationId xmlns:a16="http://schemas.microsoft.com/office/drawing/2014/main" id="{91078C3A-7909-E513-E721-D651075E433F}"/>
              </a:ext>
            </a:extLst>
          </p:cNvPr>
          <p:cNvSpPr>
            <a:spLocks noGrp="1"/>
          </p:cNvSpPr>
          <p:nvPr>
            <p:ph type="body" sz="quarter" idx="17" hasCustomPrompt="1"/>
          </p:nvPr>
        </p:nvSpPr>
        <p:spPr>
          <a:xfrm>
            <a:off x="8287657" y="2559050"/>
            <a:ext cx="3675743" cy="228600"/>
          </a:xfrm>
        </p:spPr>
        <p:txBody>
          <a:bodyPr anchor="ctr" anchorCtr="0"/>
          <a:lstStyle>
            <a:lvl1pPr marL="0" indent="0" algn="ctr">
              <a:spcAft>
                <a:spcPts val="0"/>
              </a:spcAft>
              <a:buNone/>
              <a:defRPr sz="1800" b="1">
                <a:solidFill>
                  <a:schemeClr val="tx1"/>
                </a:solidFill>
              </a:defRPr>
            </a:lvl1pPr>
          </a:lstStyle>
          <a:p>
            <a:pPr lvl="0"/>
            <a:r>
              <a:rPr lang="en-US"/>
              <a:t>Topic</a:t>
            </a:r>
          </a:p>
        </p:txBody>
      </p:sp>
      <p:sp>
        <p:nvSpPr>
          <p:cNvPr id="16" name="Content Placeholder 15">
            <a:extLst>
              <a:ext uri="{FF2B5EF4-FFF2-40B4-BE49-F238E27FC236}">
                <a16:creationId xmlns:a16="http://schemas.microsoft.com/office/drawing/2014/main" id="{AA7DB105-1137-F30F-FCDF-C7FEAC0C7C24}"/>
              </a:ext>
            </a:extLst>
          </p:cNvPr>
          <p:cNvSpPr>
            <a:spLocks noGrp="1"/>
          </p:cNvSpPr>
          <p:nvPr>
            <p:ph sz="quarter" idx="18" hasCustomPrompt="1"/>
          </p:nvPr>
        </p:nvSpPr>
        <p:spPr>
          <a:xfrm>
            <a:off x="5413041" y="1508125"/>
            <a:ext cx="1603601" cy="1050923"/>
          </a:xfrm>
        </p:spPr>
        <p:txBody>
          <a:bodyPr anchor="t"/>
          <a:lstStyle>
            <a:lvl1pPr marL="0" indent="0" algn="ctr">
              <a:buNone/>
              <a:defRPr sz="1600">
                <a:solidFill>
                  <a:schemeClr val="tx1"/>
                </a:solidFill>
              </a:defRPr>
            </a:lvl1pPr>
          </a:lstStyle>
          <a:p>
            <a:pPr lvl="0"/>
            <a:r>
              <a:rPr lang="en-US"/>
              <a:t>Click icon symbol</a:t>
            </a:r>
          </a:p>
        </p:txBody>
      </p:sp>
      <p:sp>
        <p:nvSpPr>
          <p:cNvPr id="17" name="Content Placeholder 15">
            <a:extLst>
              <a:ext uri="{FF2B5EF4-FFF2-40B4-BE49-F238E27FC236}">
                <a16:creationId xmlns:a16="http://schemas.microsoft.com/office/drawing/2014/main" id="{80BAF0FD-08ED-43A8-BDB4-1ECF703C3E2D}"/>
              </a:ext>
            </a:extLst>
          </p:cNvPr>
          <p:cNvSpPr>
            <a:spLocks noGrp="1"/>
          </p:cNvSpPr>
          <p:nvPr>
            <p:ph sz="quarter" idx="19" hasCustomPrompt="1"/>
          </p:nvPr>
        </p:nvSpPr>
        <p:spPr>
          <a:xfrm>
            <a:off x="9327680" y="1508125"/>
            <a:ext cx="1603601" cy="1050923"/>
          </a:xfrm>
        </p:spPr>
        <p:txBody>
          <a:bodyPr anchor="t"/>
          <a:lstStyle>
            <a:lvl1pPr marL="0" indent="0" algn="ctr">
              <a:buNone/>
              <a:defRPr sz="1600">
                <a:solidFill>
                  <a:schemeClr val="tx1"/>
                </a:solidFill>
              </a:defRPr>
            </a:lvl1pPr>
          </a:lstStyle>
          <a:p>
            <a:pPr lvl="0"/>
            <a:r>
              <a:rPr lang="en-US"/>
              <a:t>Click icon symbol</a:t>
            </a:r>
          </a:p>
        </p:txBody>
      </p:sp>
      <p:sp>
        <p:nvSpPr>
          <p:cNvPr id="18" name="Text Placeholder 12">
            <a:extLst>
              <a:ext uri="{FF2B5EF4-FFF2-40B4-BE49-F238E27FC236}">
                <a16:creationId xmlns:a16="http://schemas.microsoft.com/office/drawing/2014/main" id="{E30B1CFB-5EB0-ABF0-C0AB-448B7C234900}"/>
              </a:ext>
            </a:extLst>
          </p:cNvPr>
          <p:cNvSpPr>
            <a:spLocks noGrp="1"/>
          </p:cNvSpPr>
          <p:nvPr>
            <p:ph type="body" sz="quarter" idx="20" hasCustomPrompt="1"/>
          </p:nvPr>
        </p:nvSpPr>
        <p:spPr>
          <a:xfrm>
            <a:off x="4368800" y="2787650"/>
            <a:ext cx="3683000" cy="525463"/>
          </a:xfrm>
        </p:spPr>
        <p:txBody>
          <a:bodyPr/>
          <a:lstStyle>
            <a:lvl1pPr marL="0" indent="0" algn="ctr">
              <a:spcAft>
                <a:spcPts val="0"/>
              </a:spcAft>
              <a:buNone/>
              <a:defRPr sz="1600" b="0">
                <a:solidFill>
                  <a:schemeClr val="tx1"/>
                </a:solidFill>
              </a:defRPr>
            </a:lvl1pPr>
          </a:lstStyle>
          <a:p>
            <a:pPr lvl="0"/>
            <a:r>
              <a:rPr lang="en-US"/>
              <a:t>Statement</a:t>
            </a:r>
          </a:p>
        </p:txBody>
      </p:sp>
      <p:sp>
        <p:nvSpPr>
          <p:cNvPr id="19" name="Text Placeholder 12">
            <a:extLst>
              <a:ext uri="{FF2B5EF4-FFF2-40B4-BE49-F238E27FC236}">
                <a16:creationId xmlns:a16="http://schemas.microsoft.com/office/drawing/2014/main" id="{3B4F0FF8-B711-FC4A-5485-9ED8C91DE0B3}"/>
              </a:ext>
            </a:extLst>
          </p:cNvPr>
          <p:cNvSpPr>
            <a:spLocks noGrp="1"/>
          </p:cNvSpPr>
          <p:nvPr>
            <p:ph type="body" sz="quarter" idx="21" hasCustomPrompt="1"/>
          </p:nvPr>
        </p:nvSpPr>
        <p:spPr>
          <a:xfrm>
            <a:off x="8287657" y="2787648"/>
            <a:ext cx="3675743" cy="525465"/>
          </a:xfrm>
        </p:spPr>
        <p:txBody>
          <a:bodyPr/>
          <a:lstStyle>
            <a:lvl1pPr marL="0" indent="0" algn="ctr">
              <a:spcAft>
                <a:spcPts val="0"/>
              </a:spcAft>
              <a:buNone/>
              <a:defRPr sz="1600" b="0">
                <a:solidFill>
                  <a:schemeClr val="tx1"/>
                </a:solidFill>
              </a:defRPr>
            </a:lvl1pPr>
          </a:lstStyle>
          <a:p>
            <a:pPr lvl="0"/>
            <a:r>
              <a:rPr lang="en-US"/>
              <a:t>Statement</a:t>
            </a:r>
          </a:p>
        </p:txBody>
      </p:sp>
      <p:sp>
        <p:nvSpPr>
          <p:cNvPr id="22" name="Content Placeholder 15">
            <a:extLst>
              <a:ext uri="{FF2B5EF4-FFF2-40B4-BE49-F238E27FC236}">
                <a16:creationId xmlns:a16="http://schemas.microsoft.com/office/drawing/2014/main" id="{59FF3CEA-ADED-A760-BDB7-1D35EC1A7CA2}"/>
              </a:ext>
            </a:extLst>
          </p:cNvPr>
          <p:cNvSpPr>
            <a:spLocks noGrp="1"/>
          </p:cNvSpPr>
          <p:nvPr>
            <p:ph sz="quarter" idx="24" hasCustomPrompt="1"/>
          </p:nvPr>
        </p:nvSpPr>
        <p:spPr>
          <a:xfrm>
            <a:off x="5413041" y="3313113"/>
            <a:ext cx="1603601" cy="1067645"/>
          </a:xfrm>
        </p:spPr>
        <p:txBody>
          <a:bodyPr anchor="t"/>
          <a:lstStyle>
            <a:lvl1pPr marL="0" indent="0" algn="ctr">
              <a:buNone/>
              <a:defRPr sz="1600">
                <a:solidFill>
                  <a:schemeClr val="tx1"/>
                </a:solidFill>
              </a:defRPr>
            </a:lvl1pPr>
          </a:lstStyle>
          <a:p>
            <a:pPr lvl="0"/>
            <a:r>
              <a:rPr lang="en-US"/>
              <a:t>Click icon symbol</a:t>
            </a:r>
          </a:p>
        </p:txBody>
      </p:sp>
      <p:sp>
        <p:nvSpPr>
          <p:cNvPr id="23" name="Content Placeholder 15">
            <a:extLst>
              <a:ext uri="{FF2B5EF4-FFF2-40B4-BE49-F238E27FC236}">
                <a16:creationId xmlns:a16="http://schemas.microsoft.com/office/drawing/2014/main" id="{D119DCE1-5D99-9469-2C79-D0EBF9EF4F8C}"/>
              </a:ext>
            </a:extLst>
          </p:cNvPr>
          <p:cNvSpPr>
            <a:spLocks noGrp="1"/>
          </p:cNvSpPr>
          <p:nvPr>
            <p:ph sz="quarter" idx="25" hasCustomPrompt="1"/>
          </p:nvPr>
        </p:nvSpPr>
        <p:spPr>
          <a:xfrm>
            <a:off x="9320594" y="3313113"/>
            <a:ext cx="1603601" cy="1067647"/>
          </a:xfrm>
        </p:spPr>
        <p:txBody>
          <a:bodyPr anchor="t"/>
          <a:lstStyle>
            <a:lvl1pPr marL="0" indent="0" algn="ctr">
              <a:buNone/>
              <a:defRPr sz="1600">
                <a:solidFill>
                  <a:schemeClr val="tx1"/>
                </a:solidFill>
              </a:defRPr>
            </a:lvl1pPr>
          </a:lstStyle>
          <a:p>
            <a:pPr lvl="0"/>
            <a:r>
              <a:rPr lang="en-US"/>
              <a:t>Click icon symbol</a:t>
            </a:r>
          </a:p>
        </p:txBody>
      </p:sp>
      <p:sp>
        <p:nvSpPr>
          <p:cNvPr id="9" name="Text Placeholder 12">
            <a:extLst>
              <a:ext uri="{FF2B5EF4-FFF2-40B4-BE49-F238E27FC236}">
                <a16:creationId xmlns:a16="http://schemas.microsoft.com/office/drawing/2014/main" id="{4203BE5C-C788-FE7D-38BE-13678FCB49BB}"/>
              </a:ext>
            </a:extLst>
          </p:cNvPr>
          <p:cNvSpPr>
            <a:spLocks noGrp="1"/>
          </p:cNvSpPr>
          <p:nvPr>
            <p:ph type="body" sz="quarter" idx="26" hasCustomPrompt="1"/>
          </p:nvPr>
        </p:nvSpPr>
        <p:spPr>
          <a:xfrm>
            <a:off x="4368800" y="4380760"/>
            <a:ext cx="3683000" cy="228602"/>
          </a:xfrm>
        </p:spPr>
        <p:txBody>
          <a:bodyPr anchor="ctr" anchorCtr="0"/>
          <a:lstStyle>
            <a:lvl1pPr marL="0" indent="0" algn="ctr">
              <a:spcAft>
                <a:spcPts val="0"/>
              </a:spcAft>
              <a:buNone/>
              <a:defRPr sz="1800" b="1">
                <a:solidFill>
                  <a:schemeClr val="tx1"/>
                </a:solidFill>
              </a:defRPr>
            </a:lvl1pPr>
          </a:lstStyle>
          <a:p>
            <a:pPr lvl="0"/>
            <a:r>
              <a:rPr lang="en-US"/>
              <a:t>Topic</a:t>
            </a:r>
          </a:p>
        </p:txBody>
      </p:sp>
      <p:sp>
        <p:nvSpPr>
          <p:cNvPr id="10" name="Text Placeholder 12">
            <a:extLst>
              <a:ext uri="{FF2B5EF4-FFF2-40B4-BE49-F238E27FC236}">
                <a16:creationId xmlns:a16="http://schemas.microsoft.com/office/drawing/2014/main" id="{0DC7C4D4-81D8-3FD7-1545-93D75D611E72}"/>
              </a:ext>
            </a:extLst>
          </p:cNvPr>
          <p:cNvSpPr>
            <a:spLocks noGrp="1"/>
          </p:cNvSpPr>
          <p:nvPr>
            <p:ph type="body" sz="quarter" idx="27" hasCustomPrompt="1"/>
          </p:nvPr>
        </p:nvSpPr>
        <p:spPr>
          <a:xfrm>
            <a:off x="8287657" y="4380762"/>
            <a:ext cx="3675743" cy="228600"/>
          </a:xfrm>
        </p:spPr>
        <p:txBody>
          <a:bodyPr anchor="ctr" anchorCtr="0"/>
          <a:lstStyle>
            <a:lvl1pPr marL="0" indent="0" algn="ctr">
              <a:spcAft>
                <a:spcPts val="0"/>
              </a:spcAft>
              <a:buNone/>
              <a:defRPr sz="1800" b="1">
                <a:solidFill>
                  <a:schemeClr val="tx1"/>
                </a:solidFill>
              </a:defRPr>
            </a:lvl1pPr>
          </a:lstStyle>
          <a:p>
            <a:pPr lvl="0"/>
            <a:r>
              <a:rPr lang="en-US"/>
              <a:t>Topic</a:t>
            </a:r>
          </a:p>
        </p:txBody>
      </p:sp>
      <p:sp>
        <p:nvSpPr>
          <p:cNvPr id="12" name="Text Placeholder 12">
            <a:extLst>
              <a:ext uri="{FF2B5EF4-FFF2-40B4-BE49-F238E27FC236}">
                <a16:creationId xmlns:a16="http://schemas.microsoft.com/office/drawing/2014/main" id="{E9D2B403-2B06-79FF-5CCA-006B1A58207D}"/>
              </a:ext>
            </a:extLst>
          </p:cNvPr>
          <p:cNvSpPr>
            <a:spLocks noGrp="1"/>
          </p:cNvSpPr>
          <p:nvPr>
            <p:ph type="body" sz="quarter" idx="28" hasCustomPrompt="1"/>
          </p:nvPr>
        </p:nvSpPr>
        <p:spPr>
          <a:xfrm>
            <a:off x="4368800" y="4609362"/>
            <a:ext cx="3683000" cy="525463"/>
          </a:xfrm>
        </p:spPr>
        <p:txBody>
          <a:bodyPr/>
          <a:lstStyle>
            <a:lvl1pPr marL="0" indent="0" algn="ctr">
              <a:spcAft>
                <a:spcPts val="0"/>
              </a:spcAft>
              <a:buNone/>
              <a:defRPr sz="1600" b="0">
                <a:solidFill>
                  <a:schemeClr val="tx1"/>
                </a:solidFill>
              </a:defRPr>
            </a:lvl1pPr>
          </a:lstStyle>
          <a:p>
            <a:pPr lvl="0"/>
            <a:r>
              <a:rPr lang="en-US"/>
              <a:t>Statement</a:t>
            </a:r>
          </a:p>
        </p:txBody>
      </p:sp>
      <p:sp>
        <p:nvSpPr>
          <p:cNvPr id="15" name="Text Placeholder 12">
            <a:extLst>
              <a:ext uri="{FF2B5EF4-FFF2-40B4-BE49-F238E27FC236}">
                <a16:creationId xmlns:a16="http://schemas.microsoft.com/office/drawing/2014/main" id="{4BB0CE00-527F-1309-E85F-A3F8F68C233F}"/>
              </a:ext>
            </a:extLst>
          </p:cNvPr>
          <p:cNvSpPr>
            <a:spLocks noGrp="1"/>
          </p:cNvSpPr>
          <p:nvPr>
            <p:ph type="body" sz="quarter" idx="29" hasCustomPrompt="1"/>
          </p:nvPr>
        </p:nvSpPr>
        <p:spPr>
          <a:xfrm>
            <a:off x="8287657" y="4609360"/>
            <a:ext cx="3675743" cy="525465"/>
          </a:xfrm>
        </p:spPr>
        <p:txBody>
          <a:bodyPr/>
          <a:lstStyle>
            <a:lvl1pPr marL="0" indent="0" algn="ctr">
              <a:spcAft>
                <a:spcPts val="0"/>
              </a:spcAft>
              <a:buNone/>
              <a:defRPr sz="1600" b="0">
                <a:solidFill>
                  <a:schemeClr val="tx1"/>
                </a:solidFill>
              </a:defRPr>
            </a:lvl1pPr>
          </a:lstStyle>
          <a:p>
            <a:pPr lvl="0"/>
            <a:r>
              <a:rPr lang="en-US"/>
              <a:t>Statement</a:t>
            </a:r>
          </a:p>
        </p:txBody>
      </p:sp>
    </p:spTree>
    <p:extLst>
      <p:ext uri="{BB962C8B-B14F-4D97-AF65-F5344CB8AC3E}">
        <p14:creationId xmlns:p14="http://schemas.microsoft.com/office/powerpoint/2010/main" val="1617330592"/>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Offset R w/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9AF04-39B0-CDB1-7879-4354D24B07D6}"/>
              </a:ext>
            </a:extLst>
          </p:cNvPr>
          <p:cNvSpPr>
            <a:spLocks noGrp="1"/>
          </p:cNvSpPr>
          <p:nvPr>
            <p:ph type="title" hasCustomPrompt="1"/>
          </p:nvPr>
        </p:nvSpPr>
        <p:spPr>
          <a:xfrm>
            <a:off x="4368800" y="228601"/>
            <a:ext cx="7594600" cy="1050924"/>
          </a:xfrm>
        </p:spPr>
        <p:txBody>
          <a:bodyPr/>
          <a:lstStyle>
            <a:lvl1pPr>
              <a:defRPr/>
            </a:lvl1pPr>
          </a:lstStyle>
          <a:p>
            <a:r>
              <a:rPr lang="en-US"/>
              <a:t>State your main point</a:t>
            </a:r>
          </a:p>
        </p:txBody>
      </p:sp>
      <p:sp>
        <p:nvSpPr>
          <p:cNvPr id="3" name="Date Placeholder 2" hidden="1">
            <a:extLst>
              <a:ext uri="{FF2B5EF4-FFF2-40B4-BE49-F238E27FC236}">
                <a16:creationId xmlns:a16="http://schemas.microsoft.com/office/drawing/2014/main" id="{D2AA694F-F643-D8D5-3FFD-27F30611367D}"/>
              </a:ext>
            </a:extLst>
          </p:cNvPr>
          <p:cNvSpPr>
            <a:spLocks noGrp="1"/>
          </p:cNvSpPr>
          <p:nvPr>
            <p:ph type="dt" sz="half" idx="10"/>
          </p:nvPr>
        </p:nvSpPr>
        <p:spPr/>
        <p:txBody>
          <a:bodyPr/>
          <a:lstStyle/>
          <a:p>
            <a:fld id="{ADAD3FE9-1F02-477A-90B8-F01429FFAC31}" type="datetime1">
              <a:rPr lang="en-US" smtClean="0"/>
              <a:t>11/18/2024</a:t>
            </a:fld>
            <a:endParaRPr lang="en-US"/>
          </a:p>
        </p:txBody>
      </p:sp>
      <p:sp>
        <p:nvSpPr>
          <p:cNvPr id="4" name="Footer Placeholder 3">
            <a:extLst>
              <a:ext uri="{FF2B5EF4-FFF2-40B4-BE49-F238E27FC236}">
                <a16:creationId xmlns:a16="http://schemas.microsoft.com/office/drawing/2014/main" id="{888E9604-A394-F1E7-6941-C9C3041933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80CA19-69A1-22BC-C1B0-A23E918C05DB}"/>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7" name="Content Placeholder 3">
            <a:extLst>
              <a:ext uri="{FF2B5EF4-FFF2-40B4-BE49-F238E27FC236}">
                <a16:creationId xmlns:a16="http://schemas.microsoft.com/office/drawing/2014/main" id="{3B5DA34E-AE4D-89BA-C985-A0A5265035EE}"/>
              </a:ext>
            </a:extLst>
          </p:cNvPr>
          <p:cNvSpPr>
            <a:spLocks noGrp="1"/>
          </p:cNvSpPr>
          <p:nvPr>
            <p:ph sz="half" idx="2" hasCustomPrompt="1"/>
          </p:nvPr>
        </p:nvSpPr>
        <p:spPr>
          <a:xfrm>
            <a:off x="4368800" y="1508124"/>
            <a:ext cx="7594600" cy="4892675"/>
          </a:xfrm>
        </p:spPr>
        <p:txBody>
          <a:bodyPr/>
          <a:lstStyle>
            <a:lvl1pPr>
              <a:defRPr/>
            </a:lvl1pPr>
            <a:lvl2pPr>
              <a:defRPr/>
            </a:lvl2pPr>
          </a:lstStyle>
          <a:p>
            <a:pPr lvl="0"/>
            <a:r>
              <a:rPr lang="en-US"/>
              <a:t>Click to add text or choose an icon below to insert other content</a:t>
            </a:r>
          </a:p>
          <a:p>
            <a:pPr lvl="1"/>
            <a:r>
              <a:rPr lang="en-US"/>
              <a:t>Second level</a:t>
            </a:r>
          </a:p>
        </p:txBody>
      </p:sp>
      <p:sp>
        <p:nvSpPr>
          <p:cNvPr id="8" name="Picture Placeholder">
            <a:extLst>
              <a:ext uri="{FF2B5EF4-FFF2-40B4-BE49-F238E27FC236}">
                <a16:creationId xmlns:a16="http://schemas.microsoft.com/office/drawing/2014/main" id="{A5EAF058-85FC-F18C-D6C4-4CFC6791309A}"/>
              </a:ext>
            </a:extLst>
          </p:cNvPr>
          <p:cNvSpPr>
            <a:spLocks noGrp="1"/>
          </p:cNvSpPr>
          <p:nvPr>
            <p:ph type="pic" sz="quarter" idx="13" hasCustomPrompt="1"/>
          </p:nvPr>
        </p:nvSpPr>
        <p:spPr>
          <a:xfrm>
            <a:off x="0" y="0"/>
            <a:ext cx="4140200" cy="6857998"/>
          </a:xfrm>
          <a:solidFill>
            <a:schemeClr val="accent3"/>
          </a:solidFill>
        </p:spPr>
        <p:txBody>
          <a:bodyPr anchor="b"/>
          <a:lstStyle>
            <a:lvl1pPr marL="0" indent="0" algn="ctr">
              <a:buFont typeface="CDM Smith" pitchFamily="2" charset="0"/>
              <a:buNone/>
              <a:defRPr sz="1400">
                <a:solidFill>
                  <a:schemeClr val="bg1">
                    <a:lumMod val="65000"/>
                  </a:schemeClr>
                </a:solidFill>
              </a:defRPr>
            </a:lvl1pPr>
          </a:lstStyle>
          <a:p>
            <a:r>
              <a:rPr lang="en-US"/>
              <a:t>Click the icon to add a picture</a:t>
            </a:r>
          </a:p>
        </p:txBody>
      </p:sp>
      <p:sp>
        <p:nvSpPr>
          <p:cNvPr id="6" name="GreenDot">
            <a:extLst>
              <a:ext uri="{FF2B5EF4-FFF2-40B4-BE49-F238E27FC236}">
                <a16:creationId xmlns:a16="http://schemas.microsoft.com/office/drawing/2014/main" id="{9942541C-8A77-3F0D-95D2-4D8ABFE8C20F}"/>
              </a:ext>
            </a:extLst>
          </p:cNvPr>
          <p:cNvSpPr/>
          <p:nvPr/>
        </p:nvSpPr>
        <p:spPr>
          <a:xfrm>
            <a:off x="4368800" y="0"/>
            <a:ext cx="457200" cy="2286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eenDot">
            <a:extLst>
              <a:ext uri="{FF2B5EF4-FFF2-40B4-BE49-F238E27FC236}">
                <a16:creationId xmlns:a16="http://schemas.microsoft.com/office/drawing/2014/main" id="{DAA8E3C2-5270-98B1-A917-F4FC8B7BC0F4}"/>
              </a:ext>
            </a:extLst>
          </p:cNvPr>
          <p:cNvSpPr/>
          <p:nvPr userDrawn="1"/>
        </p:nvSpPr>
        <p:spPr>
          <a:xfrm>
            <a:off x="4368800" y="0"/>
            <a:ext cx="457200" cy="2286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49068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ffset L w/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7E16C-DB06-7616-5131-097F919B59D4}"/>
              </a:ext>
            </a:extLst>
          </p:cNvPr>
          <p:cNvSpPr>
            <a:spLocks noGrp="1"/>
          </p:cNvSpPr>
          <p:nvPr>
            <p:ph type="title" hasCustomPrompt="1"/>
          </p:nvPr>
        </p:nvSpPr>
        <p:spPr>
          <a:xfrm>
            <a:off x="457200" y="228601"/>
            <a:ext cx="7594600" cy="1050924"/>
          </a:xfrm>
        </p:spPr>
        <p:txBody>
          <a:bodyPr rIns="228600"/>
          <a:lstStyle>
            <a:lvl1pPr>
              <a:defRPr/>
            </a:lvl1pPr>
          </a:lstStyle>
          <a:p>
            <a:r>
              <a:rPr lang="en-US"/>
              <a:t>State your main point</a:t>
            </a:r>
          </a:p>
        </p:txBody>
      </p:sp>
      <p:sp>
        <p:nvSpPr>
          <p:cNvPr id="3" name="Date Placeholder 2" hidden="1">
            <a:extLst>
              <a:ext uri="{FF2B5EF4-FFF2-40B4-BE49-F238E27FC236}">
                <a16:creationId xmlns:a16="http://schemas.microsoft.com/office/drawing/2014/main" id="{452FB572-CB3D-0310-6D13-D9DAD58A0E2C}"/>
              </a:ext>
            </a:extLst>
          </p:cNvPr>
          <p:cNvSpPr>
            <a:spLocks noGrp="1"/>
          </p:cNvSpPr>
          <p:nvPr>
            <p:ph type="dt" sz="half" idx="10"/>
          </p:nvPr>
        </p:nvSpPr>
        <p:spPr/>
        <p:txBody>
          <a:bodyPr/>
          <a:lstStyle/>
          <a:p>
            <a:fld id="{E3C09F08-96EC-4239-976C-E13BA890B40A}" type="datetime1">
              <a:rPr lang="en-US" smtClean="0"/>
              <a:t>11/18/2024</a:t>
            </a:fld>
            <a:endParaRPr lang="en-US"/>
          </a:p>
        </p:txBody>
      </p:sp>
      <p:sp>
        <p:nvSpPr>
          <p:cNvPr id="4" name="Footer Placeholder 3">
            <a:extLst>
              <a:ext uri="{FF2B5EF4-FFF2-40B4-BE49-F238E27FC236}">
                <a16:creationId xmlns:a16="http://schemas.microsoft.com/office/drawing/2014/main" id="{293512A4-5ABC-5D0B-81E2-463F5CD23F0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EDACEB-A74F-CAA6-B7F0-2A3379127684}"/>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7" name="Content Placeholder 3">
            <a:extLst>
              <a:ext uri="{FF2B5EF4-FFF2-40B4-BE49-F238E27FC236}">
                <a16:creationId xmlns:a16="http://schemas.microsoft.com/office/drawing/2014/main" id="{BCD7DA2B-EABD-23D9-F2A6-A23E5A9432E5}"/>
              </a:ext>
            </a:extLst>
          </p:cNvPr>
          <p:cNvSpPr>
            <a:spLocks noGrp="1"/>
          </p:cNvSpPr>
          <p:nvPr>
            <p:ph sz="half" idx="2" hasCustomPrompt="1"/>
          </p:nvPr>
        </p:nvSpPr>
        <p:spPr>
          <a:xfrm>
            <a:off x="457200" y="1508124"/>
            <a:ext cx="7594600" cy="4892675"/>
          </a:xfrm>
        </p:spPr>
        <p:txBody>
          <a:bodyPr rIns="228600"/>
          <a:lstStyle>
            <a:lvl1pPr>
              <a:defRPr/>
            </a:lvl1pPr>
            <a:lvl2pPr>
              <a:defRPr/>
            </a:lvl2pPr>
          </a:lstStyle>
          <a:p>
            <a:pPr lvl="0"/>
            <a:r>
              <a:rPr lang="en-US"/>
              <a:t>Click to add text or choose an icon below to insert other content</a:t>
            </a:r>
          </a:p>
          <a:p>
            <a:pPr lvl="1"/>
            <a:r>
              <a:rPr lang="en-US"/>
              <a:t>Second level</a:t>
            </a:r>
          </a:p>
        </p:txBody>
      </p:sp>
      <p:sp>
        <p:nvSpPr>
          <p:cNvPr id="8" name="Picture Placeholder">
            <a:extLst>
              <a:ext uri="{FF2B5EF4-FFF2-40B4-BE49-F238E27FC236}">
                <a16:creationId xmlns:a16="http://schemas.microsoft.com/office/drawing/2014/main" id="{FA25714C-7CBE-0E41-0C24-59F13930F734}"/>
              </a:ext>
            </a:extLst>
          </p:cNvPr>
          <p:cNvSpPr>
            <a:spLocks noGrp="1"/>
          </p:cNvSpPr>
          <p:nvPr>
            <p:ph type="pic" sz="quarter" idx="13" hasCustomPrompt="1"/>
          </p:nvPr>
        </p:nvSpPr>
        <p:spPr>
          <a:xfrm>
            <a:off x="8051800" y="0"/>
            <a:ext cx="4140200" cy="6857998"/>
          </a:xfrm>
          <a:solidFill>
            <a:schemeClr val="accent3"/>
          </a:solidFill>
        </p:spPr>
        <p:txBody>
          <a:bodyPr anchor="b"/>
          <a:lstStyle>
            <a:lvl1pPr marL="0" indent="0" algn="ctr">
              <a:buFont typeface="CDM Smith" pitchFamily="2" charset="0"/>
              <a:buNone/>
              <a:defRPr sz="1400">
                <a:solidFill>
                  <a:schemeClr val="bg1">
                    <a:lumMod val="65000"/>
                  </a:schemeClr>
                </a:solidFill>
              </a:defRPr>
            </a:lvl1pPr>
          </a:lstStyle>
          <a:p>
            <a:r>
              <a:rPr lang="en-US"/>
              <a:t>Click the icon to add a picture</a:t>
            </a:r>
          </a:p>
        </p:txBody>
      </p:sp>
    </p:spTree>
    <p:extLst>
      <p:ext uri="{BB962C8B-B14F-4D97-AF65-F5344CB8AC3E}">
        <p14:creationId xmlns:p14="http://schemas.microsoft.com/office/powerpoint/2010/main" val="8073775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Image Pop Dk Bkgd">
    <p:bg>
      <p:bgRef idx="1001">
        <a:schemeClr val="bg2"/>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8D85F9-72D0-9825-DBAF-CEB536715D3C}"/>
              </a:ext>
              <a:ext uri="{C183D7F6-B498-43B3-948B-1728B52AA6E4}">
                <adec:decorative xmlns:adec="http://schemas.microsoft.com/office/drawing/2017/decorative" val="1"/>
              </a:ext>
            </a:extLst>
          </p:cNvPr>
          <p:cNvSpPr/>
          <p:nvPr userDrawn="1"/>
        </p:nvSpPr>
        <p:spPr>
          <a:xfrm>
            <a:off x="0" y="0"/>
            <a:ext cx="41402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139E00-9534-2BC8-B551-4FFAAFE2D87D}"/>
              </a:ext>
            </a:extLst>
          </p:cNvPr>
          <p:cNvSpPr>
            <a:spLocks noGrp="1"/>
          </p:cNvSpPr>
          <p:nvPr>
            <p:ph type="title" hasCustomPrompt="1"/>
          </p:nvPr>
        </p:nvSpPr>
        <p:spPr>
          <a:xfrm>
            <a:off x="6324600" y="228600"/>
            <a:ext cx="5638800" cy="2330449"/>
          </a:xfrm>
        </p:spPr>
        <p:txBody>
          <a:bodyPr anchor="b" anchorCtr="0"/>
          <a:lstStyle>
            <a:lvl1pPr>
              <a:defRPr/>
            </a:lvl1pPr>
          </a:lstStyle>
          <a:p>
            <a:r>
              <a:rPr lang="en-US"/>
              <a:t>State your main point</a:t>
            </a:r>
          </a:p>
        </p:txBody>
      </p:sp>
      <p:sp>
        <p:nvSpPr>
          <p:cNvPr id="3" name="Date Placeholder 2" hidden="1">
            <a:extLst>
              <a:ext uri="{FF2B5EF4-FFF2-40B4-BE49-F238E27FC236}">
                <a16:creationId xmlns:a16="http://schemas.microsoft.com/office/drawing/2014/main" id="{47AFF304-1486-FC54-1ABD-784BB5A36F0F}"/>
              </a:ext>
            </a:extLst>
          </p:cNvPr>
          <p:cNvSpPr>
            <a:spLocks noGrp="1"/>
          </p:cNvSpPr>
          <p:nvPr>
            <p:ph type="dt" sz="half" idx="10"/>
          </p:nvPr>
        </p:nvSpPr>
        <p:spPr/>
        <p:txBody>
          <a:bodyPr/>
          <a:lstStyle/>
          <a:p>
            <a:fld id="{210B6006-B5BC-46EF-8BE7-35DBD6C5E821}" type="datetime1">
              <a:rPr lang="en-US" smtClean="0"/>
              <a:t>11/18/2024</a:t>
            </a:fld>
            <a:endParaRPr lang="en-US"/>
          </a:p>
        </p:txBody>
      </p:sp>
      <p:sp>
        <p:nvSpPr>
          <p:cNvPr id="4" name="Footer Placeholder 3">
            <a:extLst>
              <a:ext uri="{FF2B5EF4-FFF2-40B4-BE49-F238E27FC236}">
                <a16:creationId xmlns:a16="http://schemas.microsoft.com/office/drawing/2014/main" id="{9ADCE814-022A-3D08-B1F4-07DBC54C54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6048A4-7DEA-172C-A910-776159647EAF}"/>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6" name="Content Placeholder 3">
            <a:extLst>
              <a:ext uri="{FF2B5EF4-FFF2-40B4-BE49-F238E27FC236}">
                <a16:creationId xmlns:a16="http://schemas.microsoft.com/office/drawing/2014/main" id="{B2FC7A9A-6DD5-6F9E-4615-000FBC300C2B}"/>
              </a:ext>
            </a:extLst>
          </p:cNvPr>
          <p:cNvSpPr>
            <a:spLocks noGrp="1"/>
          </p:cNvSpPr>
          <p:nvPr>
            <p:ph sz="half" idx="2" hasCustomPrompt="1"/>
          </p:nvPr>
        </p:nvSpPr>
        <p:spPr>
          <a:xfrm>
            <a:off x="6324600" y="2787650"/>
            <a:ext cx="5638800" cy="3613149"/>
          </a:xfrm>
        </p:spPr>
        <p:txBody>
          <a:bodyPr rIns="0"/>
          <a:lstStyle>
            <a:lvl1pPr>
              <a:defRPr>
                <a:solidFill>
                  <a:schemeClr val="tx1"/>
                </a:solidFill>
              </a:defRPr>
            </a:lvl1pPr>
            <a:lvl2pPr>
              <a:defRPr>
                <a:solidFill>
                  <a:schemeClr val="tx1"/>
                </a:solidFill>
              </a:defRPr>
            </a:lvl2pPr>
          </a:lstStyle>
          <a:p>
            <a:pPr lvl="0"/>
            <a:r>
              <a:rPr lang="en-US"/>
              <a:t>Click to add text or choose an icon below to insert other content</a:t>
            </a:r>
          </a:p>
          <a:p>
            <a:pPr lvl="1"/>
            <a:r>
              <a:rPr lang="en-US"/>
              <a:t>Second level</a:t>
            </a:r>
          </a:p>
        </p:txBody>
      </p:sp>
      <p:sp>
        <p:nvSpPr>
          <p:cNvPr id="7" name="Rectangle 6">
            <a:extLst>
              <a:ext uri="{FF2B5EF4-FFF2-40B4-BE49-F238E27FC236}">
                <a16:creationId xmlns:a16="http://schemas.microsoft.com/office/drawing/2014/main" id="{67D8636C-F1F5-CD10-8AA6-6B21119876D9}"/>
              </a:ext>
              <a:ext uri="{C183D7F6-B498-43B3-948B-1728B52AA6E4}">
                <adec:decorative xmlns:adec="http://schemas.microsoft.com/office/drawing/2017/decorative" val="1"/>
              </a:ext>
            </a:extLst>
          </p:cNvPr>
          <p:cNvSpPr/>
          <p:nvPr/>
        </p:nvSpPr>
        <p:spPr>
          <a:xfrm>
            <a:off x="0" y="0"/>
            <a:ext cx="41402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9">
            <a:extLst>
              <a:ext uri="{FF2B5EF4-FFF2-40B4-BE49-F238E27FC236}">
                <a16:creationId xmlns:a16="http://schemas.microsoft.com/office/drawing/2014/main" id="{60954D55-F7FD-39FE-DF78-A5383280072C}"/>
              </a:ext>
            </a:extLst>
          </p:cNvPr>
          <p:cNvSpPr>
            <a:spLocks noGrp="1"/>
          </p:cNvSpPr>
          <p:nvPr>
            <p:ph sz="quarter" idx="13" hasCustomPrompt="1"/>
          </p:nvPr>
        </p:nvSpPr>
        <p:spPr>
          <a:xfrm>
            <a:off x="0" y="1279525"/>
            <a:ext cx="6096000" cy="5121275"/>
          </a:xfrm>
          <a:solidFill>
            <a:schemeClr val="tx1">
              <a:lumMod val="75000"/>
            </a:schemeClr>
          </a:solidFill>
        </p:spPr>
        <p:txBody>
          <a:bodyPr anchor="b"/>
          <a:lstStyle>
            <a:lvl1pPr marL="0" indent="0" algn="ctr">
              <a:buNone/>
              <a:defRPr sz="2000">
                <a:solidFill>
                  <a:schemeClr val="tx1">
                    <a:lumMod val="50000"/>
                  </a:schemeClr>
                </a:solidFill>
              </a:defRPr>
            </a:lvl1pPr>
            <a:lvl2pPr algn="ctr">
              <a:defRPr/>
            </a:lvl2pPr>
            <a:lvl3pPr algn="ctr">
              <a:defRPr/>
            </a:lvl3pPr>
            <a:lvl4pPr algn="ctr">
              <a:defRPr/>
            </a:lvl4pPr>
            <a:lvl5pPr algn="ctr">
              <a:defRPr/>
            </a:lvl5pPr>
          </a:lstStyle>
          <a:p>
            <a:pPr lvl="0"/>
            <a:r>
              <a:rPr lang="en-US"/>
              <a:t>Click icon to insert content</a:t>
            </a:r>
          </a:p>
        </p:txBody>
      </p:sp>
    </p:spTree>
    <p:extLst>
      <p:ext uri="{BB962C8B-B14F-4D97-AF65-F5344CB8AC3E}">
        <p14:creationId xmlns:p14="http://schemas.microsoft.com/office/powerpoint/2010/main" val="1575659830"/>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R Content Overlap">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CABEB8B-B474-3C5A-1772-05FB81992ED4}"/>
              </a:ext>
              <a:ext uri="{C183D7F6-B498-43B3-948B-1728B52AA6E4}">
                <adec:decorative xmlns:adec="http://schemas.microsoft.com/office/drawing/2017/decorative" val="1"/>
              </a:ext>
            </a:extLst>
          </p:cNvPr>
          <p:cNvSpPr/>
          <p:nvPr/>
        </p:nvSpPr>
        <p:spPr>
          <a:xfrm>
            <a:off x="6324600" y="0"/>
            <a:ext cx="58674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E7A3B091-4A3E-D05F-CDB8-B278E1BB6483}"/>
              </a:ext>
              <a:ext uri="{C183D7F6-B498-43B3-948B-1728B52AA6E4}">
                <adec:decorative xmlns:adec="http://schemas.microsoft.com/office/drawing/2017/decorative" val="1"/>
              </a:ext>
            </a:extLst>
          </p:cNvPr>
          <p:cNvSpPr/>
          <p:nvPr userDrawn="1"/>
        </p:nvSpPr>
        <p:spPr>
          <a:xfrm>
            <a:off x="6324600" y="0"/>
            <a:ext cx="5867400" cy="68579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697C33-2811-E90A-A66B-334134EF37F2}"/>
              </a:ext>
            </a:extLst>
          </p:cNvPr>
          <p:cNvSpPr>
            <a:spLocks noGrp="1"/>
          </p:cNvSpPr>
          <p:nvPr>
            <p:ph type="title" hasCustomPrompt="1"/>
          </p:nvPr>
        </p:nvSpPr>
        <p:spPr>
          <a:xfrm>
            <a:off x="457200" y="228601"/>
            <a:ext cx="5638800" cy="1050924"/>
          </a:xfrm>
        </p:spPr>
        <p:txBody>
          <a:bodyPr/>
          <a:lstStyle>
            <a:lvl1pPr>
              <a:defRPr/>
            </a:lvl1pPr>
          </a:lstStyle>
          <a:p>
            <a:r>
              <a:rPr lang="en-US"/>
              <a:t>State your main point</a:t>
            </a:r>
          </a:p>
        </p:txBody>
      </p:sp>
      <p:sp>
        <p:nvSpPr>
          <p:cNvPr id="3" name="Date Placeholder 2" hidden="1">
            <a:extLst>
              <a:ext uri="{FF2B5EF4-FFF2-40B4-BE49-F238E27FC236}">
                <a16:creationId xmlns:a16="http://schemas.microsoft.com/office/drawing/2014/main" id="{236221E4-DDDB-1175-36AE-304E4BD26320}"/>
              </a:ext>
            </a:extLst>
          </p:cNvPr>
          <p:cNvSpPr>
            <a:spLocks noGrp="1"/>
          </p:cNvSpPr>
          <p:nvPr>
            <p:ph type="dt" sz="half" idx="10"/>
          </p:nvPr>
        </p:nvSpPr>
        <p:spPr/>
        <p:txBody>
          <a:bodyPr/>
          <a:lstStyle/>
          <a:p>
            <a:fld id="{CA738977-90EF-4BBA-A728-07E400ABBA1D}" type="datetime1">
              <a:rPr lang="en-US" smtClean="0"/>
              <a:t>11/18/2024</a:t>
            </a:fld>
            <a:endParaRPr lang="en-US"/>
          </a:p>
        </p:txBody>
      </p:sp>
      <p:sp>
        <p:nvSpPr>
          <p:cNvPr id="4" name="Footer Placeholder 3">
            <a:extLst>
              <a:ext uri="{FF2B5EF4-FFF2-40B4-BE49-F238E27FC236}">
                <a16:creationId xmlns:a16="http://schemas.microsoft.com/office/drawing/2014/main" id="{A93D420A-194F-A6DD-FDF1-6861990BC7A6}"/>
              </a:ext>
            </a:extLst>
          </p:cNvPr>
          <p:cNvSpPr>
            <a:spLocks noGrp="1"/>
          </p:cNvSpPr>
          <p:nvPr>
            <p:ph type="ftr" sz="quarter" idx="11"/>
          </p:nvPr>
        </p:nvSpPr>
        <p:spPr/>
        <p:txBody>
          <a:bodyPr/>
          <a:lstStyle>
            <a:lvl1pPr>
              <a:defRPr>
                <a:solidFill>
                  <a:schemeClr val="tx1">
                    <a:lumMod val="50000"/>
                  </a:schemeClr>
                </a:solidFill>
              </a:defRPr>
            </a:lvl1pPr>
          </a:lstStyle>
          <a:p>
            <a:endParaRPr lang="en-US"/>
          </a:p>
        </p:txBody>
      </p:sp>
      <p:sp>
        <p:nvSpPr>
          <p:cNvPr id="5" name="Slide Number Placeholder 4">
            <a:extLst>
              <a:ext uri="{FF2B5EF4-FFF2-40B4-BE49-F238E27FC236}">
                <a16:creationId xmlns:a16="http://schemas.microsoft.com/office/drawing/2014/main" id="{077F8341-3C03-F7E5-713F-94EDAC581CE2}"/>
              </a:ext>
            </a:extLst>
          </p:cNvPr>
          <p:cNvSpPr>
            <a:spLocks noGrp="1"/>
          </p:cNvSpPr>
          <p:nvPr>
            <p:ph type="sldNum" sz="quarter" idx="12"/>
          </p:nvPr>
        </p:nvSpPr>
        <p:spPr/>
        <p:txBody>
          <a:bodyPr/>
          <a:lstStyle>
            <a:lvl1pPr>
              <a:defRPr>
                <a:solidFill>
                  <a:schemeClr val="tx1">
                    <a:lumMod val="50000"/>
                  </a:schemeClr>
                </a:solidFill>
              </a:defRPr>
            </a:lvl1pPr>
          </a:lstStyle>
          <a:p>
            <a:fld id="{087AD81C-07CB-403E-B0F1-2B30BE5AE71F}" type="slidenum">
              <a:rPr lang="en-US" smtClean="0"/>
              <a:pPr/>
              <a:t>‹#›</a:t>
            </a:fld>
            <a:endParaRPr lang="en-US"/>
          </a:p>
        </p:txBody>
      </p:sp>
      <p:sp>
        <p:nvSpPr>
          <p:cNvPr id="8" name="Content Placeholder 3">
            <a:extLst>
              <a:ext uri="{FF2B5EF4-FFF2-40B4-BE49-F238E27FC236}">
                <a16:creationId xmlns:a16="http://schemas.microsoft.com/office/drawing/2014/main" id="{E0113D79-149E-9509-F3F1-3D50CFE19022}"/>
              </a:ext>
            </a:extLst>
          </p:cNvPr>
          <p:cNvSpPr>
            <a:spLocks noGrp="1"/>
          </p:cNvSpPr>
          <p:nvPr>
            <p:ph sz="half" idx="2" hasCustomPrompt="1"/>
          </p:nvPr>
        </p:nvSpPr>
        <p:spPr>
          <a:xfrm>
            <a:off x="457200" y="1508124"/>
            <a:ext cx="5410201" cy="4892675"/>
          </a:xfrm>
        </p:spPr>
        <p:txBody>
          <a:bodyPr rIns="228600"/>
          <a:lstStyle>
            <a:lvl1pPr>
              <a:defRPr>
                <a:solidFill>
                  <a:schemeClr val="tx1"/>
                </a:solidFill>
              </a:defRPr>
            </a:lvl1pPr>
            <a:lvl2pPr>
              <a:defRPr>
                <a:solidFill>
                  <a:schemeClr val="tx1"/>
                </a:solidFill>
              </a:defRPr>
            </a:lvl2pPr>
          </a:lstStyle>
          <a:p>
            <a:pPr lvl="0"/>
            <a:r>
              <a:rPr lang="en-US"/>
              <a:t>Click to add text or choose an icon below to insert other content</a:t>
            </a:r>
          </a:p>
          <a:p>
            <a:pPr lvl="1"/>
            <a:r>
              <a:rPr lang="en-US"/>
              <a:t>Second level</a:t>
            </a:r>
          </a:p>
        </p:txBody>
      </p:sp>
      <p:sp>
        <p:nvSpPr>
          <p:cNvPr id="9" name="Content Placeholder 9">
            <a:extLst>
              <a:ext uri="{FF2B5EF4-FFF2-40B4-BE49-F238E27FC236}">
                <a16:creationId xmlns:a16="http://schemas.microsoft.com/office/drawing/2014/main" id="{8130B105-E006-A432-F577-2766F51577A5}"/>
              </a:ext>
            </a:extLst>
          </p:cNvPr>
          <p:cNvSpPr>
            <a:spLocks noGrp="1"/>
          </p:cNvSpPr>
          <p:nvPr>
            <p:ph sz="quarter" idx="13" hasCustomPrompt="1"/>
          </p:nvPr>
        </p:nvSpPr>
        <p:spPr>
          <a:xfrm>
            <a:off x="5867401" y="1279525"/>
            <a:ext cx="6324599" cy="5121275"/>
          </a:xfrm>
          <a:solidFill>
            <a:schemeClr val="tx1">
              <a:lumMod val="75000"/>
            </a:schemeClr>
          </a:solidFill>
        </p:spPr>
        <p:txBody>
          <a:bodyPr anchor="b"/>
          <a:lstStyle>
            <a:lvl1pPr marL="0" indent="0" algn="ctr">
              <a:buNone/>
              <a:defRPr sz="2000">
                <a:solidFill>
                  <a:schemeClr val="tx1">
                    <a:lumMod val="50000"/>
                  </a:schemeClr>
                </a:solidFill>
              </a:defRPr>
            </a:lvl1pPr>
            <a:lvl2pPr algn="ctr">
              <a:defRPr/>
            </a:lvl2pPr>
            <a:lvl3pPr algn="ctr">
              <a:defRPr/>
            </a:lvl3pPr>
            <a:lvl4pPr algn="ctr">
              <a:defRPr/>
            </a:lvl4pPr>
            <a:lvl5pPr algn="ctr">
              <a:defRPr/>
            </a:lvl5pPr>
          </a:lstStyle>
          <a:p>
            <a:pPr lvl="0"/>
            <a:r>
              <a:rPr lang="en-US"/>
              <a:t>Click icon to insert content</a:t>
            </a:r>
          </a:p>
        </p:txBody>
      </p:sp>
    </p:spTree>
    <p:extLst>
      <p:ext uri="{BB962C8B-B14F-4D97-AF65-F5344CB8AC3E}">
        <p14:creationId xmlns:p14="http://schemas.microsoft.com/office/powerpoint/2010/main" val="409023770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Content Overlap w/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62004-7537-3077-C14C-FD16272EC3BE}"/>
              </a:ext>
            </a:extLst>
          </p:cNvPr>
          <p:cNvSpPr>
            <a:spLocks noGrp="1"/>
          </p:cNvSpPr>
          <p:nvPr>
            <p:ph type="title" hasCustomPrompt="1"/>
          </p:nvPr>
        </p:nvSpPr>
        <p:spPr>
          <a:xfrm>
            <a:off x="6324600" y="228601"/>
            <a:ext cx="5638800" cy="1050924"/>
          </a:xfrm>
        </p:spPr>
        <p:txBody>
          <a:bodyPr lIns="228600"/>
          <a:lstStyle>
            <a:lvl1pPr>
              <a:defRPr/>
            </a:lvl1pPr>
          </a:lstStyle>
          <a:p>
            <a:r>
              <a:rPr lang="en-US"/>
              <a:t>State your main point</a:t>
            </a:r>
          </a:p>
        </p:txBody>
      </p:sp>
      <p:sp>
        <p:nvSpPr>
          <p:cNvPr id="3" name="Date Placeholder 2" hidden="1">
            <a:extLst>
              <a:ext uri="{FF2B5EF4-FFF2-40B4-BE49-F238E27FC236}">
                <a16:creationId xmlns:a16="http://schemas.microsoft.com/office/drawing/2014/main" id="{8144FF52-B766-816A-37C6-8ED9F20A7102}"/>
              </a:ext>
            </a:extLst>
          </p:cNvPr>
          <p:cNvSpPr>
            <a:spLocks noGrp="1"/>
          </p:cNvSpPr>
          <p:nvPr>
            <p:ph type="dt" sz="half" idx="10"/>
          </p:nvPr>
        </p:nvSpPr>
        <p:spPr/>
        <p:txBody>
          <a:bodyPr/>
          <a:lstStyle/>
          <a:p>
            <a:fld id="{FFCF3975-4DBD-4742-B18C-4A9E6D719542}" type="datetime1">
              <a:rPr lang="en-US" smtClean="0"/>
              <a:t>11/18/2024</a:t>
            </a:fld>
            <a:endParaRPr lang="en-US"/>
          </a:p>
        </p:txBody>
      </p:sp>
      <p:sp>
        <p:nvSpPr>
          <p:cNvPr id="4" name="Footer Placeholder 3">
            <a:extLst>
              <a:ext uri="{FF2B5EF4-FFF2-40B4-BE49-F238E27FC236}">
                <a16:creationId xmlns:a16="http://schemas.microsoft.com/office/drawing/2014/main" id="{A3CA408F-30B3-F4A3-1918-0AC2F0EAE32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AF12191-9152-3226-7860-3B4640942E61}"/>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7" name="Picture Placeholder">
            <a:extLst>
              <a:ext uri="{FF2B5EF4-FFF2-40B4-BE49-F238E27FC236}">
                <a16:creationId xmlns:a16="http://schemas.microsoft.com/office/drawing/2014/main" id="{11BF81AD-96AA-FC49-2186-4636C37639F1}"/>
              </a:ext>
            </a:extLst>
          </p:cNvPr>
          <p:cNvSpPr>
            <a:spLocks noGrp="1"/>
          </p:cNvSpPr>
          <p:nvPr>
            <p:ph type="pic" sz="quarter" idx="13" hasCustomPrompt="1"/>
          </p:nvPr>
        </p:nvSpPr>
        <p:spPr>
          <a:xfrm>
            <a:off x="0" y="0"/>
            <a:ext cx="6324600" cy="6857998"/>
          </a:xfrm>
          <a:solidFill>
            <a:schemeClr val="accent3"/>
          </a:solidFill>
        </p:spPr>
        <p:txBody>
          <a:bodyPr anchor="b"/>
          <a:lstStyle>
            <a:lvl1pPr marL="0" indent="0" algn="ctr">
              <a:buFont typeface="CDM Smith" pitchFamily="2" charset="0"/>
              <a:buNone/>
              <a:defRPr sz="1400">
                <a:solidFill>
                  <a:schemeClr val="bg1">
                    <a:lumMod val="65000"/>
                  </a:schemeClr>
                </a:solidFill>
              </a:defRPr>
            </a:lvl1pPr>
          </a:lstStyle>
          <a:p>
            <a:r>
              <a:rPr lang="en-US"/>
              <a:t>Click the icon to add a picture</a:t>
            </a:r>
          </a:p>
        </p:txBody>
      </p:sp>
      <p:sp>
        <p:nvSpPr>
          <p:cNvPr id="8" name="Content Placeholder 3">
            <a:extLst>
              <a:ext uri="{FF2B5EF4-FFF2-40B4-BE49-F238E27FC236}">
                <a16:creationId xmlns:a16="http://schemas.microsoft.com/office/drawing/2014/main" id="{AD555239-E469-96CA-B14B-857D581C7BF3}"/>
              </a:ext>
            </a:extLst>
          </p:cNvPr>
          <p:cNvSpPr>
            <a:spLocks noGrp="1"/>
          </p:cNvSpPr>
          <p:nvPr>
            <p:ph sz="half" idx="2" hasCustomPrompt="1"/>
          </p:nvPr>
        </p:nvSpPr>
        <p:spPr>
          <a:xfrm>
            <a:off x="5844539" y="1279526"/>
            <a:ext cx="6118861" cy="5121274"/>
          </a:xfrm>
          <a:solidFill>
            <a:schemeClr val="bg1"/>
          </a:solidFill>
        </p:spPr>
        <p:txBody>
          <a:bodyPr lIns="228600" tIns="228600" rIns="228600"/>
          <a:lstStyle>
            <a:lvl1pPr>
              <a:defRPr/>
            </a:lvl1pPr>
            <a:lvl2pPr>
              <a:defRPr/>
            </a:lvl2pPr>
          </a:lstStyle>
          <a:p>
            <a:pPr lvl="0"/>
            <a:r>
              <a:rPr lang="en-US"/>
              <a:t>Click to add text or choose an icon below to insert other content</a:t>
            </a:r>
          </a:p>
          <a:p>
            <a:pPr lvl="1"/>
            <a:r>
              <a:rPr lang="en-US"/>
              <a:t>Second level</a:t>
            </a:r>
          </a:p>
        </p:txBody>
      </p:sp>
      <p:sp>
        <p:nvSpPr>
          <p:cNvPr id="6" name="GreenDot">
            <a:extLst>
              <a:ext uri="{FF2B5EF4-FFF2-40B4-BE49-F238E27FC236}">
                <a16:creationId xmlns:a16="http://schemas.microsoft.com/office/drawing/2014/main" id="{1727B807-8282-27FB-DE3A-C093E01CC00B}"/>
              </a:ext>
            </a:extLst>
          </p:cNvPr>
          <p:cNvSpPr/>
          <p:nvPr/>
        </p:nvSpPr>
        <p:spPr>
          <a:xfrm>
            <a:off x="6576061" y="-1"/>
            <a:ext cx="457200" cy="2286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eenDot">
            <a:extLst>
              <a:ext uri="{FF2B5EF4-FFF2-40B4-BE49-F238E27FC236}">
                <a16:creationId xmlns:a16="http://schemas.microsoft.com/office/drawing/2014/main" id="{2481A76D-405F-31BA-5367-78B04ED137F4}"/>
              </a:ext>
            </a:extLst>
          </p:cNvPr>
          <p:cNvSpPr/>
          <p:nvPr userDrawn="1"/>
        </p:nvSpPr>
        <p:spPr>
          <a:xfrm>
            <a:off x="6576061" y="-1"/>
            <a:ext cx="457200" cy="2286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7120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62FF54-BFE5-E0CA-F5B9-AA4FF7A9F9F5}"/>
              </a:ext>
            </a:extLst>
          </p:cNvPr>
          <p:cNvSpPr>
            <a:spLocks noGrp="1"/>
          </p:cNvSpPr>
          <p:nvPr>
            <p:ph type="title" hasCustomPrompt="1"/>
          </p:nvPr>
        </p:nvSpPr>
        <p:spPr/>
        <p:txBody>
          <a:bodyPr/>
          <a:lstStyle>
            <a:lvl1pPr>
              <a:defRPr/>
            </a:lvl1pPr>
          </a:lstStyle>
          <a:p>
            <a:r>
              <a:rPr lang="en-US"/>
              <a:t>State your main point</a:t>
            </a:r>
          </a:p>
        </p:txBody>
      </p:sp>
      <p:sp>
        <p:nvSpPr>
          <p:cNvPr id="5" name="Date Placeholder 4" hidden="1">
            <a:extLst>
              <a:ext uri="{FF2B5EF4-FFF2-40B4-BE49-F238E27FC236}">
                <a16:creationId xmlns:a16="http://schemas.microsoft.com/office/drawing/2014/main" id="{4561B35D-DC70-919D-15D8-7CB66D44FCC6}"/>
              </a:ext>
            </a:extLst>
          </p:cNvPr>
          <p:cNvSpPr>
            <a:spLocks noGrp="1"/>
          </p:cNvSpPr>
          <p:nvPr>
            <p:ph type="dt" sz="half" idx="10"/>
          </p:nvPr>
        </p:nvSpPr>
        <p:spPr/>
        <p:txBody>
          <a:bodyPr/>
          <a:lstStyle/>
          <a:p>
            <a:fld id="{6269E372-489F-4EF3-8E4D-20A8C6A2A182}" type="datetime1">
              <a:rPr lang="en-US" smtClean="0"/>
              <a:t>11/18/2024</a:t>
            </a:fld>
            <a:endParaRPr lang="en-US"/>
          </a:p>
        </p:txBody>
      </p:sp>
      <p:sp>
        <p:nvSpPr>
          <p:cNvPr id="6" name="Footer Placeholder 5">
            <a:extLst>
              <a:ext uri="{FF2B5EF4-FFF2-40B4-BE49-F238E27FC236}">
                <a16:creationId xmlns:a16="http://schemas.microsoft.com/office/drawing/2014/main" id="{F9F09F22-B78C-CB40-D3CE-A8BD5E94E3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7B1AC-19B0-5BB2-B292-3A25E14A331D}"/>
              </a:ext>
            </a:extLst>
          </p:cNvPr>
          <p:cNvSpPr>
            <a:spLocks noGrp="1"/>
          </p:cNvSpPr>
          <p:nvPr>
            <p:ph type="sldNum" sz="quarter" idx="12"/>
          </p:nvPr>
        </p:nvSpPr>
        <p:spPr/>
        <p:txBody>
          <a:bodyPr/>
          <a:lstStyle/>
          <a:p>
            <a:fld id="{087AD81C-07CB-403E-B0F1-2B30BE5AE71F}" type="slidenum">
              <a:rPr lang="en-US" smtClean="0"/>
              <a:t>‹#›</a:t>
            </a:fld>
            <a:endParaRPr lang="en-US"/>
          </a:p>
        </p:txBody>
      </p:sp>
      <p:sp>
        <p:nvSpPr>
          <p:cNvPr id="8" name="Content Placeholder 7">
            <a:extLst>
              <a:ext uri="{FF2B5EF4-FFF2-40B4-BE49-F238E27FC236}">
                <a16:creationId xmlns:a16="http://schemas.microsoft.com/office/drawing/2014/main" id="{760F5A81-D9A5-D643-7BB7-E939F5D86301}"/>
              </a:ext>
            </a:extLst>
          </p:cNvPr>
          <p:cNvSpPr>
            <a:spLocks noGrp="1"/>
          </p:cNvSpPr>
          <p:nvPr>
            <p:ph sz="quarter" idx="22" hasCustomPrompt="1"/>
          </p:nvPr>
        </p:nvSpPr>
        <p:spPr>
          <a:xfrm>
            <a:off x="457200" y="1508125"/>
            <a:ext cx="5638800" cy="4892675"/>
          </a:xfrm>
        </p:spPr>
        <p:txBody>
          <a:bodyPr/>
          <a:lstStyle>
            <a:lvl1pPr>
              <a:defRPr/>
            </a:lvl1pPr>
          </a:lstStyle>
          <a:p>
            <a:pPr lvl="0"/>
            <a:r>
              <a:rPr lang="en-US"/>
              <a:t>Click to edit text or choose an icon below to insert other content</a:t>
            </a:r>
          </a:p>
          <a:p>
            <a:pPr lvl="1"/>
            <a:r>
              <a:rPr lang="en-US"/>
              <a:t>Second level</a:t>
            </a:r>
          </a:p>
          <a:p>
            <a:pPr lvl="2"/>
            <a:r>
              <a:rPr lang="en-US"/>
              <a:t>Third level</a:t>
            </a:r>
          </a:p>
        </p:txBody>
      </p:sp>
      <p:sp>
        <p:nvSpPr>
          <p:cNvPr id="12" name="Content Placeholder 11">
            <a:extLst>
              <a:ext uri="{FF2B5EF4-FFF2-40B4-BE49-F238E27FC236}">
                <a16:creationId xmlns:a16="http://schemas.microsoft.com/office/drawing/2014/main" id="{710523C3-2395-0A7F-9905-03D8A85619E6}"/>
              </a:ext>
            </a:extLst>
          </p:cNvPr>
          <p:cNvSpPr>
            <a:spLocks noGrp="1"/>
          </p:cNvSpPr>
          <p:nvPr>
            <p:ph sz="quarter" idx="23" hasCustomPrompt="1"/>
          </p:nvPr>
        </p:nvSpPr>
        <p:spPr>
          <a:xfrm>
            <a:off x="6324600" y="1508125"/>
            <a:ext cx="5638800" cy="4892675"/>
          </a:xfrm>
        </p:spPr>
        <p:txBody>
          <a:bodyPr/>
          <a:lstStyle/>
          <a:p>
            <a:pPr lvl="0"/>
            <a:r>
              <a:rPr lang="en-US"/>
              <a:t>Click to edit text or choose an icon below to insert other content</a:t>
            </a:r>
          </a:p>
          <a:p>
            <a:pPr lvl="1"/>
            <a:r>
              <a:rPr lang="en-US"/>
              <a:t>Second level</a:t>
            </a:r>
          </a:p>
          <a:p>
            <a:pPr lvl="2"/>
            <a:r>
              <a:rPr lang="en-US"/>
              <a:t>Third level</a:t>
            </a:r>
          </a:p>
        </p:txBody>
      </p:sp>
    </p:spTree>
    <p:extLst>
      <p:ext uri="{BB962C8B-B14F-4D97-AF65-F5344CB8AC3E}">
        <p14:creationId xmlns:p14="http://schemas.microsoft.com/office/powerpoint/2010/main" val="16240626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Compare &amp; Contras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863F323-FB9F-0E9F-50F6-4E14C69A554D}"/>
              </a:ext>
              <a:ext uri="{C183D7F6-B498-43B3-948B-1728B52AA6E4}">
                <adec:decorative xmlns:adec="http://schemas.microsoft.com/office/drawing/2017/decorative" val="1"/>
              </a:ext>
            </a:extLst>
          </p:cNvPr>
          <p:cNvSpPr/>
          <p:nvPr userDrawn="1"/>
        </p:nvSpPr>
        <p:spPr>
          <a:xfrm>
            <a:off x="0" y="0"/>
            <a:ext cx="62103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B7019F-A9B6-4572-9DA5-1399F597ECA6}"/>
              </a:ext>
            </a:extLst>
          </p:cNvPr>
          <p:cNvSpPr>
            <a:spLocks noGrp="1"/>
          </p:cNvSpPr>
          <p:nvPr>
            <p:ph type="title" hasCustomPrompt="1"/>
          </p:nvPr>
        </p:nvSpPr>
        <p:spPr>
          <a:xfrm>
            <a:off x="457200" y="228601"/>
            <a:ext cx="5638800" cy="1050924"/>
          </a:xfrm>
        </p:spPr>
        <p:txBody>
          <a:bodyPr/>
          <a:lstStyle>
            <a:lvl1pPr>
              <a:defRPr>
                <a:solidFill>
                  <a:schemeClr val="tx1"/>
                </a:solidFill>
              </a:defRPr>
            </a:lvl1pPr>
          </a:lstStyle>
          <a:p>
            <a:r>
              <a:rPr lang="en-US"/>
              <a:t>Compare</a:t>
            </a:r>
          </a:p>
        </p:txBody>
      </p:sp>
      <p:sp>
        <p:nvSpPr>
          <p:cNvPr id="7" name="Content Placeholder 2">
            <a:extLst>
              <a:ext uri="{FF2B5EF4-FFF2-40B4-BE49-F238E27FC236}">
                <a16:creationId xmlns:a16="http://schemas.microsoft.com/office/drawing/2014/main" id="{92622EF5-42D7-FFFC-D976-D399FA8A497D}"/>
              </a:ext>
            </a:extLst>
          </p:cNvPr>
          <p:cNvSpPr>
            <a:spLocks noGrp="1"/>
          </p:cNvSpPr>
          <p:nvPr>
            <p:ph sz="half" idx="1" hasCustomPrompt="1"/>
          </p:nvPr>
        </p:nvSpPr>
        <p:spPr>
          <a:xfrm>
            <a:off x="457200" y="1508124"/>
            <a:ext cx="5638800" cy="4892675"/>
          </a:xfrm>
        </p:spPr>
        <p:txBody>
          <a:bodyPr/>
          <a:lstStyle>
            <a:lvl1pPr>
              <a:defRPr>
                <a:solidFill>
                  <a:schemeClr val="tx1"/>
                </a:solidFill>
              </a:defRPr>
            </a:lvl1pPr>
          </a:lstStyle>
          <a:p>
            <a:pPr lvl="0"/>
            <a:r>
              <a:rPr lang="en-US"/>
              <a:t>Click to add text or choose an icon below to insert other content</a:t>
            </a:r>
          </a:p>
        </p:txBody>
      </p:sp>
      <p:sp>
        <p:nvSpPr>
          <p:cNvPr id="8" name="Content Placeholder 3">
            <a:extLst>
              <a:ext uri="{FF2B5EF4-FFF2-40B4-BE49-F238E27FC236}">
                <a16:creationId xmlns:a16="http://schemas.microsoft.com/office/drawing/2014/main" id="{D21F8D42-2A55-EE9F-D8A9-DBA33C2C3FAA}"/>
              </a:ext>
            </a:extLst>
          </p:cNvPr>
          <p:cNvSpPr>
            <a:spLocks noGrp="1"/>
          </p:cNvSpPr>
          <p:nvPr>
            <p:ph sz="half" idx="2" hasCustomPrompt="1"/>
          </p:nvPr>
        </p:nvSpPr>
        <p:spPr>
          <a:xfrm>
            <a:off x="6324600" y="1508124"/>
            <a:ext cx="5638800" cy="4892675"/>
          </a:xfrm>
        </p:spPr>
        <p:txBody>
          <a:bodyPr/>
          <a:lstStyle>
            <a:lvl1pPr>
              <a:defRPr>
                <a:solidFill>
                  <a:schemeClr val="tx1"/>
                </a:solidFill>
              </a:defRPr>
            </a:lvl1pPr>
          </a:lstStyle>
          <a:p>
            <a:pPr lvl="0"/>
            <a:r>
              <a:rPr lang="en-US"/>
              <a:t>Click to add text or choose an icon below to insert other content</a:t>
            </a:r>
          </a:p>
        </p:txBody>
      </p:sp>
      <p:sp>
        <p:nvSpPr>
          <p:cNvPr id="9" name="Date Placeholder 8" hidden="1">
            <a:extLst>
              <a:ext uri="{FF2B5EF4-FFF2-40B4-BE49-F238E27FC236}">
                <a16:creationId xmlns:a16="http://schemas.microsoft.com/office/drawing/2014/main" id="{4A0CC962-2483-8361-27FB-79C34995CB39}"/>
              </a:ext>
            </a:extLst>
          </p:cNvPr>
          <p:cNvSpPr>
            <a:spLocks noGrp="1"/>
          </p:cNvSpPr>
          <p:nvPr>
            <p:ph type="dt" sz="half" idx="16"/>
          </p:nvPr>
        </p:nvSpPr>
        <p:spPr/>
        <p:txBody>
          <a:bodyPr/>
          <a:lstStyle/>
          <a:p>
            <a:fld id="{94DB0AC4-F20E-443B-B985-A0F65FCA3A73}" type="datetime1">
              <a:rPr lang="en-US" smtClean="0"/>
              <a:t>11/18/2024</a:t>
            </a:fld>
            <a:endParaRPr lang="en-US"/>
          </a:p>
        </p:txBody>
      </p:sp>
      <p:sp>
        <p:nvSpPr>
          <p:cNvPr id="10" name="Footer Placeholder 9">
            <a:extLst>
              <a:ext uri="{FF2B5EF4-FFF2-40B4-BE49-F238E27FC236}">
                <a16:creationId xmlns:a16="http://schemas.microsoft.com/office/drawing/2014/main" id="{CD2FA647-DED3-F386-E78B-0CB4FDC9C70E}"/>
              </a:ext>
            </a:extLst>
          </p:cNvPr>
          <p:cNvSpPr>
            <a:spLocks noGrp="1"/>
          </p:cNvSpPr>
          <p:nvPr>
            <p:ph type="ftr" sz="quarter" idx="17"/>
          </p:nvPr>
        </p:nvSpPr>
        <p:spPr/>
        <p:txBody>
          <a:bodyPr/>
          <a:lstStyle>
            <a:lvl1pPr>
              <a:defRPr>
                <a:solidFill>
                  <a:schemeClr val="tx1">
                    <a:lumMod val="75000"/>
                  </a:schemeClr>
                </a:solidFill>
              </a:defRPr>
            </a:lvl1pPr>
          </a:lstStyle>
          <a:p>
            <a:endParaRPr lang="en-US"/>
          </a:p>
        </p:txBody>
      </p:sp>
      <p:sp>
        <p:nvSpPr>
          <p:cNvPr id="11" name="Slide Number Placeholder 10">
            <a:extLst>
              <a:ext uri="{FF2B5EF4-FFF2-40B4-BE49-F238E27FC236}">
                <a16:creationId xmlns:a16="http://schemas.microsoft.com/office/drawing/2014/main" id="{619C60E1-796F-8956-EB73-A2424C61B1D9}"/>
              </a:ext>
            </a:extLst>
          </p:cNvPr>
          <p:cNvSpPr>
            <a:spLocks noGrp="1"/>
          </p:cNvSpPr>
          <p:nvPr>
            <p:ph type="sldNum" sz="quarter" idx="18"/>
          </p:nvPr>
        </p:nvSpPr>
        <p:spPr/>
        <p:txBody>
          <a:bodyPr/>
          <a:lstStyle>
            <a:lvl1pPr>
              <a:defRPr>
                <a:solidFill>
                  <a:schemeClr val="tx1">
                    <a:lumMod val="75000"/>
                  </a:schemeClr>
                </a:solidFill>
              </a:defRPr>
            </a:lvl1pPr>
          </a:lstStyle>
          <a:p>
            <a:fld id="{087AD81C-07CB-403E-B0F1-2B30BE5AE71F}" type="slidenum">
              <a:rPr lang="en-US" smtClean="0"/>
              <a:pPr/>
              <a:t>‹#›</a:t>
            </a:fld>
            <a:endParaRPr lang="en-US"/>
          </a:p>
        </p:txBody>
      </p:sp>
      <p:sp>
        <p:nvSpPr>
          <p:cNvPr id="14" name="Text Placeholder 13">
            <a:extLst>
              <a:ext uri="{FF2B5EF4-FFF2-40B4-BE49-F238E27FC236}">
                <a16:creationId xmlns:a16="http://schemas.microsoft.com/office/drawing/2014/main" id="{59F95BE0-B750-4934-D8E1-D91FE2FF1F17}"/>
              </a:ext>
            </a:extLst>
          </p:cNvPr>
          <p:cNvSpPr>
            <a:spLocks noGrp="1"/>
          </p:cNvSpPr>
          <p:nvPr>
            <p:ph type="body" sz="quarter" idx="22" hasCustomPrompt="1"/>
          </p:nvPr>
        </p:nvSpPr>
        <p:spPr>
          <a:xfrm>
            <a:off x="6324600" y="228600"/>
            <a:ext cx="5638800" cy="1050925"/>
          </a:xfrm>
        </p:spPr>
        <p:txBody>
          <a:bodyPr tIns="182880"/>
          <a:lstStyle>
            <a:lvl1pPr marL="0" indent="0">
              <a:buNone/>
              <a:defRPr sz="3200" b="1">
                <a:solidFill>
                  <a:schemeClr val="tx1"/>
                </a:solidFill>
              </a:defRPr>
            </a:lvl1pPr>
            <a:lvl2pPr marL="344487" indent="0">
              <a:buNone/>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Contrast</a:t>
            </a:r>
          </a:p>
        </p:txBody>
      </p:sp>
      <p:sp>
        <p:nvSpPr>
          <p:cNvPr id="4" name="GreenDot-Shape">
            <a:extLst>
              <a:ext uri="{FF2B5EF4-FFF2-40B4-BE49-F238E27FC236}">
                <a16:creationId xmlns:a16="http://schemas.microsoft.com/office/drawing/2014/main" id="{8077EF1F-A840-1E6C-1B88-4011826874A8}"/>
              </a:ext>
            </a:extLst>
          </p:cNvPr>
          <p:cNvSpPr/>
          <p:nvPr userDrawn="1"/>
        </p:nvSpPr>
        <p:spPr>
          <a:xfrm>
            <a:off x="5981700" y="-1"/>
            <a:ext cx="457200" cy="2286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4759310"/>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Problem Solution">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54D05EF-C957-206F-FCB2-7EA9189CFDBD}"/>
              </a:ext>
              <a:ext uri="{C183D7F6-B498-43B3-948B-1728B52AA6E4}">
                <adec:decorative xmlns:adec="http://schemas.microsoft.com/office/drawing/2017/decorative" val="1"/>
              </a:ext>
            </a:extLst>
          </p:cNvPr>
          <p:cNvSpPr/>
          <p:nvPr userDrawn="1"/>
        </p:nvSpPr>
        <p:spPr>
          <a:xfrm>
            <a:off x="5324637" y="0"/>
            <a:ext cx="6867363" cy="6858000"/>
          </a:xfrm>
          <a:custGeom>
            <a:avLst/>
            <a:gdLst>
              <a:gd name="connsiteX0" fmla="*/ 0 w 6867363"/>
              <a:gd name="connsiteY0" fmla="*/ 0 h 6858000"/>
              <a:gd name="connsiteX1" fmla="*/ 393540 w 6867363"/>
              <a:gd name="connsiteY1" fmla="*/ 0 h 6858000"/>
              <a:gd name="connsiteX2" fmla="*/ 521812 w 6867363"/>
              <a:gd name="connsiteY2" fmla="*/ 0 h 6858000"/>
              <a:gd name="connsiteX3" fmla="*/ 915352 w 6867363"/>
              <a:gd name="connsiteY3" fmla="*/ 0 h 6858000"/>
              <a:gd name="connsiteX4" fmla="*/ 6102482 w 6867363"/>
              <a:gd name="connsiteY4" fmla="*/ 0 h 6858000"/>
              <a:gd name="connsiteX5" fmla="*/ 6496022 w 6867363"/>
              <a:gd name="connsiteY5" fmla="*/ 0 h 6858000"/>
              <a:gd name="connsiteX6" fmla="*/ 6624294 w 6867363"/>
              <a:gd name="connsiteY6" fmla="*/ 0 h 6858000"/>
              <a:gd name="connsiteX7" fmla="*/ 6867363 w 6867363"/>
              <a:gd name="connsiteY7" fmla="*/ 0 h 6858000"/>
              <a:gd name="connsiteX8" fmla="*/ 6867363 w 6867363"/>
              <a:gd name="connsiteY8" fmla="*/ 6858000 h 6858000"/>
              <a:gd name="connsiteX9" fmla="*/ 6624294 w 6867363"/>
              <a:gd name="connsiteY9" fmla="*/ 6858000 h 6858000"/>
              <a:gd name="connsiteX10" fmla="*/ 6496022 w 6867363"/>
              <a:gd name="connsiteY10" fmla="*/ 6858000 h 6858000"/>
              <a:gd name="connsiteX11" fmla="*/ 6102482 w 6867363"/>
              <a:gd name="connsiteY11" fmla="*/ 6858000 h 6858000"/>
              <a:gd name="connsiteX12" fmla="*/ 915352 w 6867363"/>
              <a:gd name="connsiteY12" fmla="*/ 6858000 h 6858000"/>
              <a:gd name="connsiteX13" fmla="*/ 521812 w 6867363"/>
              <a:gd name="connsiteY13" fmla="*/ 6858000 h 6858000"/>
              <a:gd name="connsiteX14" fmla="*/ 393540 w 6867363"/>
              <a:gd name="connsiteY14" fmla="*/ 6858000 h 6858000"/>
              <a:gd name="connsiteX15" fmla="*/ 0 w 6867363"/>
              <a:gd name="connsiteY15" fmla="*/ 6858000 h 6858000"/>
              <a:gd name="connsiteX16" fmla="*/ 1093819 w 6867363"/>
              <a:gd name="connsiteY1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67363" h="6858000">
                <a:moveTo>
                  <a:pt x="0" y="0"/>
                </a:moveTo>
                <a:lnTo>
                  <a:pt x="393540" y="0"/>
                </a:lnTo>
                <a:lnTo>
                  <a:pt x="521812" y="0"/>
                </a:lnTo>
                <a:lnTo>
                  <a:pt x="915352" y="0"/>
                </a:lnTo>
                <a:lnTo>
                  <a:pt x="6102482" y="0"/>
                </a:lnTo>
                <a:lnTo>
                  <a:pt x="6496022" y="0"/>
                </a:lnTo>
                <a:lnTo>
                  <a:pt x="6624294" y="0"/>
                </a:lnTo>
                <a:lnTo>
                  <a:pt x="6867363" y="0"/>
                </a:lnTo>
                <a:lnTo>
                  <a:pt x="6867363" y="6858000"/>
                </a:lnTo>
                <a:lnTo>
                  <a:pt x="6624294" y="6858000"/>
                </a:lnTo>
                <a:lnTo>
                  <a:pt x="6496022" y="6858000"/>
                </a:lnTo>
                <a:lnTo>
                  <a:pt x="6102482" y="6858000"/>
                </a:lnTo>
                <a:lnTo>
                  <a:pt x="915352" y="6858000"/>
                </a:lnTo>
                <a:lnTo>
                  <a:pt x="521812" y="6858000"/>
                </a:lnTo>
                <a:lnTo>
                  <a:pt x="393540" y="6858000"/>
                </a:lnTo>
                <a:lnTo>
                  <a:pt x="0" y="6858000"/>
                </a:lnTo>
                <a:lnTo>
                  <a:pt x="1093819" y="3429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oAutofit/>
          </a:bodyPr>
          <a:lstStyle/>
          <a:p>
            <a:pPr algn="l">
              <a:lnSpc>
                <a:spcPct val="120000"/>
              </a:lnSpc>
            </a:pPr>
            <a:endParaRPr lang="en-US"/>
          </a:p>
        </p:txBody>
      </p:sp>
      <p:sp>
        <p:nvSpPr>
          <p:cNvPr id="7" name="Freeform: Shape 6">
            <a:extLst>
              <a:ext uri="{FF2B5EF4-FFF2-40B4-BE49-F238E27FC236}">
                <a16:creationId xmlns:a16="http://schemas.microsoft.com/office/drawing/2014/main" id="{3887543B-EB26-F55C-5D57-380BB4FB83D7}"/>
              </a:ext>
              <a:ext uri="{C183D7F6-B498-43B3-948B-1728B52AA6E4}">
                <adec:decorative xmlns:adec="http://schemas.microsoft.com/office/drawing/2017/decorative" val="1"/>
              </a:ext>
            </a:extLst>
          </p:cNvPr>
          <p:cNvSpPr/>
          <p:nvPr/>
        </p:nvSpPr>
        <p:spPr>
          <a:xfrm>
            <a:off x="5324637" y="0"/>
            <a:ext cx="6867363" cy="6858000"/>
          </a:xfrm>
          <a:custGeom>
            <a:avLst/>
            <a:gdLst>
              <a:gd name="connsiteX0" fmla="*/ 0 w 6867363"/>
              <a:gd name="connsiteY0" fmla="*/ 0 h 6858000"/>
              <a:gd name="connsiteX1" fmla="*/ 393540 w 6867363"/>
              <a:gd name="connsiteY1" fmla="*/ 0 h 6858000"/>
              <a:gd name="connsiteX2" fmla="*/ 521812 w 6867363"/>
              <a:gd name="connsiteY2" fmla="*/ 0 h 6858000"/>
              <a:gd name="connsiteX3" fmla="*/ 915352 w 6867363"/>
              <a:gd name="connsiteY3" fmla="*/ 0 h 6858000"/>
              <a:gd name="connsiteX4" fmla="*/ 6102482 w 6867363"/>
              <a:gd name="connsiteY4" fmla="*/ 0 h 6858000"/>
              <a:gd name="connsiteX5" fmla="*/ 6496022 w 6867363"/>
              <a:gd name="connsiteY5" fmla="*/ 0 h 6858000"/>
              <a:gd name="connsiteX6" fmla="*/ 6624294 w 6867363"/>
              <a:gd name="connsiteY6" fmla="*/ 0 h 6858000"/>
              <a:gd name="connsiteX7" fmla="*/ 6867363 w 6867363"/>
              <a:gd name="connsiteY7" fmla="*/ 0 h 6858000"/>
              <a:gd name="connsiteX8" fmla="*/ 6867363 w 6867363"/>
              <a:gd name="connsiteY8" fmla="*/ 6858000 h 6858000"/>
              <a:gd name="connsiteX9" fmla="*/ 6624294 w 6867363"/>
              <a:gd name="connsiteY9" fmla="*/ 6858000 h 6858000"/>
              <a:gd name="connsiteX10" fmla="*/ 6496022 w 6867363"/>
              <a:gd name="connsiteY10" fmla="*/ 6858000 h 6858000"/>
              <a:gd name="connsiteX11" fmla="*/ 6102482 w 6867363"/>
              <a:gd name="connsiteY11" fmla="*/ 6858000 h 6858000"/>
              <a:gd name="connsiteX12" fmla="*/ 915352 w 6867363"/>
              <a:gd name="connsiteY12" fmla="*/ 6858000 h 6858000"/>
              <a:gd name="connsiteX13" fmla="*/ 521812 w 6867363"/>
              <a:gd name="connsiteY13" fmla="*/ 6858000 h 6858000"/>
              <a:gd name="connsiteX14" fmla="*/ 393540 w 6867363"/>
              <a:gd name="connsiteY14" fmla="*/ 6858000 h 6858000"/>
              <a:gd name="connsiteX15" fmla="*/ 0 w 6867363"/>
              <a:gd name="connsiteY15" fmla="*/ 6858000 h 6858000"/>
              <a:gd name="connsiteX16" fmla="*/ 1093819 w 6867363"/>
              <a:gd name="connsiteY1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67363" h="6858000">
                <a:moveTo>
                  <a:pt x="0" y="0"/>
                </a:moveTo>
                <a:lnTo>
                  <a:pt x="393540" y="0"/>
                </a:lnTo>
                <a:lnTo>
                  <a:pt x="521812" y="0"/>
                </a:lnTo>
                <a:lnTo>
                  <a:pt x="915352" y="0"/>
                </a:lnTo>
                <a:lnTo>
                  <a:pt x="6102482" y="0"/>
                </a:lnTo>
                <a:lnTo>
                  <a:pt x="6496022" y="0"/>
                </a:lnTo>
                <a:lnTo>
                  <a:pt x="6624294" y="0"/>
                </a:lnTo>
                <a:lnTo>
                  <a:pt x="6867363" y="0"/>
                </a:lnTo>
                <a:lnTo>
                  <a:pt x="6867363" y="6858000"/>
                </a:lnTo>
                <a:lnTo>
                  <a:pt x="6624294" y="6858000"/>
                </a:lnTo>
                <a:lnTo>
                  <a:pt x="6496022" y="6858000"/>
                </a:lnTo>
                <a:lnTo>
                  <a:pt x="6102482" y="6858000"/>
                </a:lnTo>
                <a:lnTo>
                  <a:pt x="915352" y="6858000"/>
                </a:lnTo>
                <a:lnTo>
                  <a:pt x="521812" y="6858000"/>
                </a:lnTo>
                <a:lnTo>
                  <a:pt x="393540" y="6858000"/>
                </a:lnTo>
                <a:lnTo>
                  <a:pt x="0" y="6858000"/>
                </a:lnTo>
                <a:lnTo>
                  <a:pt x="1093819" y="3429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oAutofit/>
          </a:bodyPr>
          <a:lstStyle/>
          <a:p>
            <a:pPr algn="l">
              <a:lnSpc>
                <a:spcPct val="120000"/>
              </a:lnSpc>
            </a:pPr>
            <a:endParaRPr lang="en-US"/>
          </a:p>
        </p:txBody>
      </p:sp>
      <p:sp>
        <p:nvSpPr>
          <p:cNvPr id="2" name="Problem">
            <a:extLst>
              <a:ext uri="{FF2B5EF4-FFF2-40B4-BE49-F238E27FC236}">
                <a16:creationId xmlns:a16="http://schemas.microsoft.com/office/drawing/2014/main" id="{6AB3E196-5608-CA2A-5D5F-BF400CEEB6BE}"/>
              </a:ext>
            </a:extLst>
          </p:cNvPr>
          <p:cNvSpPr>
            <a:spLocks noGrp="1"/>
          </p:cNvSpPr>
          <p:nvPr>
            <p:ph type="title" hasCustomPrompt="1"/>
          </p:nvPr>
        </p:nvSpPr>
        <p:spPr>
          <a:xfrm>
            <a:off x="457200" y="1508126"/>
            <a:ext cx="5638797" cy="1050924"/>
          </a:xfrm>
        </p:spPr>
        <p:txBody>
          <a:bodyPr tIns="0" anchor="ctr"/>
          <a:lstStyle>
            <a:lvl1pPr algn="ctr">
              <a:defRPr>
                <a:solidFill>
                  <a:schemeClr val="accent3"/>
                </a:solidFill>
              </a:defRPr>
            </a:lvl1pPr>
          </a:lstStyle>
          <a:p>
            <a:r>
              <a:rPr lang="en-US"/>
              <a:t>Problem</a:t>
            </a:r>
          </a:p>
        </p:txBody>
      </p:sp>
      <p:sp>
        <p:nvSpPr>
          <p:cNvPr id="19" name="Solution">
            <a:extLst>
              <a:ext uri="{FF2B5EF4-FFF2-40B4-BE49-F238E27FC236}">
                <a16:creationId xmlns:a16="http://schemas.microsoft.com/office/drawing/2014/main" id="{6BA51856-86EA-BEE1-DE83-BA1A52DBEBAF}"/>
              </a:ext>
            </a:extLst>
          </p:cNvPr>
          <p:cNvSpPr>
            <a:spLocks noGrp="1"/>
          </p:cNvSpPr>
          <p:nvPr>
            <p:ph type="body" sz="quarter" idx="18" hasCustomPrompt="1"/>
          </p:nvPr>
        </p:nvSpPr>
        <p:spPr>
          <a:xfrm>
            <a:off x="6324600" y="1508125"/>
            <a:ext cx="5638799" cy="1050925"/>
          </a:xfrm>
        </p:spPr>
        <p:txBody>
          <a:bodyPr anchor="ctr"/>
          <a:lstStyle>
            <a:lvl1pPr marL="0" indent="0" algn="ctr">
              <a:buNone/>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Solution</a:t>
            </a:r>
          </a:p>
        </p:txBody>
      </p:sp>
      <p:sp>
        <p:nvSpPr>
          <p:cNvPr id="3" name="Date Placeholder 2" hidden="1">
            <a:extLst>
              <a:ext uri="{FF2B5EF4-FFF2-40B4-BE49-F238E27FC236}">
                <a16:creationId xmlns:a16="http://schemas.microsoft.com/office/drawing/2014/main" id="{289FB735-8A53-ED1E-2251-D93EDB525940}"/>
              </a:ext>
            </a:extLst>
          </p:cNvPr>
          <p:cNvSpPr>
            <a:spLocks noGrp="1"/>
          </p:cNvSpPr>
          <p:nvPr>
            <p:ph type="dt" sz="half" idx="10"/>
          </p:nvPr>
        </p:nvSpPr>
        <p:spPr/>
        <p:txBody>
          <a:bodyPr/>
          <a:lstStyle/>
          <a:p>
            <a:fld id="{6D5BC09A-4105-4499-9AE7-6D59F683A6EB}" type="datetime1">
              <a:rPr lang="en-US" smtClean="0"/>
              <a:t>11/18/2024</a:t>
            </a:fld>
            <a:endParaRPr lang="en-US"/>
          </a:p>
        </p:txBody>
      </p:sp>
      <p:sp>
        <p:nvSpPr>
          <p:cNvPr id="4" name="Footer Placeholder 3">
            <a:extLst>
              <a:ext uri="{FF2B5EF4-FFF2-40B4-BE49-F238E27FC236}">
                <a16:creationId xmlns:a16="http://schemas.microsoft.com/office/drawing/2014/main" id="{981FDBC3-8309-D189-46B4-3381DB01B7AC}"/>
              </a:ext>
            </a:extLst>
          </p:cNvPr>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5" name="Slide Number Placeholder 4">
            <a:extLst>
              <a:ext uri="{FF2B5EF4-FFF2-40B4-BE49-F238E27FC236}">
                <a16:creationId xmlns:a16="http://schemas.microsoft.com/office/drawing/2014/main" id="{E93BC339-1EE8-61DA-C1B0-ABAB26A729D6}"/>
              </a:ext>
            </a:extLst>
          </p:cNvPr>
          <p:cNvSpPr>
            <a:spLocks noGrp="1"/>
          </p:cNvSpPr>
          <p:nvPr>
            <p:ph type="sldNum" sz="quarter" idx="12"/>
          </p:nvPr>
        </p:nvSpPr>
        <p:spPr/>
        <p:txBody>
          <a:bodyPr/>
          <a:lstStyle>
            <a:lvl1pPr>
              <a:defRPr>
                <a:solidFill>
                  <a:schemeClr val="bg1">
                    <a:lumMod val="85000"/>
                  </a:schemeClr>
                </a:solidFill>
              </a:defRPr>
            </a:lvl1pPr>
          </a:lstStyle>
          <a:p>
            <a:fld id="{087AD81C-07CB-403E-B0F1-2B30BE5AE71F}" type="slidenum">
              <a:rPr lang="en-US" smtClean="0"/>
              <a:pPr/>
              <a:t>‹#›</a:t>
            </a:fld>
            <a:endParaRPr lang="en-US"/>
          </a:p>
        </p:txBody>
      </p:sp>
      <p:sp>
        <p:nvSpPr>
          <p:cNvPr id="8" name="Oval 7">
            <a:extLst>
              <a:ext uri="{FF2B5EF4-FFF2-40B4-BE49-F238E27FC236}">
                <a16:creationId xmlns:a16="http://schemas.microsoft.com/office/drawing/2014/main" id="{1B37881B-65B2-8B1B-DD78-A23885FC9929}"/>
              </a:ext>
            </a:extLst>
          </p:cNvPr>
          <p:cNvSpPr/>
          <p:nvPr/>
        </p:nvSpPr>
        <p:spPr>
          <a:xfrm>
            <a:off x="8864893" y="948329"/>
            <a:ext cx="558211" cy="5582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latin typeface="CDM Smith" pitchFamily="2" charset="0"/>
              </a:rPr>
              <a:t>✓</a:t>
            </a:r>
            <a:endParaRPr lang="en-US" sz="2000">
              <a:solidFill>
                <a:schemeClr val="tx2"/>
              </a:solidFill>
            </a:endParaRPr>
          </a:p>
        </p:txBody>
      </p:sp>
      <p:grpSp>
        <p:nvGrpSpPr>
          <p:cNvPr id="9" name="Group 8">
            <a:extLst>
              <a:ext uri="{FF2B5EF4-FFF2-40B4-BE49-F238E27FC236}">
                <a16:creationId xmlns:a16="http://schemas.microsoft.com/office/drawing/2014/main" id="{EA283639-3E6C-653C-A7E3-D37CDA0AF40E}"/>
              </a:ext>
            </a:extLst>
          </p:cNvPr>
          <p:cNvGrpSpPr/>
          <p:nvPr/>
        </p:nvGrpSpPr>
        <p:grpSpPr>
          <a:xfrm>
            <a:off x="2997492" y="976594"/>
            <a:ext cx="558212" cy="558212"/>
            <a:chOff x="2540414" y="1270636"/>
            <a:chExt cx="558212" cy="558212"/>
          </a:xfrm>
        </p:grpSpPr>
        <p:sp>
          <p:nvSpPr>
            <p:cNvPr id="10" name="Freeform: Shape 9">
              <a:extLst>
                <a:ext uri="{FF2B5EF4-FFF2-40B4-BE49-F238E27FC236}">
                  <a16:creationId xmlns:a16="http://schemas.microsoft.com/office/drawing/2014/main" id="{94BD377B-5C83-85A6-918B-590787809A1D}"/>
                </a:ext>
              </a:extLst>
            </p:cNvPr>
            <p:cNvSpPr/>
            <p:nvPr/>
          </p:nvSpPr>
          <p:spPr>
            <a:xfrm>
              <a:off x="2540414" y="1270636"/>
              <a:ext cx="558212" cy="558212"/>
            </a:xfrm>
            <a:custGeom>
              <a:avLst/>
              <a:gdLst>
                <a:gd name="connsiteX0" fmla="*/ 1283599 w 1283598"/>
                <a:gd name="connsiteY0" fmla="*/ 641799 h 1283598"/>
                <a:gd name="connsiteX1" fmla="*/ 1252603 w 1283598"/>
                <a:gd name="connsiteY1" fmla="*/ 839525 h 1283598"/>
                <a:gd name="connsiteX2" fmla="*/ 641799 w 1283598"/>
                <a:gd name="connsiteY2" fmla="*/ 1283599 h 1283598"/>
                <a:gd name="connsiteX3" fmla="*/ 519179 w 1283598"/>
                <a:gd name="connsiteY3" fmla="*/ 1271848 h 1283598"/>
                <a:gd name="connsiteX4" fmla="*/ 4513 w 1283598"/>
                <a:gd name="connsiteY4" fmla="*/ 718267 h 1283598"/>
                <a:gd name="connsiteX5" fmla="*/ 0 w 1283598"/>
                <a:gd name="connsiteY5" fmla="*/ 641799 h 1283598"/>
                <a:gd name="connsiteX6" fmla="*/ 641799 w 1283598"/>
                <a:gd name="connsiteY6" fmla="*/ 0 h 1283598"/>
                <a:gd name="connsiteX7" fmla="*/ 1119338 w 1283598"/>
                <a:gd name="connsiteY7" fmla="*/ 212968 h 1283598"/>
                <a:gd name="connsiteX8" fmla="*/ 1283599 w 1283598"/>
                <a:gd name="connsiteY8" fmla="*/ 641799 h 128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3598" h="1283598">
                  <a:moveTo>
                    <a:pt x="1283599" y="641799"/>
                  </a:moveTo>
                  <a:cubicBezTo>
                    <a:pt x="1283599" y="710773"/>
                    <a:pt x="1272699" y="777278"/>
                    <a:pt x="1252603" y="839525"/>
                  </a:cubicBezTo>
                  <a:cubicBezTo>
                    <a:pt x="1169238" y="1097198"/>
                    <a:pt x="927318" y="1283599"/>
                    <a:pt x="641799" y="1283599"/>
                  </a:cubicBezTo>
                  <a:cubicBezTo>
                    <a:pt x="599819" y="1283599"/>
                    <a:pt x="558860" y="1279596"/>
                    <a:pt x="519179" y="1271848"/>
                  </a:cubicBezTo>
                  <a:cubicBezTo>
                    <a:pt x="247881" y="1219393"/>
                    <a:pt x="37467" y="996036"/>
                    <a:pt x="4513" y="718267"/>
                  </a:cubicBezTo>
                  <a:cubicBezTo>
                    <a:pt x="1533" y="693232"/>
                    <a:pt x="0" y="667686"/>
                    <a:pt x="0" y="641799"/>
                  </a:cubicBezTo>
                  <a:cubicBezTo>
                    <a:pt x="0" y="287307"/>
                    <a:pt x="287307" y="0"/>
                    <a:pt x="641799" y="0"/>
                  </a:cubicBezTo>
                  <a:cubicBezTo>
                    <a:pt x="831435" y="0"/>
                    <a:pt x="1001827" y="82258"/>
                    <a:pt x="1119338" y="212968"/>
                  </a:cubicBezTo>
                  <a:cubicBezTo>
                    <a:pt x="1221437" y="326648"/>
                    <a:pt x="1283599" y="476943"/>
                    <a:pt x="1283599" y="641799"/>
                  </a:cubicBezTo>
                  <a:close/>
                </a:path>
              </a:pathLst>
            </a:custGeom>
            <a:solidFill>
              <a:schemeClr val="accent3"/>
            </a:solidFill>
            <a:ln w="12700" cap="flat">
              <a:noFill/>
              <a:prstDash val="solid"/>
              <a:miter/>
            </a:ln>
          </p:spPr>
          <p:txBody>
            <a:bodyPr rtlCol="0" anchor="ctr"/>
            <a:lstStyle/>
            <a:p>
              <a:pPr algn="ctr"/>
              <a:endParaRPr lang="en-GB"/>
            </a:p>
          </p:txBody>
        </p:sp>
        <p:grpSp>
          <p:nvGrpSpPr>
            <p:cNvPr id="11" name="Group 10">
              <a:extLst>
                <a:ext uri="{FF2B5EF4-FFF2-40B4-BE49-F238E27FC236}">
                  <a16:creationId xmlns:a16="http://schemas.microsoft.com/office/drawing/2014/main" id="{B8CBA914-49AE-0FDE-ECFE-68572F3E6040}"/>
                </a:ext>
              </a:extLst>
            </p:cNvPr>
            <p:cNvGrpSpPr/>
            <p:nvPr/>
          </p:nvGrpSpPr>
          <p:grpSpPr>
            <a:xfrm>
              <a:off x="2734815" y="1461648"/>
              <a:ext cx="169410" cy="176189"/>
              <a:chOff x="3357529" y="1497818"/>
              <a:chExt cx="169410" cy="176189"/>
            </a:xfrm>
            <a:solidFill>
              <a:schemeClr val="bg1"/>
            </a:solidFill>
          </p:grpSpPr>
          <p:sp>
            <p:nvSpPr>
              <p:cNvPr id="12" name="Parallelogram 11">
                <a:extLst>
                  <a:ext uri="{FF2B5EF4-FFF2-40B4-BE49-F238E27FC236}">
                    <a16:creationId xmlns:a16="http://schemas.microsoft.com/office/drawing/2014/main" id="{96C21E30-6286-B190-75A8-8A7546A4D3A1}"/>
                  </a:ext>
                </a:extLst>
              </p:cNvPr>
              <p:cNvSpPr/>
              <p:nvPr/>
            </p:nvSpPr>
            <p:spPr>
              <a:xfrm>
                <a:off x="3357529" y="1497818"/>
                <a:ext cx="169410" cy="176189"/>
              </a:xfrm>
              <a:prstGeom prst="parallelogram">
                <a:avLst>
                  <a:gd name="adj" fmla="val 7099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A1165816-BEBE-6739-CD2C-38B152B8A918}"/>
                  </a:ext>
                </a:extLst>
              </p:cNvPr>
              <p:cNvSpPr/>
              <p:nvPr/>
            </p:nvSpPr>
            <p:spPr>
              <a:xfrm flipH="1">
                <a:off x="3357529" y="1497818"/>
                <a:ext cx="169410" cy="176189"/>
              </a:xfrm>
              <a:prstGeom prst="parallelogram">
                <a:avLst>
                  <a:gd name="adj" fmla="val 7099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6" name="Content Placeholder 15">
            <a:extLst>
              <a:ext uri="{FF2B5EF4-FFF2-40B4-BE49-F238E27FC236}">
                <a16:creationId xmlns:a16="http://schemas.microsoft.com/office/drawing/2014/main" id="{3CE174D7-7B1B-89C4-C07B-2C7357C461C4}"/>
              </a:ext>
            </a:extLst>
          </p:cNvPr>
          <p:cNvSpPr>
            <a:spLocks noGrp="1"/>
          </p:cNvSpPr>
          <p:nvPr>
            <p:ph sz="quarter" idx="16" hasCustomPrompt="1"/>
          </p:nvPr>
        </p:nvSpPr>
        <p:spPr>
          <a:xfrm>
            <a:off x="457200" y="2787650"/>
            <a:ext cx="5296853" cy="2560638"/>
          </a:xfrm>
        </p:spPr>
        <p:txBody>
          <a:bodyPr/>
          <a:lstStyle>
            <a:lvl1pPr>
              <a:buClr>
                <a:schemeClr val="accent3"/>
              </a:buClr>
              <a:defRPr/>
            </a:lvl1pPr>
          </a:lstStyle>
          <a:p>
            <a:pPr lvl="0"/>
            <a:r>
              <a:rPr lang="en-US"/>
              <a:t>Click to edit text or on an icon below to add other content</a:t>
            </a:r>
          </a:p>
          <a:p>
            <a:pPr lvl="1"/>
            <a:r>
              <a:rPr lang="en-US"/>
              <a:t>Second level</a:t>
            </a:r>
          </a:p>
        </p:txBody>
      </p:sp>
      <p:sp>
        <p:nvSpPr>
          <p:cNvPr id="17" name="Content Placeholder 15">
            <a:extLst>
              <a:ext uri="{FF2B5EF4-FFF2-40B4-BE49-F238E27FC236}">
                <a16:creationId xmlns:a16="http://schemas.microsoft.com/office/drawing/2014/main" id="{90E75840-53DA-358F-1206-BD9CC4A92DA3}"/>
              </a:ext>
            </a:extLst>
          </p:cNvPr>
          <p:cNvSpPr>
            <a:spLocks noGrp="1"/>
          </p:cNvSpPr>
          <p:nvPr>
            <p:ph sz="quarter" idx="17" hasCustomPrompt="1"/>
          </p:nvPr>
        </p:nvSpPr>
        <p:spPr>
          <a:xfrm>
            <a:off x="6653561" y="2787650"/>
            <a:ext cx="5296853" cy="2560638"/>
          </a:xfrm>
        </p:spPr>
        <p:txBody>
          <a:bodyPr/>
          <a:lstStyle>
            <a:lvl1pPr>
              <a:defRPr>
                <a:solidFill>
                  <a:schemeClr val="bg1"/>
                </a:solidFill>
              </a:defRPr>
            </a:lvl1pPr>
            <a:lvl2pPr>
              <a:buClr>
                <a:srgbClr val="7AC143"/>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or on an icon below to add other content</a:t>
            </a:r>
          </a:p>
          <a:p>
            <a:pPr lvl="1"/>
            <a:r>
              <a:rPr lang="en-US"/>
              <a:t>Second level</a:t>
            </a:r>
          </a:p>
        </p:txBody>
      </p:sp>
      <p:sp>
        <p:nvSpPr>
          <p:cNvPr id="14" name="Oval 13">
            <a:extLst>
              <a:ext uri="{FF2B5EF4-FFF2-40B4-BE49-F238E27FC236}">
                <a16:creationId xmlns:a16="http://schemas.microsoft.com/office/drawing/2014/main" id="{336BFBF8-0D93-3635-926B-ED700180AC80}"/>
              </a:ext>
            </a:extLst>
          </p:cNvPr>
          <p:cNvSpPr/>
          <p:nvPr userDrawn="1"/>
        </p:nvSpPr>
        <p:spPr>
          <a:xfrm>
            <a:off x="8864893" y="948329"/>
            <a:ext cx="558211" cy="5582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2"/>
                </a:solidFill>
                <a:latin typeface="CDM Smith" pitchFamily="2" charset="0"/>
              </a:rPr>
              <a:t>✓</a:t>
            </a:r>
            <a:endParaRPr lang="en-US" sz="2000">
              <a:solidFill>
                <a:schemeClr val="tx2"/>
              </a:solidFill>
            </a:endParaRPr>
          </a:p>
        </p:txBody>
      </p:sp>
      <p:grpSp>
        <p:nvGrpSpPr>
          <p:cNvPr id="15" name="Group 14">
            <a:extLst>
              <a:ext uri="{FF2B5EF4-FFF2-40B4-BE49-F238E27FC236}">
                <a16:creationId xmlns:a16="http://schemas.microsoft.com/office/drawing/2014/main" id="{4605205E-8026-0719-7059-66C940AF6A6B}"/>
              </a:ext>
            </a:extLst>
          </p:cNvPr>
          <p:cNvGrpSpPr/>
          <p:nvPr userDrawn="1"/>
        </p:nvGrpSpPr>
        <p:grpSpPr>
          <a:xfrm>
            <a:off x="2997492" y="976594"/>
            <a:ext cx="558212" cy="558212"/>
            <a:chOff x="2540414" y="1270636"/>
            <a:chExt cx="558212" cy="558212"/>
          </a:xfrm>
        </p:grpSpPr>
        <p:sp>
          <p:nvSpPr>
            <p:cNvPr id="18" name="Freeform: Shape 17">
              <a:extLst>
                <a:ext uri="{FF2B5EF4-FFF2-40B4-BE49-F238E27FC236}">
                  <a16:creationId xmlns:a16="http://schemas.microsoft.com/office/drawing/2014/main" id="{F057903E-CEF5-C5D6-B2FD-31AE31E5AF87}"/>
                </a:ext>
              </a:extLst>
            </p:cNvPr>
            <p:cNvSpPr/>
            <p:nvPr/>
          </p:nvSpPr>
          <p:spPr>
            <a:xfrm>
              <a:off x="2540414" y="1270636"/>
              <a:ext cx="558212" cy="558212"/>
            </a:xfrm>
            <a:custGeom>
              <a:avLst/>
              <a:gdLst>
                <a:gd name="connsiteX0" fmla="*/ 1283599 w 1283598"/>
                <a:gd name="connsiteY0" fmla="*/ 641799 h 1283598"/>
                <a:gd name="connsiteX1" fmla="*/ 1252603 w 1283598"/>
                <a:gd name="connsiteY1" fmla="*/ 839525 h 1283598"/>
                <a:gd name="connsiteX2" fmla="*/ 641799 w 1283598"/>
                <a:gd name="connsiteY2" fmla="*/ 1283599 h 1283598"/>
                <a:gd name="connsiteX3" fmla="*/ 519179 w 1283598"/>
                <a:gd name="connsiteY3" fmla="*/ 1271848 h 1283598"/>
                <a:gd name="connsiteX4" fmla="*/ 4513 w 1283598"/>
                <a:gd name="connsiteY4" fmla="*/ 718267 h 1283598"/>
                <a:gd name="connsiteX5" fmla="*/ 0 w 1283598"/>
                <a:gd name="connsiteY5" fmla="*/ 641799 h 1283598"/>
                <a:gd name="connsiteX6" fmla="*/ 641799 w 1283598"/>
                <a:gd name="connsiteY6" fmla="*/ 0 h 1283598"/>
                <a:gd name="connsiteX7" fmla="*/ 1119338 w 1283598"/>
                <a:gd name="connsiteY7" fmla="*/ 212968 h 1283598"/>
                <a:gd name="connsiteX8" fmla="*/ 1283599 w 1283598"/>
                <a:gd name="connsiteY8" fmla="*/ 641799 h 1283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83598" h="1283598">
                  <a:moveTo>
                    <a:pt x="1283599" y="641799"/>
                  </a:moveTo>
                  <a:cubicBezTo>
                    <a:pt x="1283599" y="710773"/>
                    <a:pt x="1272699" y="777278"/>
                    <a:pt x="1252603" y="839525"/>
                  </a:cubicBezTo>
                  <a:cubicBezTo>
                    <a:pt x="1169238" y="1097198"/>
                    <a:pt x="927318" y="1283599"/>
                    <a:pt x="641799" y="1283599"/>
                  </a:cubicBezTo>
                  <a:cubicBezTo>
                    <a:pt x="599819" y="1283599"/>
                    <a:pt x="558860" y="1279596"/>
                    <a:pt x="519179" y="1271848"/>
                  </a:cubicBezTo>
                  <a:cubicBezTo>
                    <a:pt x="247881" y="1219393"/>
                    <a:pt x="37467" y="996036"/>
                    <a:pt x="4513" y="718267"/>
                  </a:cubicBezTo>
                  <a:cubicBezTo>
                    <a:pt x="1533" y="693232"/>
                    <a:pt x="0" y="667686"/>
                    <a:pt x="0" y="641799"/>
                  </a:cubicBezTo>
                  <a:cubicBezTo>
                    <a:pt x="0" y="287307"/>
                    <a:pt x="287307" y="0"/>
                    <a:pt x="641799" y="0"/>
                  </a:cubicBezTo>
                  <a:cubicBezTo>
                    <a:pt x="831435" y="0"/>
                    <a:pt x="1001827" y="82258"/>
                    <a:pt x="1119338" y="212968"/>
                  </a:cubicBezTo>
                  <a:cubicBezTo>
                    <a:pt x="1221437" y="326648"/>
                    <a:pt x="1283599" y="476943"/>
                    <a:pt x="1283599" y="641799"/>
                  </a:cubicBezTo>
                  <a:close/>
                </a:path>
              </a:pathLst>
            </a:custGeom>
            <a:solidFill>
              <a:schemeClr val="accent3"/>
            </a:solidFill>
            <a:ln w="12700" cap="flat">
              <a:noFill/>
              <a:prstDash val="solid"/>
              <a:miter/>
            </a:ln>
          </p:spPr>
          <p:txBody>
            <a:bodyPr rtlCol="0" anchor="ctr"/>
            <a:lstStyle/>
            <a:p>
              <a:pPr algn="ctr"/>
              <a:endParaRPr lang="en-GB"/>
            </a:p>
          </p:txBody>
        </p:sp>
        <p:grpSp>
          <p:nvGrpSpPr>
            <p:cNvPr id="20" name="Group 19">
              <a:extLst>
                <a:ext uri="{FF2B5EF4-FFF2-40B4-BE49-F238E27FC236}">
                  <a16:creationId xmlns:a16="http://schemas.microsoft.com/office/drawing/2014/main" id="{8A5CD3AF-7E2E-45B3-E69D-B673EFB0BF73}"/>
                </a:ext>
              </a:extLst>
            </p:cNvPr>
            <p:cNvGrpSpPr/>
            <p:nvPr/>
          </p:nvGrpSpPr>
          <p:grpSpPr>
            <a:xfrm>
              <a:off x="2734815" y="1461648"/>
              <a:ext cx="169410" cy="176189"/>
              <a:chOff x="3357529" y="1497818"/>
              <a:chExt cx="169410" cy="176189"/>
            </a:xfrm>
            <a:solidFill>
              <a:schemeClr val="bg1"/>
            </a:solidFill>
          </p:grpSpPr>
          <p:sp>
            <p:nvSpPr>
              <p:cNvPr id="21" name="Parallelogram 20">
                <a:extLst>
                  <a:ext uri="{FF2B5EF4-FFF2-40B4-BE49-F238E27FC236}">
                    <a16:creationId xmlns:a16="http://schemas.microsoft.com/office/drawing/2014/main" id="{263CFB29-B3A8-ECAF-BD27-C00209C2FE27}"/>
                  </a:ext>
                </a:extLst>
              </p:cNvPr>
              <p:cNvSpPr/>
              <p:nvPr/>
            </p:nvSpPr>
            <p:spPr>
              <a:xfrm>
                <a:off x="3357529" y="1497818"/>
                <a:ext cx="169410" cy="176189"/>
              </a:xfrm>
              <a:prstGeom prst="parallelogram">
                <a:avLst>
                  <a:gd name="adj" fmla="val 7099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B253E308-67C4-17E7-5A6F-2EA8B4ECB98B}"/>
                  </a:ext>
                </a:extLst>
              </p:cNvPr>
              <p:cNvSpPr/>
              <p:nvPr/>
            </p:nvSpPr>
            <p:spPr>
              <a:xfrm flipH="1">
                <a:off x="3357529" y="1497818"/>
                <a:ext cx="169410" cy="176189"/>
              </a:xfrm>
              <a:prstGeom prst="parallelogram">
                <a:avLst>
                  <a:gd name="adj" fmla="val 7099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9612280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Picture + Text Overlay">
    <p:bg>
      <p:bgRef idx="1001">
        <a:schemeClr val="bg2"/>
      </p:bgRef>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9385068-C9A4-768B-185F-755F28272DA4}"/>
              </a:ext>
            </a:extLst>
          </p:cNvPr>
          <p:cNvSpPr>
            <a:spLocks noGrp="1"/>
          </p:cNvSpPr>
          <p:nvPr>
            <p:ph type="pic" sz="quarter" idx="16" hasCustomPrompt="1"/>
          </p:nvPr>
        </p:nvSpPr>
        <p:spPr>
          <a:xfrm>
            <a:off x="0" y="0"/>
            <a:ext cx="12192000" cy="6858000"/>
          </a:xfrm>
          <a:solidFill>
            <a:schemeClr val="accent4"/>
          </a:solidFill>
        </p:spPr>
        <p:txBody>
          <a:bodyPr anchor="t"/>
          <a:lstStyle>
            <a:lvl1pPr marL="0" indent="0" algn="ctr">
              <a:buNone/>
              <a:defRPr sz="1800">
                <a:solidFill>
                  <a:schemeClr val="bg1">
                    <a:lumMod val="85000"/>
                  </a:schemeClr>
                </a:solidFill>
              </a:defRPr>
            </a:lvl1pPr>
          </a:lstStyle>
          <a:p>
            <a:r>
              <a:rPr lang="en-US"/>
              <a:t> click icon to add full slide photo</a:t>
            </a:r>
            <a:br>
              <a:rPr lang="en-US"/>
            </a:br>
            <a:br>
              <a:rPr lang="en-US"/>
            </a:br>
            <a:endParaRPr lang="en-US"/>
          </a:p>
        </p:txBody>
      </p:sp>
      <p:sp>
        <p:nvSpPr>
          <p:cNvPr id="2" name="Title 1">
            <a:extLst>
              <a:ext uri="{FF2B5EF4-FFF2-40B4-BE49-F238E27FC236}">
                <a16:creationId xmlns:a16="http://schemas.microsoft.com/office/drawing/2014/main" id="{9DF8F62B-B953-AFD1-0A5B-404CA128FF75}"/>
              </a:ext>
            </a:extLst>
          </p:cNvPr>
          <p:cNvSpPr>
            <a:spLocks noGrp="1"/>
          </p:cNvSpPr>
          <p:nvPr>
            <p:ph type="title" hasCustomPrompt="1"/>
          </p:nvPr>
        </p:nvSpPr>
        <p:spPr>
          <a:xfrm>
            <a:off x="457200" y="5119688"/>
            <a:ext cx="9550400" cy="1279522"/>
          </a:xfrm>
          <a:solidFill>
            <a:schemeClr val="bg2">
              <a:alpha val="70000"/>
            </a:schemeClr>
          </a:solidFill>
        </p:spPr>
        <p:txBody>
          <a:bodyPr lIns="228600" rIns="228600" anchor="ctr"/>
          <a:lstStyle>
            <a:lvl1pPr marL="401638" indent="0">
              <a:defRPr>
                <a:solidFill>
                  <a:schemeClr val="tx1"/>
                </a:solidFill>
              </a:defRPr>
            </a:lvl1pPr>
          </a:lstStyle>
          <a:p>
            <a:r>
              <a:rPr lang="en-US"/>
              <a:t>Include a proving statement for the photo here</a:t>
            </a:r>
          </a:p>
        </p:txBody>
      </p:sp>
      <p:sp>
        <p:nvSpPr>
          <p:cNvPr id="7" name="GreenDot - T">
            <a:extLst>
              <a:ext uri="{FF2B5EF4-FFF2-40B4-BE49-F238E27FC236}">
                <a16:creationId xmlns:a16="http://schemas.microsoft.com/office/drawing/2014/main" id="{58313C94-60BC-2457-FD82-4913EBB6CC8B}"/>
              </a:ext>
            </a:extLst>
          </p:cNvPr>
          <p:cNvSpPr>
            <a:spLocks noGrp="1" noRot="1" noMove="1" noResize="1" noEditPoints="1" noAdjustHandles="1" noChangeArrowheads="1" noChangeShapeType="1"/>
          </p:cNvSpPr>
          <p:nvPr>
            <p:ph type="tbl" sz="quarter" idx="21" hasCustomPrompt="1"/>
          </p:nvPr>
        </p:nvSpPr>
        <p:spPr>
          <a:xfrm>
            <a:off x="457200" y="5702365"/>
            <a:ext cx="457200" cy="228600"/>
          </a:xfrm>
          <a:solidFill>
            <a:srgbClr val="7AC143"/>
          </a:solidFill>
        </p:spPr>
        <p:txBody>
          <a:bodyPr/>
          <a:lstStyle>
            <a:lvl1pPr marL="0" indent="0">
              <a:buNone/>
              <a:defRPr/>
            </a:lvl1pPr>
          </a:lstStyle>
          <a:p>
            <a:r>
              <a:rPr lang="en-US"/>
              <a:t> </a:t>
            </a:r>
          </a:p>
        </p:txBody>
      </p:sp>
      <p:sp>
        <p:nvSpPr>
          <p:cNvPr id="12" name="Date Placeholder 11">
            <a:extLst>
              <a:ext uri="{FF2B5EF4-FFF2-40B4-BE49-F238E27FC236}">
                <a16:creationId xmlns:a16="http://schemas.microsoft.com/office/drawing/2014/main" id="{F75E2215-F83C-D833-B186-D8216EAB6988}"/>
              </a:ext>
            </a:extLst>
          </p:cNvPr>
          <p:cNvSpPr>
            <a:spLocks noGrp="1"/>
          </p:cNvSpPr>
          <p:nvPr>
            <p:ph type="dt" sz="half" idx="22"/>
          </p:nvPr>
        </p:nvSpPr>
        <p:spPr/>
        <p:txBody>
          <a:bodyPr/>
          <a:lstStyle/>
          <a:p>
            <a:fld id="{0D23C2BB-4BA2-47BE-9535-179E273377C5}" type="datetime1">
              <a:rPr lang="en-US" smtClean="0"/>
              <a:t>11/18/2024</a:t>
            </a:fld>
            <a:endParaRPr lang="en-US"/>
          </a:p>
        </p:txBody>
      </p:sp>
      <p:sp>
        <p:nvSpPr>
          <p:cNvPr id="13" name="Footer Placeholder 12">
            <a:extLst>
              <a:ext uri="{FF2B5EF4-FFF2-40B4-BE49-F238E27FC236}">
                <a16:creationId xmlns:a16="http://schemas.microsoft.com/office/drawing/2014/main" id="{65A52C07-A4D7-5599-12E6-670DA994A310}"/>
              </a:ext>
            </a:extLst>
          </p:cNvPr>
          <p:cNvSpPr>
            <a:spLocks noGrp="1"/>
          </p:cNvSpPr>
          <p:nvPr>
            <p:ph type="ftr" sz="quarter" idx="23"/>
          </p:nvPr>
        </p:nvSpPr>
        <p:spPr/>
        <p:txBody>
          <a:bodyPr/>
          <a:lstStyle/>
          <a:p>
            <a:endParaRPr lang="en-US"/>
          </a:p>
        </p:txBody>
      </p:sp>
      <p:sp>
        <p:nvSpPr>
          <p:cNvPr id="14" name="Slide Number Placeholder 13">
            <a:extLst>
              <a:ext uri="{FF2B5EF4-FFF2-40B4-BE49-F238E27FC236}">
                <a16:creationId xmlns:a16="http://schemas.microsoft.com/office/drawing/2014/main" id="{88F67AD3-DA3D-27F9-78B2-10A32D063AA9}"/>
              </a:ext>
            </a:extLst>
          </p:cNvPr>
          <p:cNvSpPr>
            <a:spLocks noGrp="1"/>
          </p:cNvSpPr>
          <p:nvPr>
            <p:ph type="sldNum" sz="quarter" idx="24"/>
          </p:nvPr>
        </p:nvSpPr>
        <p:spPr/>
        <p:txBody>
          <a:bodyPr/>
          <a:lstStyle/>
          <a:p>
            <a:fld id="{087AD81C-07CB-403E-B0F1-2B30BE5AE71F}" type="slidenum">
              <a:rPr lang="en-US" smtClean="0"/>
              <a:pPr/>
              <a:t>‹#›</a:t>
            </a:fld>
            <a:endParaRPr lang="en-US"/>
          </a:p>
        </p:txBody>
      </p:sp>
    </p:spTree>
    <p:extLst>
      <p:ext uri="{BB962C8B-B14F-4D97-AF65-F5344CB8AC3E}">
        <p14:creationId xmlns:p14="http://schemas.microsoft.com/office/powerpoint/2010/main" val="1908166905"/>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Quote + Picture">
    <p:bg>
      <p:bgRef idx="1001">
        <a:schemeClr val="bg2"/>
      </p:bgRef>
    </p:bg>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0D106A18-16D6-DCB5-CBC0-2FB213C3E1D6}"/>
              </a:ext>
            </a:extLst>
          </p:cNvPr>
          <p:cNvSpPr>
            <a:spLocks noGrp="1"/>
          </p:cNvSpPr>
          <p:nvPr>
            <p:ph type="pic" sz="quarter" idx="16" hasCustomPrompt="1"/>
          </p:nvPr>
        </p:nvSpPr>
        <p:spPr>
          <a:xfrm>
            <a:off x="0" y="0"/>
            <a:ext cx="12192000" cy="6858000"/>
          </a:xfrm>
          <a:solidFill>
            <a:schemeClr val="accent4"/>
          </a:solidFill>
        </p:spPr>
        <p:txBody>
          <a:bodyPr anchor="b"/>
          <a:lstStyle>
            <a:lvl1pPr marL="0" indent="0" algn="ctr">
              <a:buNone/>
              <a:defRPr sz="1800">
                <a:solidFill>
                  <a:schemeClr val="bg1">
                    <a:lumMod val="85000"/>
                  </a:schemeClr>
                </a:solidFill>
              </a:defRPr>
            </a:lvl1pPr>
          </a:lstStyle>
          <a:p>
            <a:r>
              <a:rPr lang="en-US"/>
              <a:t> click icon to add full slide photo</a:t>
            </a:r>
          </a:p>
        </p:txBody>
      </p:sp>
      <p:sp>
        <p:nvSpPr>
          <p:cNvPr id="2" name="Title 1">
            <a:extLst>
              <a:ext uri="{FF2B5EF4-FFF2-40B4-BE49-F238E27FC236}">
                <a16:creationId xmlns:a16="http://schemas.microsoft.com/office/drawing/2014/main" id="{1E4806E1-E016-96A3-E3A7-A122179A0504}"/>
              </a:ext>
            </a:extLst>
          </p:cNvPr>
          <p:cNvSpPr>
            <a:spLocks noGrp="1"/>
          </p:cNvSpPr>
          <p:nvPr>
            <p:ph type="title" hasCustomPrompt="1"/>
          </p:nvPr>
        </p:nvSpPr>
        <p:spPr>
          <a:xfrm>
            <a:off x="6324599" y="1276992"/>
            <a:ext cx="5638800" cy="2783662"/>
          </a:xfrm>
          <a:solidFill>
            <a:schemeClr val="bg2">
              <a:alpha val="70000"/>
            </a:schemeClr>
          </a:solidFill>
        </p:spPr>
        <p:txBody>
          <a:bodyPr lIns="457200" rIns="457200" bIns="457200"/>
          <a:lstStyle>
            <a:lvl1pPr>
              <a:defRPr/>
            </a:lvl1pPr>
          </a:lstStyle>
          <a:p>
            <a:r>
              <a:rPr lang="en-US"/>
              <a:t>Type quote here</a:t>
            </a:r>
          </a:p>
        </p:txBody>
      </p:sp>
      <p:sp>
        <p:nvSpPr>
          <p:cNvPr id="23" name="Text Placeholder 22">
            <a:extLst>
              <a:ext uri="{FF2B5EF4-FFF2-40B4-BE49-F238E27FC236}">
                <a16:creationId xmlns:a16="http://schemas.microsoft.com/office/drawing/2014/main" id="{D49886A8-8FFA-80F4-C3CC-6B9C61215AF9}"/>
              </a:ext>
            </a:extLst>
          </p:cNvPr>
          <p:cNvSpPr>
            <a:spLocks noGrp="1"/>
          </p:cNvSpPr>
          <p:nvPr>
            <p:ph type="body" sz="quarter" idx="17" hasCustomPrompt="1"/>
          </p:nvPr>
        </p:nvSpPr>
        <p:spPr>
          <a:xfrm>
            <a:off x="6324599" y="3611562"/>
            <a:ext cx="5638801" cy="228601"/>
          </a:xfrm>
        </p:spPr>
        <p:txBody>
          <a:bodyPr lIns="457200" tIns="0" rIns="228600"/>
          <a:lstStyle>
            <a:lvl1pPr marL="0" indent="0" algn="r">
              <a:buNone/>
              <a:defRPr sz="1800">
                <a:solidFill>
                  <a:schemeClr val="tx1"/>
                </a:solidFill>
              </a:defRPr>
            </a:lvl1pPr>
            <a:lvl2pPr marL="344487" indent="0" algn="r">
              <a:buNone/>
              <a:defRPr>
                <a:solidFill>
                  <a:schemeClr val="tx1"/>
                </a:solidFill>
              </a:defRPr>
            </a:lvl2pPr>
            <a:lvl3pPr marL="574675" indent="0" algn="r">
              <a:buNone/>
              <a:defRPr>
                <a:solidFill>
                  <a:schemeClr val="tx1"/>
                </a:solidFill>
              </a:defRPr>
            </a:lvl3pPr>
            <a:lvl4pPr marL="915988" indent="0" algn="r">
              <a:buNone/>
              <a:defRPr>
                <a:solidFill>
                  <a:schemeClr val="tx1"/>
                </a:solidFill>
              </a:defRPr>
            </a:lvl4pPr>
            <a:lvl5pPr marL="915988" indent="0" algn="r">
              <a:buNone/>
              <a:defRPr>
                <a:solidFill>
                  <a:schemeClr val="tx1"/>
                </a:solidFill>
              </a:defRPr>
            </a:lvl5pPr>
          </a:lstStyle>
          <a:p>
            <a:pPr lvl="0"/>
            <a:r>
              <a:rPr lang="en-US"/>
              <a:t>Name, Title</a:t>
            </a:r>
          </a:p>
        </p:txBody>
      </p:sp>
      <p:sp>
        <p:nvSpPr>
          <p:cNvPr id="8" name="Date Placeholder 7">
            <a:extLst>
              <a:ext uri="{FF2B5EF4-FFF2-40B4-BE49-F238E27FC236}">
                <a16:creationId xmlns:a16="http://schemas.microsoft.com/office/drawing/2014/main" id="{0241F47C-31C0-02BF-E421-CA04363BD0AA}"/>
              </a:ext>
            </a:extLst>
          </p:cNvPr>
          <p:cNvSpPr>
            <a:spLocks noGrp="1"/>
          </p:cNvSpPr>
          <p:nvPr>
            <p:ph type="dt" sz="half" idx="18"/>
          </p:nvPr>
        </p:nvSpPr>
        <p:spPr/>
        <p:txBody>
          <a:bodyPr/>
          <a:lstStyle/>
          <a:p>
            <a:fld id="{0D23C2BB-4BA2-47BE-9535-179E273377C5}" type="datetime1">
              <a:rPr lang="en-US" smtClean="0"/>
              <a:t>11/18/2024</a:t>
            </a:fld>
            <a:endParaRPr lang="en-US"/>
          </a:p>
        </p:txBody>
      </p:sp>
      <p:sp>
        <p:nvSpPr>
          <p:cNvPr id="9" name="Footer Placeholder 8">
            <a:extLst>
              <a:ext uri="{FF2B5EF4-FFF2-40B4-BE49-F238E27FC236}">
                <a16:creationId xmlns:a16="http://schemas.microsoft.com/office/drawing/2014/main" id="{EFE03368-D024-50FD-7245-30C276328038}"/>
              </a:ext>
            </a:extLst>
          </p:cNvPr>
          <p:cNvSpPr>
            <a:spLocks noGrp="1"/>
          </p:cNvSpPr>
          <p:nvPr>
            <p:ph type="ftr" sz="quarter" idx="19"/>
          </p:nvPr>
        </p:nvSpPr>
        <p:spPr/>
        <p:txBody>
          <a:bodyPr/>
          <a:lstStyle/>
          <a:p>
            <a:endParaRPr lang="en-US"/>
          </a:p>
        </p:txBody>
      </p:sp>
      <p:sp>
        <p:nvSpPr>
          <p:cNvPr id="10" name="Slide Number Placeholder 9">
            <a:extLst>
              <a:ext uri="{FF2B5EF4-FFF2-40B4-BE49-F238E27FC236}">
                <a16:creationId xmlns:a16="http://schemas.microsoft.com/office/drawing/2014/main" id="{228B5B99-33F5-8BDA-3C51-5D097BE76869}"/>
              </a:ext>
            </a:extLst>
          </p:cNvPr>
          <p:cNvSpPr>
            <a:spLocks noGrp="1"/>
          </p:cNvSpPr>
          <p:nvPr>
            <p:ph type="sldNum" sz="quarter" idx="20"/>
          </p:nvPr>
        </p:nvSpPr>
        <p:spPr/>
        <p:txBody>
          <a:bodyPr/>
          <a:lstStyle/>
          <a:p>
            <a:fld id="{087AD81C-07CB-403E-B0F1-2B30BE5AE71F}" type="slidenum">
              <a:rPr lang="en-US" smtClean="0"/>
              <a:pPr/>
              <a:t>‹#›</a:t>
            </a:fld>
            <a:endParaRPr lang="en-US"/>
          </a:p>
        </p:txBody>
      </p:sp>
      <p:sp>
        <p:nvSpPr>
          <p:cNvPr id="4" name="Text Placeholder 3">
            <a:extLst>
              <a:ext uri="{FF2B5EF4-FFF2-40B4-BE49-F238E27FC236}">
                <a16:creationId xmlns:a16="http://schemas.microsoft.com/office/drawing/2014/main" id="{A0C3045F-817D-33FA-76F6-B7DE774191BF}"/>
              </a:ext>
            </a:extLst>
          </p:cNvPr>
          <p:cNvSpPr>
            <a:spLocks noGrp="1"/>
          </p:cNvSpPr>
          <p:nvPr>
            <p:ph type="body" sz="quarter" idx="21" hasCustomPrompt="1"/>
          </p:nvPr>
        </p:nvSpPr>
        <p:spPr>
          <a:xfrm>
            <a:off x="5680296" y="191409"/>
            <a:ext cx="1231900" cy="1149350"/>
          </a:xfrm>
        </p:spPr>
        <p:txBody>
          <a:bodyPr/>
          <a:lstStyle>
            <a:lvl1pPr marL="0" indent="0">
              <a:buNone/>
              <a:defRPr sz="28700">
                <a:solidFill>
                  <a:srgbClr val="7AC143"/>
                </a:solidFill>
              </a:defRPr>
            </a:lvl1pPr>
          </a:lstStyle>
          <a:p>
            <a:pPr lvl="0"/>
            <a:r>
              <a:rPr lang="en-US"/>
              <a:t>“</a:t>
            </a:r>
          </a:p>
        </p:txBody>
      </p:sp>
    </p:spTree>
    <p:extLst>
      <p:ext uri="{BB962C8B-B14F-4D97-AF65-F5344CB8AC3E}">
        <p14:creationId xmlns:p14="http://schemas.microsoft.com/office/powerpoint/2010/main" val="3372386968"/>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Ending Slide">
    <p:spTree>
      <p:nvGrpSpPr>
        <p:cNvPr id="1" name=""/>
        <p:cNvGrpSpPr/>
        <p:nvPr/>
      </p:nvGrpSpPr>
      <p:grpSpPr>
        <a:xfrm>
          <a:off x="0" y="0"/>
          <a:ext cx="0" cy="0"/>
          <a:chOff x="0" y="0"/>
          <a:chExt cx="0" cy="0"/>
        </a:xfrm>
      </p:grpSpPr>
      <p:sp>
        <p:nvSpPr>
          <p:cNvPr id="6" name="Picture Placeholder">
            <a:extLst>
              <a:ext uri="{FF2B5EF4-FFF2-40B4-BE49-F238E27FC236}">
                <a16:creationId xmlns:a16="http://schemas.microsoft.com/office/drawing/2014/main" id="{DE96DBA8-9ABF-E5CF-7891-C12122D410E6}"/>
              </a:ext>
            </a:extLst>
          </p:cNvPr>
          <p:cNvSpPr>
            <a:spLocks noGrp="1"/>
          </p:cNvSpPr>
          <p:nvPr>
            <p:ph type="pic" sz="quarter" idx="13" hasCustomPrompt="1"/>
          </p:nvPr>
        </p:nvSpPr>
        <p:spPr>
          <a:xfrm>
            <a:off x="0" y="0"/>
            <a:ext cx="12192000" cy="5348288"/>
          </a:xfrm>
          <a:solidFill>
            <a:schemeClr val="accent4">
              <a:lumMod val="20000"/>
              <a:lumOff val="80000"/>
            </a:schemeClr>
          </a:solidFill>
        </p:spPr>
        <p:txBody>
          <a:bodyPr/>
          <a:lstStyle>
            <a:lvl1pPr marL="0" indent="0" algn="ctr">
              <a:buFont typeface="CDM Smith" pitchFamily="2" charset="0"/>
              <a:buNone/>
              <a:defRPr sz="1400">
                <a:solidFill>
                  <a:schemeClr val="bg1">
                    <a:lumMod val="50000"/>
                  </a:schemeClr>
                </a:solidFill>
              </a:defRPr>
            </a:lvl1pPr>
          </a:lstStyle>
          <a:p>
            <a:r>
              <a:rPr lang="en-US"/>
              <a:t>To change this background, select this picture frame then go to the insert (tab) / picture.</a:t>
            </a:r>
          </a:p>
        </p:txBody>
      </p:sp>
      <p:sp>
        <p:nvSpPr>
          <p:cNvPr id="8" name="Subtitle 2">
            <a:extLst>
              <a:ext uri="{FF2B5EF4-FFF2-40B4-BE49-F238E27FC236}">
                <a16:creationId xmlns:a16="http://schemas.microsoft.com/office/drawing/2014/main" id="{8B2C2C03-2455-70F0-C76F-E4C5579C4A09}"/>
              </a:ext>
            </a:extLst>
          </p:cNvPr>
          <p:cNvSpPr>
            <a:spLocks noGrp="1"/>
          </p:cNvSpPr>
          <p:nvPr>
            <p:ph type="subTitle" idx="1" hasCustomPrompt="1"/>
          </p:nvPr>
        </p:nvSpPr>
        <p:spPr>
          <a:xfrm>
            <a:off x="0" y="3840163"/>
            <a:ext cx="8051800" cy="784830"/>
          </a:xfrm>
          <a:solidFill>
            <a:schemeClr val="tx2"/>
          </a:solidFill>
        </p:spPr>
        <p:txBody>
          <a:bodyPr lIns="457200" tIns="274320" rIns="228600" bIns="228600">
            <a:sp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Insert presentation title here</a:t>
            </a:r>
          </a:p>
        </p:txBody>
      </p:sp>
      <p:sp>
        <p:nvSpPr>
          <p:cNvPr id="2" name="Title 1">
            <a:extLst>
              <a:ext uri="{FF2B5EF4-FFF2-40B4-BE49-F238E27FC236}">
                <a16:creationId xmlns:a16="http://schemas.microsoft.com/office/drawing/2014/main" id="{751EC731-63E3-1C60-5DCB-0394B942EFCE}"/>
              </a:ext>
            </a:extLst>
          </p:cNvPr>
          <p:cNvSpPr>
            <a:spLocks noGrp="1"/>
          </p:cNvSpPr>
          <p:nvPr>
            <p:ph type="title" hasCustomPrompt="1"/>
          </p:nvPr>
        </p:nvSpPr>
        <p:spPr>
          <a:xfrm>
            <a:off x="0" y="2798341"/>
            <a:ext cx="8051800" cy="1087542"/>
          </a:xfrm>
          <a:solidFill>
            <a:schemeClr val="tx2"/>
          </a:solidFill>
        </p:spPr>
        <p:txBody>
          <a:bodyPr lIns="457200" tIns="457200" rIns="228600" anchor="b" anchorCtr="0">
            <a:spAutoFit/>
          </a:bodyPr>
          <a:lstStyle>
            <a:lvl1pPr>
              <a:defRPr sz="4400">
                <a:solidFill>
                  <a:schemeClr val="bg1"/>
                </a:solidFill>
              </a:defRPr>
            </a:lvl1pPr>
          </a:lstStyle>
          <a:p>
            <a:r>
              <a:rPr lang="en-US"/>
              <a:t>listen. think. deliver.</a:t>
            </a:r>
          </a:p>
        </p:txBody>
      </p:sp>
      <p:grpSp>
        <p:nvGrpSpPr>
          <p:cNvPr id="9" name="CDM Smith Logo">
            <a:extLst>
              <a:ext uri="{FF2B5EF4-FFF2-40B4-BE49-F238E27FC236}">
                <a16:creationId xmlns:a16="http://schemas.microsoft.com/office/drawing/2014/main" id="{16E79165-D12B-4BC3-8E5E-97FF3A39E767}"/>
              </a:ext>
            </a:extLst>
          </p:cNvPr>
          <p:cNvGrpSpPr>
            <a:grpSpLocks noGrp="1" noUngrp="1" noRot="1" noChangeAspect="1" noMove="1" noResize="1"/>
          </p:cNvGrpSpPr>
          <p:nvPr/>
        </p:nvGrpSpPr>
        <p:grpSpPr bwMode="auto">
          <a:xfrm>
            <a:off x="10409936" y="5796761"/>
            <a:ext cx="1394030" cy="615424"/>
            <a:chOff x="1149" y="972"/>
            <a:chExt cx="5382" cy="2376"/>
          </a:xfrm>
        </p:grpSpPr>
        <p:sp>
          <p:nvSpPr>
            <p:cNvPr id="10" name="AutoShape 3">
              <a:extLst>
                <a:ext uri="{FF2B5EF4-FFF2-40B4-BE49-F238E27FC236}">
                  <a16:creationId xmlns:a16="http://schemas.microsoft.com/office/drawing/2014/main" id="{5C7CE677-E80B-11C5-860D-3F1688BEFE2F}"/>
                </a:ext>
              </a:extLst>
            </p:cNvPr>
            <p:cNvSpPr>
              <a:spLocks noGrp="1" noRot="1" noChangeAspect="1" noMove="1" noResize="1" noEditPoints="1" noAdjustHandles="1" noChangeArrowheads="1" noChangeShapeType="1"/>
            </p:cNvSpPr>
            <p:nvPr/>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52B1A057-EB67-7049-D720-ABF954EAA173}"/>
                </a:ext>
              </a:extLst>
            </p:cNvPr>
            <p:cNvSpPr>
              <a:spLocks noGrp="1" noRot="1" noMove="1" noResize="1" noEditPoints="1" noAdjustHandles="1" noChangeArrowheads="1" noChangeShapeType="1"/>
            </p:cNvSpPr>
            <p:nvPr/>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D589FBEB-93A3-7CC1-4882-A69341E3AB18}"/>
                </a:ext>
              </a:extLst>
            </p:cNvPr>
            <p:cNvSpPr>
              <a:spLocks noGrp="1" noRot="1" noMove="1" noResize="1" noEditPoints="1" noAdjustHandles="1" noChangeArrowheads="1" noChangeShapeType="1"/>
            </p:cNvSpPr>
            <p:nvPr/>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Rectangle 7">
              <a:extLst>
                <a:ext uri="{FF2B5EF4-FFF2-40B4-BE49-F238E27FC236}">
                  <a16:creationId xmlns:a16="http://schemas.microsoft.com/office/drawing/2014/main" id="{1E43C851-9AA8-5C89-E951-DDEAC723371D}"/>
                </a:ext>
              </a:extLst>
            </p:cNvPr>
            <p:cNvSpPr>
              <a:spLocks noGrp="1" noRot="1" noMove="1" noResize="1" noEditPoints="1" noAdjustHandles="1" noChangeArrowheads="1" noChangeShapeType="1"/>
            </p:cNvSpPr>
            <p:nvPr/>
          </p:nvSpPr>
          <p:spPr bwMode="auto">
            <a:xfrm>
              <a:off x="4455" y="2359"/>
              <a:ext cx="353" cy="9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10DCC72C-6E48-FB50-CF59-CB4BCFCD580E}"/>
                </a:ext>
              </a:extLst>
            </p:cNvPr>
            <p:cNvSpPr>
              <a:spLocks noGrp="1" noRot="1" noMove="1" noResize="1" noEditPoints="1" noAdjustHandles="1" noChangeArrowheads="1" noChangeShapeType="1"/>
            </p:cNvSpPr>
            <p:nvPr/>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14A9E142-B1AE-5419-2FE4-B41713E82B57}"/>
                </a:ext>
              </a:extLst>
            </p:cNvPr>
            <p:cNvSpPr>
              <a:spLocks noGrp="1" noRot="1" noMove="1" noResize="1" noEditPoints="1" noAdjustHandles="1" noChangeArrowheads="1" noChangeShapeType="1"/>
            </p:cNvSpPr>
            <p:nvPr/>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
              <a:extLst>
                <a:ext uri="{FF2B5EF4-FFF2-40B4-BE49-F238E27FC236}">
                  <a16:creationId xmlns:a16="http://schemas.microsoft.com/office/drawing/2014/main" id="{5F96F93F-0560-F1B5-3AF6-9F4250261687}"/>
                </a:ext>
              </a:extLst>
            </p:cNvPr>
            <p:cNvSpPr>
              <a:spLocks noGrp="1" noRot="1" noMove="1" noResize="1" noEditPoints="1" noAdjustHandles="1" noChangeArrowheads="1" noChangeShapeType="1"/>
            </p:cNvSpPr>
            <p:nvPr/>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1">
              <a:extLst>
                <a:ext uri="{FF2B5EF4-FFF2-40B4-BE49-F238E27FC236}">
                  <a16:creationId xmlns:a16="http://schemas.microsoft.com/office/drawing/2014/main" id="{6FA49FC9-70F5-A9C4-8CEA-922859A24B6F}"/>
                </a:ext>
              </a:extLst>
            </p:cNvPr>
            <p:cNvSpPr>
              <a:spLocks noGrp="1" noRot="1" noMove="1" noResize="1" noEditPoints="1" noAdjustHandles="1" noChangeArrowheads="1" noChangeShapeType="1"/>
            </p:cNvSpPr>
            <p:nvPr/>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Rectangle 12">
              <a:extLst>
                <a:ext uri="{FF2B5EF4-FFF2-40B4-BE49-F238E27FC236}">
                  <a16:creationId xmlns:a16="http://schemas.microsoft.com/office/drawing/2014/main" id="{18DE62C9-2D60-EED0-52C2-1616056A85EF}"/>
                </a:ext>
              </a:extLst>
            </p:cNvPr>
            <p:cNvSpPr>
              <a:spLocks noGrp="1" noRot="1" noMove="1" noResize="1" noEditPoints="1" noAdjustHandles="1" noChangeArrowheads="1" noChangeShapeType="1"/>
            </p:cNvSpPr>
            <p:nvPr/>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3">
              <a:extLst>
                <a:ext uri="{FF2B5EF4-FFF2-40B4-BE49-F238E27FC236}">
                  <a16:creationId xmlns:a16="http://schemas.microsoft.com/office/drawing/2014/main" id="{A975A4F1-C377-7AB9-A1E3-37FC1274FD13}"/>
                </a:ext>
              </a:extLst>
            </p:cNvPr>
            <p:cNvSpPr>
              <a:spLocks noGrp="1" noRot="1" noMove="1" noResize="1" noEditPoints="1" noAdjustHandles="1" noChangeArrowheads="1" noChangeShapeType="1"/>
            </p:cNvSpPr>
            <p:nvPr/>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3" name="GreenDot - T">
            <a:extLst>
              <a:ext uri="{FF2B5EF4-FFF2-40B4-BE49-F238E27FC236}">
                <a16:creationId xmlns:a16="http://schemas.microsoft.com/office/drawing/2014/main" id="{E606A083-0796-A434-F80C-91232593D865}"/>
              </a:ext>
            </a:extLst>
          </p:cNvPr>
          <p:cNvSpPr>
            <a:spLocks noGrp="1" noRot="1" noMove="1" noResize="1" noEditPoints="1" noAdjustHandles="1" noChangeArrowheads="1" noChangeShapeType="1"/>
          </p:cNvSpPr>
          <p:nvPr>
            <p:ph type="tbl" sz="quarter" idx="21" hasCustomPrompt="1"/>
          </p:nvPr>
        </p:nvSpPr>
        <p:spPr>
          <a:xfrm>
            <a:off x="457200" y="3840163"/>
            <a:ext cx="457200" cy="228600"/>
          </a:xfrm>
          <a:solidFill>
            <a:srgbClr val="7AC143"/>
          </a:solidFill>
        </p:spPr>
        <p:txBody>
          <a:bodyPr/>
          <a:lstStyle>
            <a:lvl1pPr marL="0" indent="0">
              <a:buNone/>
              <a:defRPr/>
            </a:lvl1pPr>
          </a:lstStyle>
          <a:p>
            <a:r>
              <a:rPr lang="en-US"/>
              <a:t> </a:t>
            </a:r>
          </a:p>
        </p:txBody>
      </p:sp>
      <p:grpSp>
        <p:nvGrpSpPr>
          <p:cNvPr id="4" name="CDM Smith Logo">
            <a:extLst>
              <a:ext uri="{FF2B5EF4-FFF2-40B4-BE49-F238E27FC236}">
                <a16:creationId xmlns:a16="http://schemas.microsoft.com/office/drawing/2014/main" id="{9A293A5E-C5AD-1781-D478-7E4B112226BA}"/>
              </a:ext>
            </a:extLst>
          </p:cNvPr>
          <p:cNvGrpSpPr/>
          <p:nvPr userDrawn="1"/>
        </p:nvGrpSpPr>
        <p:grpSpPr bwMode="auto">
          <a:xfrm>
            <a:off x="10409936" y="5796761"/>
            <a:ext cx="1394030" cy="615424"/>
            <a:chOff x="1149" y="972"/>
            <a:chExt cx="5382" cy="2376"/>
          </a:xfrm>
        </p:grpSpPr>
        <p:sp>
          <p:nvSpPr>
            <p:cNvPr id="5" name="AutoShape 3">
              <a:extLst>
                <a:ext uri="{FF2B5EF4-FFF2-40B4-BE49-F238E27FC236}">
                  <a16:creationId xmlns:a16="http://schemas.microsoft.com/office/drawing/2014/main" id="{39F20DE7-5BBC-32D5-0987-0B26E34257B7}"/>
                </a:ext>
              </a:extLst>
            </p:cNvPr>
            <p:cNvSpPr/>
            <p:nvPr userDrawn="1"/>
          </p:nvSpPr>
          <p:spPr bwMode="auto">
            <a:xfrm>
              <a:off x="1149" y="972"/>
              <a:ext cx="5382" cy="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5">
              <a:extLst>
                <a:ext uri="{FF2B5EF4-FFF2-40B4-BE49-F238E27FC236}">
                  <a16:creationId xmlns:a16="http://schemas.microsoft.com/office/drawing/2014/main" id="{20A54360-9C6A-14EA-596C-EF880C655826}"/>
                </a:ext>
              </a:extLst>
            </p:cNvPr>
            <p:cNvSpPr/>
            <p:nvPr userDrawn="1"/>
          </p:nvSpPr>
          <p:spPr bwMode="auto">
            <a:xfrm>
              <a:off x="1149" y="972"/>
              <a:ext cx="1079" cy="1173"/>
            </a:xfrm>
            <a:custGeom>
              <a:avLst/>
              <a:gdLst>
                <a:gd name="T0" fmla="*/ 1067 w 1079"/>
                <a:gd name="T1" fmla="*/ 392 h 1173"/>
                <a:gd name="T2" fmla="*/ 1025 w 1079"/>
                <a:gd name="T3" fmla="*/ 256 h 1173"/>
                <a:gd name="T4" fmla="*/ 955 w 1079"/>
                <a:gd name="T5" fmla="*/ 146 h 1173"/>
                <a:gd name="T6" fmla="*/ 855 w 1079"/>
                <a:gd name="T7" fmla="*/ 66 h 1173"/>
                <a:gd name="T8" fmla="*/ 727 w 1079"/>
                <a:gd name="T9" fmla="*/ 16 h 1173"/>
                <a:gd name="T10" fmla="*/ 568 w 1079"/>
                <a:gd name="T11" fmla="*/ 0 h 1173"/>
                <a:gd name="T12" fmla="*/ 504 w 1079"/>
                <a:gd name="T13" fmla="*/ 2 h 1173"/>
                <a:gd name="T14" fmla="*/ 414 w 1079"/>
                <a:gd name="T15" fmla="*/ 16 h 1173"/>
                <a:gd name="T16" fmla="*/ 332 w 1079"/>
                <a:gd name="T17" fmla="*/ 42 h 1173"/>
                <a:gd name="T18" fmla="*/ 258 w 1079"/>
                <a:gd name="T19" fmla="*/ 78 h 1173"/>
                <a:gd name="T20" fmla="*/ 192 w 1079"/>
                <a:gd name="T21" fmla="*/ 124 h 1173"/>
                <a:gd name="T22" fmla="*/ 136 w 1079"/>
                <a:gd name="T23" fmla="*/ 180 h 1173"/>
                <a:gd name="T24" fmla="*/ 88 w 1079"/>
                <a:gd name="T25" fmla="*/ 244 h 1173"/>
                <a:gd name="T26" fmla="*/ 50 w 1079"/>
                <a:gd name="T27" fmla="*/ 318 h 1173"/>
                <a:gd name="T28" fmla="*/ 22 w 1079"/>
                <a:gd name="T29" fmla="*/ 400 h 1173"/>
                <a:gd name="T30" fmla="*/ 6 w 1079"/>
                <a:gd name="T31" fmla="*/ 490 h 1173"/>
                <a:gd name="T32" fmla="*/ 0 w 1079"/>
                <a:gd name="T33" fmla="*/ 586 h 1173"/>
                <a:gd name="T34" fmla="*/ 2 w 1079"/>
                <a:gd name="T35" fmla="*/ 647 h 1173"/>
                <a:gd name="T36" fmla="*/ 14 w 1079"/>
                <a:gd name="T37" fmla="*/ 735 h 1173"/>
                <a:gd name="T38" fmla="*/ 38 w 1079"/>
                <a:gd name="T39" fmla="*/ 817 h 1173"/>
                <a:gd name="T40" fmla="*/ 70 w 1079"/>
                <a:gd name="T41" fmla="*/ 893 h 1173"/>
                <a:gd name="T42" fmla="*/ 114 w 1079"/>
                <a:gd name="T43" fmla="*/ 961 h 1173"/>
                <a:gd name="T44" fmla="*/ 166 w 1079"/>
                <a:gd name="T45" fmla="*/ 1023 h 1173"/>
                <a:gd name="T46" fmla="*/ 228 w 1079"/>
                <a:gd name="T47" fmla="*/ 1075 h 1173"/>
                <a:gd name="T48" fmla="*/ 300 w 1079"/>
                <a:gd name="T49" fmla="*/ 1115 h 1173"/>
                <a:gd name="T50" fmla="*/ 380 w 1079"/>
                <a:gd name="T51" fmla="*/ 1147 h 1173"/>
                <a:gd name="T52" fmla="*/ 470 w 1079"/>
                <a:gd name="T53" fmla="*/ 1165 h 1173"/>
                <a:gd name="T54" fmla="*/ 568 w 1079"/>
                <a:gd name="T55" fmla="*/ 1173 h 1173"/>
                <a:gd name="T56" fmla="*/ 626 w 1079"/>
                <a:gd name="T57" fmla="*/ 1169 h 1173"/>
                <a:gd name="T58" fmla="*/ 711 w 1079"/>
                <a:gd name="T59" fmla="*/ 1155 h 1173"/>
                <a:gd name="T60" fmla="*/ 787 w 1079"/>
                <a:gd name="T61" fmla="*/ 1131 h 1173"/>
                <a:gd name="T62" fmla="*/ 853 w 1079"/>
                <a:gd name="T63" fmla="*/ 1097 h 1173"/>
                <a:gd name="T64" fmla="*/ 911 w 1079"/>
                <a:gd name="T65" fmla="*/ 1055 h 1173"/>
                <a:gd name="T66" fmla="*/ 1003 w 1079"/>
                <a:gd name="T67" fmla="*/ 953 h 1173"/>
                <a:gd name="T68" fmla="*/ 1061 w 1079"/>
                <a:gd name="T69" fmla="*/ 833 h 1173"/>
                <a:gd name="T70" fmla="*/ 1079 w 1079"/>
                <a:gd name="T71" fmla="*/ 707 h 1173"/>
                <a:gd name="T72" fmla="*/ 731 w 1079"/>
                <a:gd name="T73" fmla="*/ 745 h 1173"/>
                <a:gd name="T74" fmla="*/ 705 w 1079"/>
                <a:gd name="T75" fmla="*/ 813 h 1173"/>
                <a:gd name="T76" fmla="*/ 675 w 1079"/>
                <a:gd name="T77" fmla="*/ 851 h 1173"/>
                <a:gd name="T78" fmla="*/ 632 w 1079"/>
                <a:gd name="T79" fmla="*/ 879 h 1173"/>
                <a:gd name="T80" fmla="*/ 578 w 1079"/>
                <a:gd name="T81" fmla="*/ 893 h 1173"/>
                <a:gd name="T82" fmla="*/ 528 w 1079"/>
                <a:gd name="T83" fmla="*/ 891 h 1173"/>
                <a:gd name="T84" fmla="*/ 456 w 1079"/>
                <a:gd name="T85" fmla="*/ 867 h 1173"/>
                <a:gd name="T86" fmla="*/ 404 w 1079"/>
                <a:gd name="T87" fmla="*/ 817 h 1173"/>
                <a:gd name="T88" fmla="*/ 370 w 1079"/>
                <a:gd name="T89" fmla="*/ 749 h 1173"/>
                <a:gd name="T90" fmla="*/ 350 w 1079"/>
                <a:gd name="T91" fmla="*/ 671 h 1173"/>
                <a:gd name="T92" fmla="*/ 344 w 1079"/>
                <a:gd name="T93" fmla="*/ 586 h 1173"/>
                <a:gd name="T94" fmla="*/ 346 w 1079"/>
                <a:gd name="T95" fmla="*/ 528 h 1173"/>
                <a:gd name="T96" fmla="*/ 362 w 1079"/>
                <a:gd name="T97" fmla="*/ 448 h 1173"/>
                <a:gd name="T98" fmla="*/ 390 w 1079"/>
                <a:gd name="T99" fmla="*/ 376 h 1173"/>
                <a:gd name="T100" fmla="*/ 436 w 1079"/>
                <a:gd name="T101" fmla="*/ 320 h 1173"/>
                <a:gd name="T102" fmla="*/ 502 w 1079"/>
                <a:gd name="T103" fmla="*/ 286 h 1173"/>
                <a:gd name="T104" fmla="*/ 558 w 1079"/>
                <a:gd name="T105" fmla="*/ 278 h 1173"/>
                <a:gd name="T106" fmla="*/ 626 w 1079"/>
                <a:gd name="T107" fmla="*/ 290 h 1173"/>
                <a:gd name="T108" fmla="*/ 677 w 1079"/>
                <a:gd name="T109" fmla="*/ 320 h 1173"/>
                <a:gd name="T110" fmla="*/ 709 w 1079"/>
                <a:gd name="T111" fmla="*/ 358 h 1173"/>
                <a:gd name="T112" fmla="*/ 735 w 1079"/>
                <a:gd name="T113" fmla="*/ 424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9" h="1173">
                  <a:moveTo>
                    <a:pt x="1075" y="442"/>
                  </a:moveTo>
                  <a:lnTo>
                    <a:pt x="1075" y="442"/>
                  </a:lnTo>
                  <a:lnTo>
                    <a:pt x="1067" y="392"/>
                  </a:lnTo>
                  <a:lnTo>
                    <a:pt x="1057" y="344"/>
                  </a:lnTo>
                  <a:lnTo>
                    <a:pt x="1043" y="298"/>
                  </a:lnTo>
                  <a:lnTo>
                    <a:pt x="1025" y="256"/>
                  </a:lnTo>
                  <a:lnTo>
                    <a:pt x="1005" y="216"/>
                  </a:lnTo>
                  <a:lnTo>
                    <a:pt x="983" y="180"/>
                  </a:lnTo>
                  <a:lnTo>
                    <a:pt x="955" y="146"/>
                  </a:lnTo>
                  <a:lnTo>
                    <a:pt x="925" y="116"/>
                  </a:lnTo>
                  <a:lnTo>
                    <a:pt x="891" y="90"/>
                  </a:lnTo>
                  <a:lnTo>
                    <a:pt x="855" y="66"/>
                  </a:lnTo>
                  <a:lnTo>
                    <a:pt x="815" y="46"/>
                  </a:lnTo>
                  <a:lnTo>
                    <a:pt x="773" y="30"/>
                  </a:lnTo>
                  <a:lnTo>
                    <a:pt x="727" y="16"/>
                  </a:lnTo>
                  <a:lnTo>
                    <a:pt x="677" y="8"/>
                  </a:lnTo>
                  <a:lnTo>
                    <a:pt x="624" y="2"/>
                  </a:lnTo>
                  <a:lnTo>
                    <a:pt x="568" y="0"/>
                  </a:lnTo>
                  <a:lnTo>
                    <a:pt x="568" y="0"/>
                  </a:lnTo>
                  <a:lnTo>
                    <a:pt x="536" y="0"/>
                  </a:lnTo>
                  <a:lnTo>
                    <a:pt x="504" y="2"/>
                  </a:lnTo>
                  <a:lnTo>
                    <a:pt x="474" y="6"/>
                  </a:lnTo>
                  <a:lnTo>
                    <a:pt x="444" y="10"/>
                  </a:lnTo>
                  <a:lnTo>
                    <a:pt x="414" y="16"/>
                  </a:lnTo>
                  <a:lnTo>
                    <a:pt x="386" y="24"/>
                  </a:lnTo>
                  <a:lnTo>
                    <a:pt x="360" y="32"/>
                  </a:lnTo>
                  <a:lnTo>
                    <a:pt x="332" y="42"/>
                  </a:lnTo>
                  <a:lnTo>
                    <a:pt x="308" y="52"/>
                  </a:lnTo>
                  <a:lnTo>
                    <a:pt x="282" y="64"/>
                  </a:lnTo>
                  <a:lnTo>
                    <a:pt x="258" y="78"/>
                  </a:lnTo>
                  <a:lnTo>
                    <a:pt x="236" y="92"/>
                  </a:lnTo>
                  <a:lnTo>
                    <a:pt x="214" y="108"/>
                  </a:lnTo>
                  <a:lnTo>
                    <a:pt x="192" y="124"/>
                  </a:lnTo>
                  <a:lnTo>
                    <a:pt x="172" y="142"/>
                  </a:lnTo>
                  <a:lnTo>
                    <a:pt x="154" y="160"/>
                  </a:lnTo>
                  <a:lnTo>
                    <a:pt x="136" y="180"/>
                  </a:lnTo>
                  <a:lnTo>
                    <a:pt x="118" y="200"/>
                  </a:lnTo>
                  <a:lnTo>
                    <a:pt x="102" y="222"/>
                  </a:lnTo>
                  <a:lnTo>
                    <a:pt x="88" y="244"/>
                  </a:lnTo>
                  <a:lnTo>
                    <a:pt x="74" y="268"/>
                  </a:lnTo>
                  <a:lnTo>
                    <a:pt x="62" y="294"/>
                  </a:lnTo>
                  <a:lnTo>
                    <a:pt x="50" y="318"/>
                  </a:lnTo>
                  <a:lnTo>
                    <a:pt x="40" y="344"/>
                  </a:lnTo>
                  <a:lnTo>
                    <a:pt x="30" y="372"/>
                  </a:lnTo>
                  <a:lnTo>
                    <a:pt x="22" y="400"/>
                  </a:lnTo>
                  <a:lnTo>
                    <a:pt x="16" y="430"/>
                  </a:lnTo>
                  <a:lnTo>
                    <a:pt x="10" y="458"/>
                  </a:lnTo>
                  <a:lnTo>
                    <a:pt x="6" y="490"/>
                  </a:lnTo>
                  <a:lnTo>
                    <a:pt x="2" y="520"/>
                  </a:lnTo>
                  <a:lnTo>
                    <a:pt x="0" y="552"/>
                  </a:lnTo>
                  <a:lnTo>
                    <a:pt x="0" y="586"/>
                  </a:lnTo>
                  <a:lnTo>
                    <a:pt x="0" y="586"/>
                  </a:lnTo>
                  <a:lnTo>
                    <a:pt x="0" y="617"/>
                  </a:lnTo>
                  <a:lnTo>
                    <a:pt x="2" y="647"/>
                  </a:lnTo>
                  <a:lnTo>
                    <a:pt x="4" y="677"/>
                  </a:lnTo>
                  <a:lnTo>
                    <a:pt x="8" y="707"/>
                  </a:lnTo>
                  <a:lnTo>
                    <a:pt x="14" y="735"/>
                  </a:lnTo>
                  <a:lnTo>
                    <a:pt x="20" y="763"/>
                  </a:lnTo>
                  <a:lnTo>
                    <a:pt x="28" y="791"/>
                  </a:lnTo>
                  <a:lnTo>
                    <a:pt x="38" y="817"/>
                  </a:lnTo>
                  <a:lnTo>
                    <a:pt x="48" y="843"/>
                  </a:lnTo>
                  <a:lnTo>
                    <a:pt x="58" y="869"/>
                  </a:lnTo>
                  <a:lnTo>
                    <a:pt x="70" y="893"/>
                  </a:lnTo>
                  <a:lnTo>
                    <a:pt x="84" y="917"/>
                  </a:lnTo>
                  <a:lnTo>
                    <a:pt x="98" y="939"/>
                  </a:lnTo>
                  <a:lnTo>
                    <a:pt x="114" y="961"/>
                  </a:lnTo>
                  <a:lnTo>
                    <a:pt x="130" y="983"/>
                  </a:lnTo>
                  <a:lnTo>
                    <a:pt x="148" y="1003"/>
                  </a:lnTo>
                  <a:lnTo>
                    <a:pt x="166" y="1023"/>
                  </a:lnTo>
                  <a:lnTo>
                    <a:pt x="186" y="1041"/>
                  </a:lnTo>
                  <a:lnTo>
                    <a:pt x="206" y="1057"/>
                  </a:lnTo>
                  <a:lnTo>
                    <a:pt x="228" y="1075"/>
                  </a:lnTo>
                  <a:lnTo>
                    <a:pt x="252" y="1089"/>
                  </a:lnTo>
                  <a:lnTo>
                    <a:pt x="274" y="1103"/>
                  </a:lnTo>
                  <a:lnTo>
                    <a:pt x="300" y="1115"/>
                  </a:lnTo>
                  <a:lnTo>
                    <a:pt x="326" y="1127"/>
                  </a:lnTo>
                  <a:lnTo>
                    <a:pt x="352" y="1137"/>
                  </a:lnTo>
                  <a:lnTo>
                    <a:pt x="380" y="1147"/>
                  </a:lnTo>
                  <a:lnTo>
                    <a:pt x="408" y="1155"/>
                  </a:lnTo>
                  <a:lnTo>
                    <a:pt x="438" y="1161"/>
                  </a:lnTo>
                  <a:lnTo>
                    <a:pt x="470" y="1165"/>
                  </a:lnTo>
                  <a:lnTo>
                    <a:pt x="500" y="1169"/>
                  </a:lnTo>
                  <a:lnTo>
                    <a:pt x="534" y="1171"/>
                  </a:lnTo>
                  <a:lnTo>
                    <a:pt x="568" y="1173"/>
                  </a:lnTo>
                  <a:lnTo>
                    <a:pt x="568" y="1173"/>
                  </a:lnTo>
                  <a:lnTo>
                    <a:pt x="598" y="1171"/>
                  </a:lnTo>
                  <a:lnTo>
                    <a:pt x="626" y="1169"/>
                  </a:lnTo>
                  <a:lnTo>
                    <a:pt x="656" y="1167"/>
                  </a:lnTo>
                  <a:lnTo>
                    <a:pt x="685" y="1161"/>
                  </a:lnTo>
                  <a:lnTo>
                    <a:pt x="711" y="1155"/>
                  </a:lnTo>
                  <a:lnTo>
                    <a:pt x="737" y="1149"/>
                  </a:lnTo>
                  <a:lnTo>
                    <a:pt x="761" y="1141"/>
                  </a:lnTo>
                  <a:lnTo>
                    <a:pt x="787" y="1131"/>
                  </a:lnTo>
                  <a:lnTo>
                    <a:pt x="809" y="1121"/>
                  </a:lnTo>
                  <a:lnTo>
                    <a:pt x="831" y="1109"/>
                  </a:lnTo>
                  <a:lnTo>
                    <a:pt x="853" y="1097"/>
                  </a:lnTo>
                  <a:lnTo>
                    <a:pt x="873" y="1085"/>
                  </a:lnTo>
                  <a:lnTo>
                    <a:pt x="893" y="1071"/>
                  </a:lnTo>
                  <a:lnTo>
                    <a:pt x="911" y="1055"/>
                  </a:lnTo>
                  <a:lnTo>
                    <a:pt x="947" y="1025"/>
                  </a:lnTo>
                  <a:lnTo>
                    <a:pt x="977" y="989"/>
                  </a:lnTo>
                  <a:lnTo>
                    <a:pt x="1003" y="953"/>
                  </a:lnTo>
                  <a:lnTo>
                    <a:pt x="1027" y="915"/>
                  </a:lnTo>
                  <a:lnTo>
                    <a:pt x="1045" y="875"/>
                  </a:lnTo>
                  <a:lnTo>
                    <a:pt x="1061" y="833"/>
                  </a:lnTo>
                  <a:lnTo>
                    <a:pt x="1071" y="791"/>
                  </a:lnTo>
                  <a:lnTo>
                    <a:pt x="1077" y="749"/>
                  </a:lnTo>
                  <a:lnTo>
                    <a:pt x="1079" y="707"/>
                  </a:lnTo>
                  <a:lnTo>
                    <a:pt x="741" y="707"/>
                  </a:lnTo>
                  <a:lnTo>
                    <a:pt x="741" y="707"/>
                  </a:lnTo>
                  <a:lnTo>
                    <a:pt x="731" y="745"/>
                  </a:lnTo>
                  <a:lnTo>
                    <a:pt x="719" y="781"/>
                  </a:lnTo>
                  <a:lnTo>
                    <a:pt x="713" y="797"/>
                  </a:lnTo>
                  <a:lnTo>
                    <a:pt x="705" y="813"/>
                  </a:lnTo>
                  <a:lnTo>
                    <a:pt x="695" y="827"/>
                  </a:lnTo>
                  <a:lnTo>
                    <a:pt x="685" y="839"/>
                  </a:lnTo>
                  <a:lnTo>
                    <a:pt x="675" y="851"/>
                  </a:lnTo>
                  <a:lnTo>
                    <a:pt x="660" y="863"/>
                  </a:lnTo>
                  <a:lnTo>
                    <a:pt x="648" y="871"/>
                  </a:lnTo>
                  <a:lnTo>
                    <a:pt x="632" y="879"/>
                  </a:lnTo>
                  <a:lnTo>
                    <a:pt x="616" y="885"/>
                  </a:lnTo>
                  <a:lnTo>
                    <a:pt x="598" y="889"/>
                  </a:lnTo>
                  <a:lnTo>
                    <a:pt x="578" y="893"/>
                  </a:lnTo>
                  <a:lnTo>
                    <a:pt x="558" y="893"/>
                  </a:lnTo>
                  <a:lnTo>
                    <a:pt x="558" y="893"/>
                  </a:lnTo>
                  <a:lnTo>
                    <a:pt x="528" y="891"/>
                  </a:lnTo>
                  <a:lnTo>
                    <a:pt x="502" y="887"/>
                  </a:lnTo>
                  <a:lnTo>
                    <a:pt x="478" y="877"/>
                  </a:lnTo>
                  <a:lnTo>
                    <a:pt x="456" y="867"/>
                  </a:lnTo>
                  <a:lnTo>
                    <a:pt x="436" y="853"/>
                  </a:lnTo>
                  <a:lnTo>
                    <a:pt x="420" y="835"/>
                  </a:lnTo>
                  <a:lnTo>
                    <a:pt x="404" y="817"/>
                  </a:lnTo>
                  <a:lnTo>
                    <a:pt x="390" y="797"/>
                  </a:lnTo>
                  <a:lnTo>
                    <a:pt x="378" y="773"/>
                  </a:lnTo>
                  <a:lnTo>
                    <a:pt x="370" y="749"/>
                  </a:lnTo>
                  <a:lnTo>
                    <a:pt x="362" y="725"/>
                  </a:lnTo>
                  <a:lnTo>
                    <a:pt x="354" y="697"/>
                  </a:lnTo>
                  <a:lnTo>
                    <a:pt x="350" y="671"/>
                  </a:lnTo>
                  <a:lnTo>
                    <a:pt x="346" y="643"/>
                  </a:lnTo>
                  <a:lnTo>
                    <a:pt x="344" y="615"/>
                  </a:lnTo>
                  <a:lnTo>
                    <a:pt x="344" y="586"/>
                  </a:lnTo>
                  <a:lnTo>
                    <a:pt x="344" y="586"/>
                  </a:lnTo>
                  <a:lnTo>
                    <a:pt x="344" y="558"/>
                  </a:lnTo>
                  <a:lnTo>
                    <a:pt x="346" y="528"/>
                  </a:lnTo>
                  <a:lnTo>
                    <a:pt x="350" y="502"/>
                  </a:lnTo>
                  <a:lnTo>
                    <a:pt x="354" y="474"/>
                  </a:lnTo>
                  <a:lnTo>
                    <a:pt x="362" y="448"/>
                  </a:lnTo>
                  <a:lnTo>
                    <a:pt x="370" y="422"/>
                  </a:lnTo>
                  <a:lnTo>
                    <a:pt x="378" y="398"/>
                  </a:lnTo>
                  <a:lnTo>
                    <a:pt x="390" y="376"/>
                  </a:lnTo>
                  <a:lnTo>
                    <a:pt x="404" y="354"/>
                  </a:lnTo>
                  <a:lnTo>
                    <a:pt x="420" y="336"/>
                  </a:lnTo>
                  <a:lnTo>
                    <a:pt x="436" y="320"/>
                  </a:lnTo>
                  <a:lnTo>
                    <a:pt x="456" y="304"/>
                  </a:lnTo>
                  <a:lnTo>
                    <a:pt x="478" y="294"/>
                  </a:lnTo>
                  <a:lnTo>
                    <a:pt x="502" y="286"/>
                  </a:lnTo>
                  <a:lnTo>
                    <a:pt x="528" y="280"/>
                  </a:lnTo>
                  <a:lnTo>
                    <a:pt x="558" y="278"/>
                  </a:lnTo>
                  <a:lnTo>
                    <a:pt x="558" y="278"/>
                  </a:lnTo>
                  <a:lnTo>
                    <a:pt x="584" y="280"/>
                  </a:lnTo>
                  <a:lnTo>
                    <a:pt x="606" y="284"/>
                  </a:lnTo>
                  <a:lnTo>
                    <a:pt x="626" y="290"/>
                  </a:lnTo>
                  <a:lnTo>
                    <a:pt x="646" y="298"/>
                  </a:lnTo>
                  <a:lnTo>
                    <a:pt x="662" y="308"/>
                  </a:lnTo>
                  <a:lnTo>
                    <a:pt x="677" y="320"/>
                  </a:lnTo>
                  <a:lnTo>
                    <a:pt x="689" y="332"/>
                  </a:lnTo>
                  <a:lnTo>
                    <a:pt x="699" y="346"/>
                  </a:lnTo>
                  <a:lnTo>
                    <a:pt x="709" y="358"/>
                  </a:lnTo>
                  <a:lnTo>
                    <a:pt x="717" y="372"/>
                  </a:lnTo>
                  <a:lnTo>
                    <a:pt x="729" y="400"/>
                  </a:lnTo>
                  <a:lnTo>
                    <a:pt x="735" y="424"/>
                  </a:lnTo>
                  <a:lnTo>
                    <a:pt x="739" y="442"/>
                  </a:lnTo>
                  <a:lnTo>
                    <a:pt x="1075" y="44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6">
              <a:extLst>
                <a:ext uri="{FF2B5EF4-FFF2-40B4-BE49-F238E27FC236}">
                  <a16:creationId xmlns:a16="http://schemas.microsoft.com/office/drawing/2014/main" id="{D9D41384-D759-8B77-1554-7A347A799B4A}"/>
                </a:ext>
              </a:extLst>
            </p:cNvPr>
            <p:cNvSpPr/>
            <p:nvPr userDrawn="1"/>
          </p:nvSpPr>
          <p:spPr bwMode="auto">
            <a:xfrm>
              <a:off x="3469" y="998"/>
              <a:ext cx="1339" cy="1119"/>
            </a:xfrm>
            <a:custGeom>
              <a:avLst/>
              <a:gdLst>
                <a:gd name="T0" fmla="*/ 0 w 1339"/>
                <a:gd name="T1" fmla="*/ 1119 h 1119"/>
                <a:gd name="T2" fmla="*/ 350 w 1339"/>
                <a:gd name="T3" fmla="*/ 1119 h 1119"/>
                <a:gd name="T4" fmla="*/ 350 w 1339"/>
                <a:gd name="T5" fmla="*/ 402 h 1119"/>
                <a:gd name="T6" fmla="*/ 358 w 1339"/>
                <a:gd name="T7" fmla="*/ 402 h 1119"/>
                <a:gd name="T8" fmla="*/ 510 w 1339"/>
                <a:gd name="T9" fmla="*/ 1119 h 1119"/>
                <a:gd name="T10" fmla="*/ 816 w 1339"/>
                <a:gd name="T11" fmla="*/ 1119 h 1119"/>
                <a:gd name="T12" fmla="*/ 980 w 1339"/>
                <a:gd name="T13" fmla="*/ 402 h 1119"/>
                <a:gd name="T14" fmla="*/ 986 w 1339"/>
                <a:gd name="T15" fmla="*/ 402 h 1119"/>
                <a:gd name="T16" fmla="*/ 986 w 1339"/>
                <a:gd name="T17" fmla="*/ 979 h 1119"/>
                <a:gd name="T18" fmla="*/ 1339 w 1339"/>
                <a:gd name="T19" fmla="*/ 979 h 1119"/>
                <a:gd name="T20" fmla="*/ 1339 w 1339"/>
                <a:gd name="T21" fmla="*/ 0 h 1119"/>
                <a:gd name="T22" fmla="*/ 832 w 1339"/>
                <a:gd name="T23" fmla="*/ 0 h 1119"/>
                <a:gd name="T24" fmla="*/ 672 w 1339"/>
                <a:gd name="T25" fmla="*/ 659 h 1119"/>
                <a:gd name="T26" fmla="*/ 668 w 1339"/>
                <a:gd name="T27" fmla="*/ 659 h 1119"/>
                <a:gd name="T28" fmla="*/ 508 w 1339"/>
                <a:gd name="T29" fmla="*/ 0 h 1119"/>
                <a:gd name="T30" fmla="*/ 0 w 1339"/>
                <a:gd name="T31" fmla="*/ 0 h 1119"/>
                <a:gd name="T32" fmla="*/ 0 w 1339"/>
                <a:gd name="T33" fmla="*/ 1119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9" h="1119">
                  <a:moveTo>
                    <a:pt x="0" y="1119"/>
                  </a:moveTo>
                  <a:lnTo>
                    <a:pt x="350" y="1119"/>
                  </a:lnTo>
                  <a:lnTo>
                    <a:pt x="350" y="402"/>
                  </a:lnTo>
                  <a:lnTo>
                    <a:pt x="358" y="402"/>
                  </a:lnTo>
                  <a:lnTo>
                    <a:pt x="510" y="1119"/>
                  </a:lnTo>
                  <a:lnTo>
                    <a:pt x="816" y="1119"/>
                  </a:lnTo>
                  <a:lnTo>
                    <a:pt x="980" y="402"/>
                  </a:lnTo>
                  <a:lnTo>
                    <a:pt x="986" y="402"/>
                  </a:lnTo>
                  <a:lnTo>
                    <a:pt x="986" y="979"/>
                  </a:lnTo>
                  <a:lnTo>
                    <a:pt x="1339" y="979"/>
                  </a:lnTo>
                  <a:lnTo>
                    <a:pt x="1339" y="0"/>
                  </a:lnTo>
                  <a:lnTo>
                    <a:pt x="832" y="0"/>
                  </a:lnTo>
                  <a:lnTo>
                    <a:pt x="672" y="659"/>
                  </a:lnTo>
                  <a:lnTo>
                    <a:pt x="668" y="659"/>
                  </a:lnTo>
                  <a:lnTo>
                    <a:pt x="508" y="0"/>
                  </a:lnTo>
                  <a:lnTo>
                    <a:pt x="0" y="0"/>
                  </a:lnTo>
                  <a:lnTo>
                    <a:pt x="0" y="11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Rectangle 7">
              <a:extLst>
                <a:ext uri="{FF2B5EF4-FFF2-40B4-BE49-F238E27FC236}">
                  <a16:creationId xmlns:a16="http://schemas.microsoft.com/office/drawing/2014/main" id="{70B95AA0-8CC8-0308-65C4-83616FCDB290}"/>
                </a:ext>
              </a:extLst>
            </p:cNvPr>
            <p:cNvSpPr/>
            <p:nvPr userDrawn="1"/>
          </p:nvSpPr>
          <p:spPr bwMode="auto">
            <a:xfrm>
              <a:off x="4455" y="2359"/>
              <a:ext cx="353" cy="9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8">
              <a:extLst>
                <a:ext uri="{FF2B5EF4-FFF2-40B4-BE49-F238E27FC236}">
                  <a16:creationId xmlns:a16="http://schemas.microsoft.com/office/drawing/2014/main" id="{9716B180-A7B1-3232-D38C-0FAFF5376C6C}"/>
                </a:ext>
              </a:extLst>
            </p:cNvPr>
            <p:cNvSpPr/>
            <p:nvPr userDrawn="1"/>
          </p:nvSpPr>
          <p:spPr bwMode="auto">
            <a:xfrm>
              <a:off x="2774" y="2337"/>
              <a:ext cx="1561" cy="967"/>
            </a:xfrm>
            <a:custGeom>
              <a:avLst/>
              <a:gdLst>
                <a:gd name="T0" fmla="*/ 360 w 1561"/>
                <a:gd name="T1" fmla="*/ 457 h 967"/>
                <a:gd name="T2" fmla="*/ 366 w 1561"/>
                <a:gd name="T3" fmla="*/ 388 h 967"/>
                <a:gd name="T4" fmla="*/ 386 w 1561"/>
                <a:gd name="T5" fmla="*/ 334 h 967"/>
                <a:gd name="T6" fmla="*/ 413 w 1561"/>
                <a:gd name="T7" fmla="*/ 306 h 967"/>
                <a:gd name="T8" fmla="*/ 451 w 1561"/>
                <a:gd name="T9" fmla="*/ 290 h 967"/>
                <a:gd name="T10" fmla="*/ 483 w 1561"/>
                <a:gd name="T11" fmla="*/ 286 h 967"/>
                <a:gd name="T12" fmla="*/ 533 w 1561"/>
                <a:gd name="T13" fmla="*/ 294 h 967"/>
                <a:gd name="T14" fmla="*/ 567 w 1561"/>
                <a:gd name="T15" fmla="*/ 316 h 967"/>
                <a:gd name="T16" fmla="*/ 587 w 1561"/>
                <a:gd name="T17" fmla="*/ 350 h 967"/>
                <a:gd name="T18" fmla="*/ 599 w 1561"/>
                <a:gd name="T19" fmla="*/ 425 h 967"/>
                <a:gd name="T20" fmla="*/ 961 w 1561"/>
                <a:gd name="T21" fmla="*/ 967 h 967"/>
                <a:gd name="T22" fmla="*/ 963 w 1561"/>
                <a:gd name="T23" fmla="*/ 421 h 967"/>
                <a:gd name="T24" fmla="*/ 981 w 1561"/>
                <a:gd name="T25" fmla="*/ 346 h 967"/>
                <a:gd name="T26" fmla="*/ 1003 w 1561"/>
                <a:gd name="T27" fmla="*/ 314 h 967"/>
                <a:gd name="T28" fmla="*/ 1037 w 1561"/>
                <a:gd name="T29" fmla="*/ 294 h 967"/>
                <a:gd name="T30" fmla="*/ 1083 w 1561"/>
                <a:gd name="T31" fmla="*/ 286 h 967"/>
                <a:gd name="T32" fmla="*/ 1119 w 1561"/>
                <a:gd name="T33" fmla="*/ 290 h 967"/>
                <a:gd name="T34" fmla="*/ 1159 w 1561"/>
                <a:gd name="T35" fmla="*/ 308 h 967"/>
                <a:gd name="T36" fmla="*/ 1183 w 1561"/>
                <a:gd name="T37" fmla="*/ 338 h 967"/>
                <a:gd name="T38" fmla="*/ 1197 w 1561"/>
                <a:gd name="T39" fmla="*/ 392 h 967"/>
                <a:gd name="T40" fmla="*/ 1201 w 1561"/>
                <a:gd name="T41" fmla="*/ 967 h 967"/>
                <a:gd name="T42" fmla="*/ 1561 w 1561"/>
                <a:gd name="T43" fmla="*/ 320 h 967"/>
                <a:gd name="T44" fmla="*/ 1551 w 1561"/>
                <a:gd name="T45" fmla="*/ 234 h 967"/>
                <a:gd name="T46" fmla="*/ 1523 w 1561"/>
                <a:gd name="T47" fmla="*/ 152 h 967"/>
                <a:gd name="T48" fmla="*/ 1469 w 1561"/>
                <a:gd name="T49" fmla="*/ 80 h 967"/>
                <a:gd name="T50" fmla="*/ 1389 w 1561"/>
                <a:gd name="T51" fmla="*/ 28 h 967"/>
                <a:gd name="T52" fmla="*/ 1281 w 1561"/>
                <a:gd name="T53" fmla="*/ 2 h 967"/>
                <a:gd name="T54" fmla="*/ 1195 w 1561"/>
                <a:gd name="T55" fmla="*/ 0 h 967"/>
                <a:gd name="T56" fmla="*/ 1089 w 1561"/>
                <a:gd name="T57" fmla="*/ 20 h 967"/>
                <a:gd name="T58" fmla="*/ 1013 w 1561"/>
                <a:gd name="T59" fmla="*/ 56 h 967"/>
                <a:gd name="T60" fmla="*/ 961 w 1561"/>
                <a:gd name="T61" fmla="*/ 96 h 967"/>
                <a:gd name="T62" fmla="*/ 915 w 1561"/>
                <a:gd name="T63" fmla="*/ 146 h 967"/>
                <a:gd name="T64" fmla="*/ 895 w 1561"/>
                <a:gd name="T65" fmla="*/ 114 h 967"/>
                <a:gd name="T66" fmla="*/ 857 w 1561"/>
                <a:gd name="T67" fmla="*/ 70 h 967"/>
                <a:gd name="T68" fmla="*/ 809 w 1561"/>
                <a:gd name="T69" fmla="*/ 38 h 967"/>
                <a:gd name="T70" fmla="*/ 755 w 1561"/>
                <a:gd name="T71" fmla="*/ 14 h 967"/>
                <a:gd name="T72" fmla="*/ 679 w 1561"/>
                <a:gd name="T73" fmla="*/ 0 h 967"/>
                <a:gd name="T74" fmla="*/ 613 w 1561"/>
                <a:gd name="T75" fmla="*/ 2 h 967"/>
                <a:gd name="T76" fmla="*/ 525 w 1561"/>
                <a:gd name="T77" fmla="*/ 18 h 967"/>
                <a:gd name="T78" fmla="*/ 465 w 1561"/>
                <a:gd name="T79" fmla="*/ 42 h 967"/>
                <a:gd name="T80" fmla="*/ 411 w 1561"/>
                <a:gd name="T81" fmla="*/ 80 h 967"/>
                <a:gd name="T82" fmla="*/ 364 w 1561"/>
                <a:gd name="T83" fmla="*/ 128 h 967"/>
                <a:gd name="T84" fmla="*/ 346 w 1561"/>
                <a:gd name="T85" fmla="*/ 24 h 9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61" h="967">
                  <a:moveTo>
                    <a:pt x="0" y="967"/>
                  </a:moveTo>
                  <a:lnTo>
                    <a:pt x="360" y="967"/>
                  </a:lnTo>
                  <a:lnTo>
                    <a:pt x="360" y="457"/>
                  </a:lnTo>
                  <a:lnTo>
                    <a:pt x="360" y="457"/>
                  </a:lnTo>
                  <a:lnTo>
                    <a:pt x="360" y="421"/>
                  </a:lnTo>
                  <a:lnTo>
                    <a:pt x="366" y="388"/>
                  </a:lnTo>
                  <a:lnTo>
                    <a:pt x="374" y="360"/>
                  </a:lnTo>
                  <a:lnTo>
                    <a:pt x="380" y="346"/>
                  </a:lnTo>
                  <a:lnTo>
                    <a:pt x="386" y="334"/>
                  </a:lnTo>
                  <a:lnTo>
                    <a:pt x="395" y="324"/>
                  </a:lnTo>
                  <a:lnTo>
                    <a:pt x="403" y="314"/>
                  </a:lnTo>
                  <a:lnTo>
                    <a:pt x="413" y="306"/>
                  </a:lnTo>
                  <a:lnTo>
                    <a:pt x="425" y="300"/>
                  </a:lnTo>
                  <a:lnTo>
                    <a:pt x="437" y="294"/>
                  </a:lnTo>
                  <a:lnTo>
                    <a:pt x="451" y="290"/>
                  </a:lnTo>
                  <a:lnTo>
                    <a:pt x="465" y="288"/>
                  </a:lnTo>
                  <a:lnTo>
                    <a:pt x="483" y="286"/>
                  </a:lnTo>
                  <a:lnTo>
                    <a:pt x="483" y="286"/>
                  </a:lnTo>
                  <a:lnTo>
                    <a:pt x="501" y="288"/>
                  </a:lnTo>
                  <a:lnTo>
                    <a:pt x="519" y="290"/>
                  </a:lnTo>
                  <a:lnTo>
                    <a:pt x="533" y="294"/>
                  </a:lnTo>
                  <a:lnTo>
                    <a:pt x="547" y="300"/>
                  </a:lnTo>
                  <a:lnTo>
                    <a:pt x="557" y="308"/>
                  </a:lnTo>
                  <a:lnTo>
                    <a:pt x="567" y="316"/>
                  </a:lnTo>
                  <a:lnTo>
                    <a:pt x="575" y="326"/>
                  </a:lnTo>
                  <a:lnTo>
                    <a:pt x="583" y="338"/>
                  </a:lnTo>
                  <a:lnTo>
                    <a:pt x="587" y="350"/>
                  </a:lnTo>
                  <a:lnTo>
                    <a:pt x="591" y="364"/>
                  </a:lnTo>
                  <a:lnTo>
                    <a:pt x="597" y="392"/>
                  </a:lnTo>
                  <a:lnTo>
                    <a:pt x="599" y="425"/>
                  </a:lnTo>
                  <a:lnTo>
                    <a:pt x="601" y="457"/>
                  </a:lnTo>
                  <a:lnTo>
                    <a:pt x="601" y="967"/>
                  </a:lnTo>
                  <a:lnTo>
                    <a:pt x="961" y="967"/>
                  </a:lnTo>
                  <a:lnTo>
                    <a:pt x="961" y="457"/>
                  </a:lnTo>
                  <a:lnTo>
                    <a:pt x="961" y="457"/>
                  </a:lnTo>
                  <a:lnTo>
                    <a:pt x="963" y="421"/>
                  </a:lnTo>
                  <a:lnTo>
                    <a:pt x="967" y="388"/>
                  </a:lnTo>
                  <a:lnTo>
                    <a:pt x="975" y="360"/>
                  </a:lnTo>
                  <a:lnTo>
                    <a:pt x="981" y="346"/>
                  </a:lnTo>
                  <a:lnTo>
                    <a:pt x="987" y="334"/>
                  </a:lnTo>
                  <a:lnTo>
                    <a:pt x="995" y="324"/>
                  </a:lnTo>
                  <a:lnTo>
                    <a:pt x="1003" y="314"/>
                  </a:lnTo>
                  <a:lnTo>
                    <a:pt x="1013" y="306"/>
                  </a:lnTo>
                  <a:lnTo>
                    <a:pt x="1025" y="300"/>
                  </a:lnTo>
                  <a:lnTo>
                    <a:pt x="1037" y="294"/>
                  </a:lnTo>
                  <a:lnTo>
                    <a:pt x="1051" y="290"/>
                  </a:lnTo>
                  <a:lnTo>
                    <a:pt x="1067" y="288"/>
                  </a:lnTo>
                  <a:lnTo>
                    <a:pt x="1083" y="286"/>
                  </a:lnTo>
                  <a:lnTo>
                    <a:pt x="1083" y="286"/>
                  </a:lnTo>
                  <a:lnTo>
                    <a:pt x="1101" y="288"/>
                  </a:lnTo>
                  <a:lnTo>
                    <a:pt x="1119" y="290"/>
                  </a:lnTo>
                  <a:lnTo>
                    <a:pt x="1133" y="294"/>
                  </a:lnTo>
                  <a:lnTo>
                    <a:pt x="1147" y="300"/>
                  </a:lnTo>
                  <a:lnTo>
                    <a:pt x="1159" y="308"/>
                  </a:lnTo>
                  <a:lnTo>
                    <a:pt x="1167" y="316"/>
                  </a:lnTo>
                  <a:lnTo>
                    <a:pt x="1175" y="326"/>
                  </a:lnTo>
                  <a:lnTo>
                    <a:pt x="1183" y="338"/>
                  </a:lnTo>
                  <a:lnTo>
                    <a:pt x="1187" y="350"/>
                  </a:lnTo>
                  <a:lnTo>
                    <a:pt x="1193" y="364"/>
                  </a:lnTo>
                  <a:lnTo>
                    <a:pt x="1197" y="392"/>
                  </a:lnTo>
                  <a:lnTo>
                    <a:pt x="1201" y="425"/>
                  </a:lnTo>
                  <a:lnTo>
                    <a:pt x="1201" y="457"/>
                  </a:lnTo>
                  <a:lnTo>
                    <a:pt x="1201" y="967"/>
                  </a:lnTo>
                  <a:lnTo>
                    <a:pt x="1561" y="967"/>
                  </a:lnTo>
                  <a:lnTo>
                    <a:pt x="1561" y="320"/>
                  </a:lnTo>
                  <a:lnTo>
                    <a:pt x="1561" y="320"/>
                  </a:lnTo>
                  <a:lnTo>
                    <a:pt x="1559" y="290"/>
                  </a:lnTo>
                  <a:lnTo>
                    <a:pt x="1557" y="262"/>
                  </a:lnTo>
                  <a:lnTo>
                    <a:pt x="1551" y="234"/>
                  </a:lnTo>
                  <a:lnTo>
                    <a:pt x="1545" y="206"/>
                  </a:lnTo>
                  <a:lnTo>
                    <a:pt x="1535" y="178"/>
                  </a:lnTo>
                  <a:lnTo>
                    <a:pt x="1523" y="152"/>
                  </a:lnTo>
                  <a:lnTo>
                    <a:pt x="1507" y="126"/>
                  </a:lnTo>
                  <a:lnTo>
                    <a:pt x="1489" y="102"/>
                  </a:lnTo>
                  <a:lnTo>
                    <a:pt x="1469" y="80"/>
                  </a:lnTo>
                  <a:lnTo>
                    <a:pt x="1445" y="60"/>
                  </a:lnTo>
                  <a:lnTo>
                    <a:pt x="1419" y="42"/>
                  </a:lnTo>
                  <a:lnTo>
                    <a:pt x="1389" y="28"/>
                  </a:lnTo>
                  <a:lnTo>
                    <a:pt x="1357" y="16"/>
                  </a:lnTo>
                  <a:lnTo>
                    <a:pt x="1321" y="6"/>
                  </a:lnTo>
                  <a:lnTo>
                    <a:pt x="1281" y="2"/>
                  </a:lnTo>
                  <a:lnTo>
                    <a:pt x="1237" y="0"/>
                  </a:lnTo>
                  <a:lnTo>
                    <a:pt x="1237" y="0"/>
                  </a:lnTo>
                  <a:lnTo>
                    <a:pt x="1195" y="0"/>
                  </a:lnTo>
                  <a:lnTo>
                    <a:pt x="1157" y="6"/>
                  </a:lnTo>
                  <a:lnTo>
                    <a:pt x="1121" y="12"/>
                  </a:lnTo>
                  <a:lnTo>
                    <a:pt x="1089" y="20"/>
                  </a:lnTo>
                  <a:lnTo>
                    <a:pt x="1061" y="32"/>
                  </a:lnTo>
                  <a:lnTo>
                    <a:pt x="1035" y="44"/>
                  </a:lnTo>
                  <a:lnTo>
                    <a:pt x="1013" y="56"/>
                  </a:lnTo>
                  <a:lnTo>
                    <a:pt x="993" y="68"/>
                  </a:lnTo>
                  <a:lnTo>
                    <a:pt x="977" y="82"/>
                  </a:lnTo>
                  <a:lnTo>
                    <a:pt x="961" y="96"/>
                  </a:lnTo>
                  <a:lnTo>
                    <a:pt x="939" y="120"/>
                  </a:lnTo>
                  <a:lnTo>
                    <a:pt x="923" y="138"/>
                  </a:lnTo>
                  <a:lnTo>
                    <a:pt x="915" y="146"/>
                  </a:lnTo>
                  <a:lnTo>
                    <a:pt x="915" y="146"/>
                  </a:lnTo>
                  <a:lnTo>
                    <a:pt x="907" y="130"/>
                  </a:lnTo>
                  <a:lnTo>
                    <a:pt x="895" y="114"/>
                  </a:lnTo>
                  <a:lnTo>
                    <a:pt x="885" y="98"/>
                  </a:lnTo>
                  <a:lnTo>
                    <a:pt x="871" y="84"/>
                  </a:lnTo>
                  <a:lnTo>
                    <a:pt x="857" y="70"/>
                  </a:lnTo>
                  <a:lnTo>
                    <a:pt x="843" y="58"/>
                  </a:lnTo>
                  <a:lnTo>
                    <a:pt x="827" y="48"/>
                  </a:lnTo>
                  <a:lnTo>
                    <a:pt x="809" y="38"/>
                  </a:lnTo>
                  <a:lnTo>
                    <a:pt x="793" y="28"/>
                  </a:lnTo>
                  <a:lnTo>
                    <a:pt x="775" y="22"/>
                  </a:lnTo>
                  <a:lnTo>
                    <a:pt x="755" y="14"/>
                  </a:lnTo>
                  <a:lnTo>
                    <a:pt x="737" y="10"/>
                  </a:lnTo>
                  <a:lnTo>
                    <a:pt x="699" y="2"/>
                  </a:lnTo>
                  <a:lnTo>
                    <a:pt x="679" y="0"/>
                  </a:lnTo>
                  <a:lnTo>
                    <a:pt x="661" y="0"/>
                  </a:lnTo>
                  <a:lnTo>
                    <a:pt x="661" y="0"/>
                  </a:lnTo>
                  <a:lnTo>
                    <a:pt x="613" y="2"/>
                  </a:lnTo>
                  <a:lnTo>
                    <a:pt x="567" y="8"/>
                  </a:lnTo>
                  <a:lnTo>
                    <a:pt x="545" y="12"/>
                  </a:lnTo>
                  <a:lnTo>
                    <a:pt x="525" y="18"/>
                  </a:lnTo>
                  <a:lnTo>
                    <a:pt x="503" y="24"/>
                  </a:lnTo>
                  <a:lnTo>
                    <a:pt x="485" y="34"/>
                  </a:lnTo>
                  <a:lnTo>
                    <a:pt x="465" y="42"/>
                  </a:lnTo>
                  <a:lnTo>
                    <a:pt x="447" y="54"/>
                  </a:lnTo>
                  <a:lnTo>
                    <a:pt x="429" y="66"/>
                  </a:lnTo>
                  <a:lnTo>
                    <a:pt x="411" y="80"/>
                  </a:lnTo>
                  <a:lnTo>
                    <a:pt x="395" y="94"/>
                  </a:lnTo>
                  <a:lnTo>
                    <a:pt x="380" y="110"/>
                  </a:lnTo>
                  <a:lnTo>
                    <a:pt x="364" y="128"/>
                  </a:lnTo>
                  <a:lnTo>
                    <a:pt x="350" y="148"/>
                  </a:lnTo>
                  <a:lnTo>
                    <a:pt x="346" y="148"/>
                  </a:lnTo>
                  <a:lnTo>
                    <a:pt x="346" y="24"/>
                  </a:lnTo>
                  <a:lnTo>
                    <a:pt x="0" y="24"/>
                  </a:lnTo>
                  <a:lnTo>
                    <a:pt x="0" y="967"/>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9">
              <a:extLst>
                <a:ext uri="{FF2B5EF4-FFF2-40B4-BE49-F238E27FC236}">
                  <a16:creationId xmlns:a16="http://schemas.microsoft.com/office/drawing/2014/main" id="{96C59E0B-A352-18FA-1576-4022D7CD4E8D}"/>
                </a:ext>
              </a:extLst>
            </p:cNvPr>
            <p:cNvSpPr/>
            <p:nvPr userDrawn="1"/>
          </p:nvSpPr>
          <p:spPr bwMode="auto">
            <a:xfrm>
              <a:off x="1657" y="2163"/>
              <a:ext cx="1035" cy="1185"/>
            </a:xfrm>
            <a:custGeom>
              <a:avLst/>
              <a:gdLst>
                <a:gd name="T0" fmla="*/ 1003 w 1035"/>
                <a:gd name="T1" fmla="*/ 304 h 1185"/>
                <a:gd name="T2" fmla="*/ 977 w 1035"/>
                <a:gd name="T3" fmla="*/ 216 h 1185"/>
                <a:gd name="T4" fmla="*/ 933 w 1035"/>
                <a:gd name="T5" fmla="*/ 146 h 1185"/>
                <a:gd name="T6" fmla="*/ 873 w 1035"/>
                <a:gd name="T7" fmla="*/ 92 h 1185"/>
                <a:gd name="T8" fmla="*/ 721 w 1035"/>
                <a:gd name="T9" fmla="*/ 24 h 1185"/>
                <a:gd name="T10" fmla="*/ 551 w 1035"/>
                <a:gd name="T11" fmla="*/ 2 h 1185"/>
                <a:gd name="T12" fmla="*/ 429 w 1035"/>
                <a:gd name="T13" fmla="*/ 4 h 1185"/>
                <a:gd name="T14" fmla="*/ 265 w 1035"/>
                <a:gd name="T15" fmla="*/ 38 h 1185"/>
                <a:gd name="T16" fmla="*/ 138 w 1035"/>
                <a:gd name="T17" fmla="*/ 108 h 1185"/>
                <a:gd name="T18" fmla="*/ 82 w 1035"/>
                <a:gd name="T19" fmla="*/ 166 h 1185"/>
                <a:gd name="T20" fmla="*/ 42 w 1035"/>
                <a:gd name="T21" fmla="*/ 240 h 1185"/>
                <a:gd name="T22" fmla="*/ 24 w 1035"/>
                <a:gd name="T23" fmla="*/ 332 h 1185"/>
                <a:gd name="T24" fmla="*/ 30 w 1035"/>
                <a:gd name="T25" fmla="*/ 428 h 1185"/>
                <a:gd name="T26" fmla="*/ 78 w 1035"/>
                <a:gd name="T27" fmla="*/ 540 h 1185"/>
                <a:gd name="T28" fmla="*/ 181 w 1035"/>
                <a:gd name="T29" fmla="*/ 627 h 1185"/>
                <a:gd name="T30" fmla="*/ 341 w 1035"/>
                <a:gd name="T31" fmla="*/ 691 h 1185"/>
                <a:gd name="T32" fmla="*/ 505 w 1035"/>
                <a:gd name="T33" fmla="*/ 727 h 1185"/>
                <a:gd name="T34" fmla="*/ 631 w 1035"/>
                <a:gd name="T35" fmla="*/ 769 h 1185"/>
                <a:gd name="T36" fmla="*/ 655 w 1035"/>
                <a:gd name="T37" fmla="*/ 801 h 1185"/>
                <a:gd name="T38" fmla="*/ 659 w 1035"/>
                <a:gd name="T39" fmla="*/ 845 h 1185"/>
                <a:gd name="T40" fmla="*/ 639 w 1035"/>
                <a:gd name="T41" fmla="*/ 883 h 1185"/>
                <a:gd name="T42" fmla="*/ 569 w 1035"/>
                <a:gd name="T43" fmla="*/ 915 h 1185"/>
                <a:gd name="T44" fmla="*/ 509 w 1035"/>
                <a:gd name="T45" fmla="*/ 919 h 1185"/>
                <a:gd name="T46" fmla="*/ 451 w 1035"/>
                <a:gd name="T47" fmla="*/ 907 h 1185"/>
                <a:gd name="T48" fmla="*/ 423 w 1035"/>
                <a:gd name="T49" fmla="*/ 887 h 1185"/>
                <a:gd name="T50" fmla="*/ 389 w 1035"/>
                <a:gd name="T51" fmla="*/ 841 h 1185"/>
                <a:gd name="T52" fmla="*/ 375 w 1035"/>
                <a:gd name="T53" fmla="*/ 787 h 1185"/>
                <a:gd name="T54" fmla="*/ 4 w 1035"/>
                <a:gd name="T55" fmla="*/ 841 h 1185"/>
                <a:gd name="T56" fmla="*/ 28 w 1035"/>
                <a:gd name="T57" fmla="*/ 933 h 1185"/>
                <a:gd name="T58" fmla="*/ 72 w 1035"/>
                <a:gd name="T59" fmla="*/ 1009 h 1185"/>
                <a:gd name="T60" fmla="*/ 132 w 1035"/>
                <a:gd name="T61" fmla="*/ 1071 h 1185"/>
                <a:gd name="T62" fmla="*/ 289 w 1035"/>
                <a:gd name="T63" fmla="*/ 1151 h 1185"/>
                <a:gd name="T64" fmla="*/ 467 w 1035"/>
                <a:gd name="T65" fmla="*/ 1183 h 1185"/>
                <a:gd name="T66" fmla="*/ 607 w 1035"/>
                <a:gd name="T67" fmla="*/ 1181 h 1185"/>
                <a:gd name="T68" fmla="*/ 789 w 1035"/>
                <a:gd name="T69" fmla="*/ 1141 h 1185"/>
                <a:gd name="T70" fmla="*/ 903 w 1035"/>
                <a:gd name="T71" fmla="*/ 1079 h 1185"/>
                <a:gd name="T72" fmla="*/ 965 w 1035"/>
                <a:gd name="T73" fmla="*/ 1019 h 1185"/>
                <a:gd name="T74" fmla="*/ 1009 w 1035"/>
                <a:gd name="T75" fmla="*/ 941 h 1185"/>
                <a:gd name="T76" fmla="*/ 1033 w 1035"/>
                <a:gd name="T77" fmla="*/ 843 h 1185"/>
                <a:gd name="T78" fmla="*/ 1035 w 1035"/>
                <a:gd name="T79" fmla="*/ 755 h 1185"/>
                <a:gd name="T80" fmla="*/ 1005 w 1035"/>
                <a:gd name="T81" fmla="*/ 641 h 1185"/>
                <a:gd name="T82" fmla="*/ 945 w 1035"/>
                <a:gd name="T83" fmla="*/ 560 h 1185"/>
                <a:gd name="T84" fmla="*/ 861 w 1035"/>
                <a:gd name="T85" fmla="*/ 502 h 1185"/>
                <a:gd name="T86" fmla="*/ 741 w 1035"/>
                <a:gd name="T87" fmla="*/ 456 h 1185"/>
                <a:gd name="T88" fmla="*/ 509 w 1035"/>
                <a:gd name="T89" fmla="*/ 404 h 1185"/>
                <a:gd name="T90" fmla="*/ 429 w 1035"/>
                <a:gd name="T91" fmla="*/ 376 h 1185"/>
                <a:gd name="T92" fmla="*/ 405 w 1035"/>
                <a:gd name="T93" fmla="*/ 348 h 1185"/>
                <a:gd name="T94" fmla="*/ 401 w 1035"/>
                <a:gd name="T95" fmla="*/ 312 h 1185"/>
                <a:gd name="T96" fmla="*/ 417 w 1035"/>
                <a:gd name="T97" fmla="*/ 274 h 1185"/>
                <a:gd name="T98" fmla="*/ 457 w 1035"/>
                <a:gd name="T99" fmla="*/ 248 h 1185"/>
                <a:gd name="T100" fmla="*/ 519 w 1035"/>
                <a:gd name="T101" fmla="*/ 240 h 1185"/>
                <a:gd name="T102" fmla="*/ 597 w 1035"/>
                <a:gd name="T103" fmla="*/ 264 h 1185"/>
                <a:gd name="T104" fmla="*/ 631 w 1035"/>
                <a:gd name="T105" fmla="*/ 298 h 1185"/>
                <a:gd name="T106" fmla="*/ 651 w 1035"/>
                <a:gd name="T107" fmla="*/ 344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35" h="1185">
                  <a:moveTo>
                    <a:pt x="1007" y="356"/>
                  </a:moveTo>
                  <a:lnTo>
                    <a:pt x="1007" y="356"/>
                  </a:lnTo>
                  <a:lnTo>
                    <a:pt x="1007" y="330"/>
                  </a:lnTo>
                  <a:lnTo>
                    <a:pt x="1003" y="304"/>
                  </a:lnTo>
                  <a:lnTo>
                    <a:pt x="999" y="282"/>
                  </a:lnTo>
                  <a:lnTo>
                    <a:pt x="993" y="258"/>
                  </a:lnTo>
                  <a:lnTo>
                    <a:pt x="985" y="236"/>
                  </a:lnTo>
                  <a:lnTo>
                    <a:pt x="977" y="216"/>
                  </a:lnTo>
                  <a:lnTo>
                    <a:pt x="967" y="198"/>
                  </a:lnTo>
                  <a:lnTo>
                    <a:pt x="957" y="180"/>
                  </a:lnTo>
                  <a:lnTo>
                    <a:pt x="945" y="162"/>
                  </a:lnTo>
                  <a:lnTo>
                    <a:pt x="933" y="146"/>
                  </a:lnTo>
                  <a:lnTo>
                    <a:pt x="919" y="130"/>
                  </a:lnTo>
                  <a:lnTo>
                    <a:pt x="905" y="116"/>
                  </a:lnTo>
                  <a:lnTo>
                    <a:pt x="889" y="104"/>
                  </a:lnTo>
                  <a:lnTo>
                    <a:pt x="873" y="92"/>
                  </a:lnTo>
                  <a:lnTo>
                    <a:pt x="837" y="70"/>
                  </a:lnTo>
                  <a:lnTo>
                    <a:pt x="801" y="52"/>
                  </a:lnTo>
                  <a:lnTo>
                    <a:pt x="761" y="36"/>
                  </a:lnTo>
                  <a:lnTo>
                    <a:pt x="721" y="24"/>
                  </a:lnTo>
                  <a:lnTo>
                    <a:pt x="679" y="16"/>
                  </a:lnTo>
                  <a:lnTo>
                    <a:pt x="637" y="8"/>
                  </a:lnTo>
                  <a:lnTo>
                    <a:pt x="593" y="4"/>
                  </a:lnTo>
                  <a:lnTo>
                    <a:pt x="551" y="2"/>
                  </a:lnTo>
                  <a:lnTo>
                    <a:pt x="509" y="0"/>
                  </a:lnTo>
                  <a:lnTo>
                    <a:pt x="509" y="0"/>
                  </a:lnTo>
                  <a:lnTo>
                    <a:pt x="469" y="2"/>
                  </a:lnTo>
                  <a:lnTo>
                    <a:pt x="429" y="4"/>
                  </a:lnTo>
                  <a:lnTo>
                    <a:pt x="389" y="10"/>
                  </a:lnTo>
                  <a:lnTo>
                    <a:pt x="347" y="16"/>
                  </a:lnTo>
                  <a:lnTo>
                    <a:pt x="305" y="26"/>
                  </a:lnTo>
                  <a:lnTo>
                    <a:pt x="265" y="38"/>
                  </a:lnTo>
                  <a:lnTo>
                    <a:pt x="227" y="54"/>
                  </a:lnTo>
                  <a:lnTo>
                    <a:pt x="189" y="72"/>
                  </a:lnTo>
                  <a:lnTo>
                    <a:pt x="154" y="94"/>
                  </a:lnTo>
                  <a:lnTo>
                    <a:pt x="138" y="108"/>
                  </a:lnTo>
                  <a:lnTo>
                    <a:pt x="122" y="120"/>
                  </a:lnTo>
                  <a:lnTo>
                    <a:pt x="108" y="134"/>
                  </a:lnTo>
                  <a:lnTo>
                    <a:pt x="94" y="150"/>
                  </a:lnTo>
                  <a:lnTo>
                    <a:pt x="82" y="166"/>
                  </a:lnTo>
                  <a:lnTo>
                    <a:pt x="70" y="182"/>
                  </a:lnTo>
                  <a:lnTo>
                    <a:pt x="60" y="200"/>
                  </a:lnTo>
                  <a:lnTo>
                    <a:pt x="50" y="220"/>
                  </a:lnTo>
                  <a:lnTo>
                    <a:pt x="42" y="240"/>
                  </a:lnTo>
                  <a:lnTo>
                    <a:pt x="36" y="262"/>
                  </a:lnTo>
                  <a:lnTo>
                    <a:pt x="30" y="284"/>
                  </a:lnTo>
                  <a:lnTo>
                    <a:pt x="26" y="308"/>
                  </a:lnTo>
                  <a:lnTo>
                    <a:pt x="24" y="332"/>
                  </a:lnTo>
                  <a:lnTo>
                    <a:pt x="24" y="358"/>
                  </a:lnTo>
                  <a:lnTo>
                    <a:pt x="24" y="358"/>
                  </a:lnTo>
                  <a:lnTo>
                    <a:pt x="26" y="394"/>
                  </a:lnTo>
                  <a:lnTo>
                    <a:pt x="30" y="428"/>
                  </a:lnTo>
                  <a:lnTo>
                    <a:pt x="36" y="458"/>
                  </a:lnTo>
                  <a:lnTo>
                    <a:pt x="48" y="488"/>
                  </a:lnTo>
                  <a:lnTo>
                    <a:pt x="60" y="516"/>
                  </a:lnTo>
                  <a:lnTo>
                    <a:pt x="78" y="540"/>
                  </a:lnTo>
                  <a:lnTo>
                    <a:pt x="98" y="564"/>
                  </a:lnTo>
                  <a:lnTo>
                    <a:pt x="122" y="588"/>
                  </a:lnTo>
                  <a:lnTo>
                    <a:pt x="148" y="609"/>
                  </a:lnTo>
                  <a:lnTo>
                    <a:pt x="181" y="627"/>
                  </a:lnTo>
                  <a:lnTo>
                    <a:pt x="215" y="645"/>
                  </a:lnTo>
                  <a:lnTo>
                    <a:pt x="253" y="661"/>
                  </a:lnTo>
                  <a:lnTo>
                    <a:pt x="295" y="677"/>
                  </a:lnTo>
                  <a:lnTo>
                    <a:pt x="341" y="691"/>
                  </a:lnTo>
                  <a:lnTo>
                    <a:pt x="391" y="703"/>
                  </a:lnTo>
                  <a:lnTo>
                    <a:pt x="445" y="713"/>
                  </a:lnTo>
                  <a:lnTo>
                    <a:pt x="445" y="713"/>
                  </a:lnTo>
                  <a:lnTo>
                    <a:pt x="505" y="727"/>
                  </a:lnTo>
                  <a:lnTo>
                    <a:pt x="555" y="737"/>
                  </a:lnTo>
                  <a:lnTo>
                    <a:pt x="593" y="749"/>
                  </a:lnTo>
                  <a:lnTo>
                    <a:pt x="621" y="763"/>
                  </a:lnTo>
                  <a:lnTo>
                    <a:pt x="631" y="769"/>
                  </a:lnTo>
                  <a:lnTo>
                    <a:pt x="639" y="775"/>
                  </a:lnTo>
                  <a:lnTo>
                    <a:pt x="647" y="783"/>
                  </a:lnTo>
                  <a:lnTo>
                    <a:pt x="651" y="791"/>
                  </a:lnTo>
                  <a:lnTo>
                    <a:pt x="655" y="801"/>
                  </a:lnTo>
                  <a:lnTo>
                    <a:pt x="657" y="811"/>
                  </a:lnTo>
                  <a:lnTo>
                    <a:pt x="659" y="833"/>
                  </a:lnTo>
                  <a:lnTo>
                    <a:pt x="659" y="833"/>
                  </a:lnTo>
                  <a:lnTo>
                    <a:pt x="659" y="845"/>
                  </a:lnTo>
                  <a:lnTo>
                    <a:pt x="657" y="855"/>
                  </a:lnTo>
                  <a:lnTo>
                    <a:pt x="651" y="865"/>
                  </a:lnTo>
                  <a:lnTo>
                    <a:pt x="647" y="875"/>
                  </a:lnTo>
                  <a:lnTo>
                    <a:pt x="639" y="883"/>
                  </a:lnTo>
                  <a:lnTo>
                    <a:pt x="631" y="889"/>
                  </a:lnTo>
                  <a:lnTo>
                    <a:pt x="613" y="901"/>
                  </a:lnTo>
                  <a:lnTo>
                    <a:pt x="591" y="909"/>
                  </a:lnTo>
                  <a:lnTo>
                    <a:pt x="569" y="915"/>
                  </a:lnTo>
                  <a:lnTo>
                    <a:pt x="547" y="919"/>
                  </a:lnTo>
                  <a:lnTo>
                    <a:pt x="527" y="921"/>
                  </a:lnTo>
                  <a:lnTo>
                    <a:pt x="527" y="921"/>
                  </a:lnTo>
                  <a:lnTo>
                    <a:pt x="509" y="919"/>
                  </a:lnTo>
                  <a:lnTo>
                    <a:pt x="493" y="917"/>
                  </a:lnTo>
                  <a:lnTo>
                    <a:pt x="479" y="915"/>
                  </a:lnTo>
                  <a:lnTo>
                    <a:pt x="465" y="911"/>
                  </a:lnTo>
                  <a:lnTo>
                    <a:pt x="451" y="907"/>
                  </a:lnTo>
                  <a:lnTo>
                    <a:pt x="441" y="901"/>
                  </a:lnTo>
                  <a:lnTo>
                    <a:pt x="431" y="895"/>
                  </a:lnTo>
                  <a:lnTo>
                    <a:pt x="423" y="887"/>
                  </a:lnTo>
                  <a:lnTo>
                    <a:pt x="423" y="887"/>
                  </a:lnTo>
                  <a:lnTo>
                    <a:pt x="411" y="877"/>
                  </a:lnTo>
                  <a:lnTo>
                    <a:pt x="403" y="865"/>
                  </a:lnTo>
                  <a:lnTo>
                    <a:pt x="395" y="853"/>
                  </a:lnTo>
                  <a:lnTo>
                    <a:pt x="389" y="841"/>
                  </a:lnTo>
                  <a:lnTo>
                    <a:pt x="383" y="829"/>
                  </a:lnTo>
                  <a:lnTo>
                    <a:pt x="379" y="815"/>
                  </a:lnTo>
                  <a:lnTo>
                    <a:pt x="377" y="801"/>
                  </a:lnTo>
                  <a:lnTo>
                    <a:pt x="375" y="787"/>
                  </a:lnTo>
                  <a:lnTo>
                    <a:pt x="0" y="787"/>
                  </a:lnTo>
                  <a:lnTo>
                    <a:pt x="0" y="787"/>
                  </a:lnTo>
                  <a:lnTo>
                    <a:pt x="2" y="815"/>
                  </a:lnTo>
                  <a:lnTo>
                    <a:pt x="4" y="841"/>
                  </a:lnTo>
                  <a:lnTo>
                    <a:pt x="8" y="865"/>
                  </a:lnTo>
                  <a:lnTo>
                    <a:pt x="14" y="889"/>
                  </a:lnTo>
                  <a:lnTo>
                    <a:pt x="20" y="911"/>
                  </a:lnTo>
                  <a:lnTo>
                    <a:pt x="28" y="933"/>
                  </a:lnTo>
                  <a:lnTo>
                    <a:pt x="38" y="953"/>
                  </a:lnTo>
                  <a:lnTo>
                    <a:pt x="48" y="973"/>
                  </a:lnTo>
                  <a:lnTo>
                    <a:pt x="60" y="991"/>
                  </a:lnTo>
                  <a:lnTo>
                    <a:pt x="72" y="1009"/>
                  </a:lnTo>
                  <a:lnTo>
                    <a:pt x="86" y="1025"/>
                  </a:lnTo>
                  <a:lnTo>
                    <a:pt x="100" y="1041"/>
                  </a:lnTo>
                  <a:lnTo>
                    <a:pt x="116" y="1057"/>
                  </a:lnTo>
                  <a:lnTo>
                    <a:pt x="132" y="1071"/>
                  </a:lnTo>
                  <a:lnTo>
                    <a:pt x="169" y="1095"/>
                  </a:lnTo>
                  <a:lnTo>
                    <a:pt x="207" y="1117"/>
                  </a:lnTo>
                  <a:lnTo>
                    <a:pt x="247" y="1137"/>
                  </a:lnTo>
                  <a:lnTo>
                    <a:pt x="289" y="1151"/>
                  </a:lnTo>
                  <a:lnTo>
                    <a:pt x="333" y="1163"/>
                  </a:lnTo>
                  <a:lnTo>
                    <a:pt x="377" y="1173"/>
                  </a:lnTo>
                  <a:lnTo>
                    <a:pt x="423" y="1179"/>
                  </a:lnTo>
                  <a:lnTo>
                    <a:pt x="467" y="1183"/>
                  </a:lnTo>
                  <a:lnTo>
                    <a:pt x="513" y="1185"/>
                  </a:lnTo>
                  <a:lnTo>
                    <a:pt x="513" y="1185"/>
                  </a:lnTo>
                  <a:lnTo>
                    <a:pt x="561" y="1185"/>
                  </a:lnTo>
                  <a:lnTo>
                    <a:pt x="607" y="1181"/>
                  </a:lnTo>
                  <a:lnTo>
                    <a:pt x="653" y="1175"/>
                  </a:lnTo>
                  <a:lnTo>
                    <a:pt x="701" y="1167"/>
                  </a:lnTo>
                  <a:lnTo>
                    <a:pt x="745" y="1155"/>
                  </a:lnTo>
                  <a:lnTo>
                    <a:pt x="789" y="1141"/>
                  </a:lnTo>
                  <a:lnTo>
                    <a:pt x="829" y="1125"/>
                  </a:lnTo>
                  <a:lnTo>
                    <a:pt x="867" y="1103"/>
                  </a:lnTo>
                  <a:lnTo>
                    <a:pt x="887" y="1091"/>
                  </a:lnTo>
                  <a:lnTo>
                    <a:pt x="903" y="1079"/>
                  </a:lnTo>
                  <a:lnTo>
                    <a:pt x="921" y="1065"/>
                  </a:lnTo>
                  <a:lnTo>
                    <a:pt x="937" y="1051"/>
                  </a:lnTo>
                  <a:lnTo>
                    <a:pt x="951" y="1035"/>
                  </a:lnTo>
                  <a:lnTo>
                    <a:pt x="965" y="1019"/>
                  </a:lnTo>
                  <a:lnTo>
                    <a:pt x="977" y="1001"/>
                  </a:lnTo>
                  <a:lnTo>
                    <a:pt x="989" y="981"/>
                  </a:lnTo>
                  <a:lnTo>
                    <a:pt x="999" y="961"/>
                  </a:lnTo>
                  <a:lnTo>
                    <a:pt x="1009" y="941"/>
                  </a:lnTo>
                  <a:lnTo>
                    <a:pt x="1017" y="919"/>
                  </a:lnTo>
                  <a:lnTo>
                    <a:pt x="1023" y="895"/>
                  </a:lnTo>
                  <a:lnTo>
                    <a:pt x="1029" y="869"/>
                  </a:lnTo>
                  <a:lnTo>
                    <a:pt x="1033" y="843"/>
                  </a:lnTo>
                  <a:lnTo>
                    <a:pt x="1035" y="817"/>
                  </a:lnTo>
                  <a:lnTo>
                    <a:pt x="1035" y="787"/>
                  </a:lnTo>
                  <a:lnTo>
                    <a:pt x="1035" y="787"/>
                  </a:lnTo>
                  <a:lnTo>
                    <a:pt x="1035" y="755"/>
                  </a:lnTo>
                  <a:lnTo>
                    <a:pt x="1031" y="723"/>
                  </a:lnTo>
                  <a:lnTo>
                    <a:pt x="1025" y="693"/>
                  </a:lnTo>
                  <a:lnTo>
                    <a:pt x="1015" y="667"/>
                  </a:lnTo>
                  <a:lnTo>
                    <a:pt x="1005" y="641"/>
                  </a:lnTo>
                  <a:lnTo>
                    <a:pt x="993" y="619"/>
                  </a:lnTo>
                  <a:lnTo>
                    <a:pt x="977" y="597"/>
                  </a:lnTo>
                  <a:lnTo>
                    <a:pt x="961" y="578"/>
                  </a:lnTo>
                  <a:lnTo>
                    <a:pt x="945" y="560"/>
                  </a:lnTo>
                  <a:lnTo>
                    <a:pt x="925" y="542"/>
                  </a:lnTo>
                  <a:lnTo>
                    <a:pt x="905" y="528"/>
                  </a:lnTo>
                  <a:lnTo>
                    <a:pt x="883" y="514"/>
                  </a:lnTo>
                  <a:lnTo>
                    <a:pt x="861" y="502"/>
                  </a:lnTo>
                  <a:lnTo>
                    <a:pt x="839" y="490"/>
                  </a:lnTo>
                  <a:lnTo>
                    <a:pt x="791" y="472"/>
                  </a:lnTo>
                  <a:lnTo>
                    <a:pt x="791" y="472"/>
                  </a:lnTo>
                  <a:lnTo>
                    <a:pt x="741" y="456"/>
                  </a:lnTo>
                  <a:lnTo>
                    <a:pt x="691" y="442"/>
                  </a:lnTo>
                  <a:lnTo>
                    <a:pt x="641" y="432"/>
                  </a:lnTo>
                  <a:lnTo>
                    <a:pt x="593" y="422"/>
                  </a:lnTo>
                  <a:lnTo>
                    <a:pt x="509" y="404"/>
                  </a:lnTo>
                  <a:lnTo>
                    <a:pt x="475" y="396"/>
                  </a:lnTo>
                  <a:lnTo>
                    <a:pt x="445" y="384"/>
                  </a:lnTo>
                  <a:lnTo>
                    <a:pt x="445" y="384"/>
                  </a:lnTo>
                  <a:lnTo>
                    <a:pt x="429" y="376"/>
                  </a:lnTo>
                  <a:lnTo>
                    <a:pt x="423" y="370"/>
                  </a:lnTo>
                  <a:lnTo>
                    <a:pt x="415" y="364"/>
                  </a:lnTo>
                  <a:lnTo>
                    <a:pt x="409" y="356"/>
                  </a:lnTo>
                  <a:lnTo>
                    <a:pt x="405" y="348"/>
                  </a:lnTo>
                  <a:lnTo>
                    <a:pt x="401" y="338"/>
                  </a:lnTo>
                  <a:lnTo>
                    <a:pt x="401" y="326"/>
                  </a:lnTo>
                  <a:lnTo>
                    <a:pt x="401" y="326"/>
                  </a:lnTo>
                  <a:lnTo>
                    <a:pt x="401" y="312"/>
                  </a:lnTo>
                  <a:lnTo>
                    <a:pt x="403" y="302"/>
                  </a:lnTo>
                  <a:lnTo>
                    <a:pt x="407" y="290"/>
                  </a:lnTo>
                  <a:lnTo>
                    <a:pt x="411" y="282"/>
                  </a:lnTo>
                  <a:lnTo>
                    <a:pt x="417" y="274"/>
                  </a:lnTo>
                  <a:lnTo>
                    <a:pt x="423" y="266"/>
                  </a:lnTo>
                  <a:lnTo>
                    <a:pt x="431" y="260"/>
                  </a:lnTo>
                  <a:lnTo>
                    <a:pt x="439" y="256"/>
                  </a:lnTo>
                  <a:lnTo>
                    <a:pt x="457" y="248"/>
                  </a:lnTo>
                  <a:lnTo>
                    <a:pt x="477" y="242"/>
                  </a:lnTo>
                  <a:lnTo>
                    <a:pt x="499" y="240"/>
                  </a:lnTo>
                  <a:lnTo>
                    <a:pt x="519" y="240"/>
                  </a:lnTo>
                  <a:lnTo>
                    <a:pt x="519" y="240"/>
                  </a:lnTo>
                  <a:lnTo>
                    <a:pt x="543" y="242"/>
                  </a:lnTo>
                  <a:lnTo>
                    <a:pt x="565" y="248"/>
                  </a:lnTo>
                  <a:lnTo>
                    <a:pt x="587" y="258"/>
                  </a:lnTo>
                  <a:lnTo>
                    <a:pt x="597" y="264"/>
                  </a:lnTo>
                  <a:lnTo>
                    <a:pt x="607" y="272"/>
                  </a:lnTo>
                  <a:lnTo>
                    <a:pt x="607" y="272"/>
                  </a:lnTo>
                  <a:lnTo>
                    <a:pt x="623" y="288"/>
                  </a:lnTo>
                  <a:lnTo>
                    <a:pt x="631" y="298"/>
                  </a:lnTo>
                  <a:lnTo>
                    <a:pt x="637" y="308"/>
                  </a:lnTo>
                  <a:lnTo>
                    <a:pt x="643" y="318"/>
                  </a:lnTo>
                  <a:lnTo>
                    <a:pt x="647" y="330"/>
                  </a:lnTo>
                  <a:lnTo>
                    <a:pt x="651" y="344"/>
                  </a:lnTo>
                  <a:lnTo>
                    <a:pt x="651" y="356"/>
                  </a:lnTo>
                  <a:lnTo>
                    <a:pt x="1007" y="356"/>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0">
              <a:extLst>
                <a:ext uri="{FF2B5EF4-FFF2-40B4-BE49-F238E27FC236}">
                  <a16:creationId xmlns:a16="http://schemas.microsoft.com/office/drawing/2014/main" id="{80D2D6E2-68BB-ACBC-6801-C4D6BA9F9E68}"/>
                </a:ext>
              </a:extLst>
            </p:cNvPr>
            <p:cNvSpPr/>
            <p:nvPr userDrawn="1"/>
          </p:nvSpPr>
          <p:spPr bwMode="auto">
            <a:xfrm>
              <a:off x="5558" y="1987"/>
              <a:ext cx="973" cy="1319"/>
            </a:xfrm>
            <a:custGeom>
              <a:avLst/>
              <a:gdLst>
                <a:gd name="T0" fmla="*/ 363 w 973"/>
                <a:gd name="T1" fmla="*/ 1319 h 1319"/>
                <a:gd name="T2" fmla="*/ 363 w 973"/>
                <a:gd name="T3" fmla="*/ 865 h 1319"/>
                <a:gd name="T4" fmla="*/ 367 w 973"/>
                <a:gd name="T5" fmla="*/ 805 h 1319"/>
                <a:gd name="T6" fmla="*/ 373 w 973"/>
                <a:gd name="T7" fmla="*/ 754 h 1319"/>
                <a:gd name="T8" fmla="*/ 387 w 973"/>
                <a:gd name="T9" fmla="*/ 714 h 1319"/>
                <a:gd name="T10" fmla="*/ 405 w 973"/>
                <a:gd name="T11" fmla="*/ 686 h 1319"/>
                <a:gd name="T12" fmla="*/ 411 w 973"/>
                <a:gd name="T13" fmla="*/ 674 h 1319"/>
                <a:gd name="T14" fmla="*/ 431 w 973"/>
                <a:gd name="T15" fmla="*/ 656 h 1319"/>
                <a:gd name="T16" fmla="*/ 453 w 973"/>
                <a:gd name="T17" fmla="*/ 644 h 1319"/>
                <a:gd name="T18" fmla="*/ 477 w 973"/>
                <a:gd name="T19" fmla="*/ 636 h 1319"/>
                <a:gd name="T20" fmla="*/ 487 w 973"/>
                <a:gd name="T21" fmla="*/ 634 h 1319"/>
                <a:gd name="T22" fmla="*/ 515 w 973"/>
                <a:gd name="T23" fmla="*/ 636 h 1319"/>
                <a:gd name="T24" fmla="*/ 539 w 973"/>
                <a:gd name="T25" fmla="*/ 644 h 1319"/>
                <a:gd name="T26" fmla="*/ 559 w 973"/>
                <a:gd name="T27" fmla="*/ 656 h 1319"/>
                <a:gd name="T28" fmla="*/ 577 w 973"/>
                <a:gd name="T29" fmla="*/ 672 h 1319"/>
                <a:gd name="T30" fmla="*/ 591 w 973"/>
                <a:gd name="T31" fmla="*/ 694 h 1319"/>
                <a:gd name="T32" fmla="*/ 601 w 973"/>
                <a:gd name="T33" fmla="*/ 722 h 1319"/>
                <a:gd name="T34" fmla="*/ 607 w 973"/>
                <a:gd name="T35" fmla="*/ 756 h 1319"/>
                <a:gd name="T36" fmla="*/ 611 w 973"/>
                <a:gd name="T37" fmla="*/ 1319 h 1319"/>
                <a:gd name="T38" fmla="*/ 973 w 973"/>
                <a:gd name="T39" fmla="*/ 718 h 1319"/>
                <a:gd name="T40" fmla="*/ 973 w 973"/>
                <a:gd name="T41" fmla="*/ 672 h 1319"/>
                <a:gd name="T42" fmla="*/ 961 w 973"/>
                <a:gd name="T43" fmla="*/ 592 h 1319"/>
                <a:gd name="T44" fmla="*/ 941 w 973"/>
                <a:gd name="T45" fmla="*/ 522 h 1319"/>
                <a:gd name="T46" fmla="*/ 909 w 973"/>
                <a:gd name="T47" fmla="*/ 466 h 1319"/>
                <a:gd name="T48" fmla="*/ 889 w 973"/>
                <a:gd name="T49" fmla="*/ 442 h 1319"/>
                <a:gd name="T50" fmla="*/ 843 w 973"/>
                <a:gd name="T51" fmla="*/ 402 h 1319"/>
                <a:gd name="T52" fmla="*/ 789 w 973"/>
                <a:gd name="T53" fmla="*/ 374 h 1319"/>
                <a:gd name="T54" fmla="*/ 727 w 973"/>
                <a:gd name="T55" fmla="*/ 358 h 1319"/>
                <a:gd name="T56" fmla="*/ 657 w 973"/>
                <a:gd name="T57" fmla="*/ 352 h 1319"/>
                <a:gd name="T58" fmla="*/ 613 w 973"/>
                <a:gd name="T59" fmla="*/ 352 h 1319"/>
                <a:gd name="T60" fmla="*/ 571 w 973"/>
                <a:gd name="T61" fmla="*/ 356 h 1319"/>
                <a:gd name="T62" fmla="*/ 529 w 973"/>
                <a:gd name="T63" fmla="*/ 366 h 1319"/>
                <a:gd name="T64" fmla="*/ 483 w 973"/>
                <a:gd name="T65" fmla="*/ 384 h 1319"/>
                <a:gd name="T66" fmla="*/ 451 w 973"/>
                <a:gd name="T67" fmla="*/ 404 h 1319"/>
                <a:gd name="T68" fmla="*/ 397 w 973"/>
                <a:gd name="T69" fmla="*/ 448 h 1319"/>
                <a:gd name="T70" fmla="*/ 363 w 973"/>
                <a:gd name="T71" fmla="*/ 0 h 1319"/>
                <a:gd name="T72" fmla="*/ 0 w 973"/>
                <a:gd name="T73" fmla="*/ 1319 h 1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3" h="1319">
                  <a:moveTo>
                    <a:pt x="0" y="1319"/>
                  </a:moveTo>
                  <a:lnTo>
                    <a:pt x="363" y="1319"/>
                  </a:lnTo>
                  <a:lnTo>
                    <a:pt x="363" y="865"/>
                  </a:lnTo>
                  <a:lnTo>
                    <a:pt x="363" y="865"/>
                  </a:lnTo>
                  <a:lnTo>
                    <a:pt x="365" y="833"/>
                  </a:lnTo>
                  <a:lnTo>
                    <a:pt x="367" y="805"/>
                  </a:lnTo>
                  <a:lnTo>
                    <a:pt x="369" y="779"/>
                  </a:lnTo>
                  <a:lnTo>
                    <a:pt x="373" y="754"/>
                  </a:lnTo>
                  <a:lnTo>
                    <a:pt x="379" y="734"/>
                  </a:lnTo>
                  <a:lnTo>
                    <a:pt x="387" y="714"/>
                  </a:lnTo>
                  <a:lnTo>
                    <a:pt x="395" y="698"/>
                  </a:lnTo>
                  <a:lnTo>
                    <a:pt x="405" y="686"/>
                  </a:lnTo>
                  <a:lnTo>
                    <a:pt x="405" y="686"/>
                  </a:lnTo>
                  <a:lnTo>
                    <a:pt x="411" y="674"/>
                  </a:lnTo>
                  <a:lnTo>
                    <a:pt x="421" y="666"/>
                  </a:lnTo>
                  <a:lnTo>
                    <a:pt x="431" y="656"/>
                  </a:lnTo>
                  <a:lnTo>
                    <a:pt x="441" y="650"/>
                  </a:lnTo>
                  <a:lnTo>
                    <a:pt x="453" y="644"/>
                  </a:lnTo>
                  <a:lnTo>
                    <a:pt x="465" y="640"/>
                  </a:lnTo>
                  <a:lnTo>
                    <a:pt x="477" y="636"/>
                  </a:lnTo>
                  <a:lnTo>
                    <a:pt x="487" y="634"/>
                  </a:lnTo>
                  <a:lnTo>
                    <a:pt x="487" y="634"/>
                  </a:lnTo>
                  <a:lnTo>
                    <a:pt x="503" y="634"/>
                  </a:lnTo>
                  <a:lnTo>
                    <a:pt x="515" y="636"/>
                  </a:lnTo>
                  <a:lnTo>
                    <a:pt x="527" y="640"/>
                  </a:lnTo>
                  <a:lnTo>
                    <a:pt x="539" y="644"/>
                  </a:lnTo>
                  <a:lnTo>
                    <a:pt x="549" y="648"/>
                  </a:lnTo>
                  <a:lnTo>
                    <a:pt x="559" y="656"/>
                  </a:lnTo>
                  <a:lnTo>
                    <a:pt x="577" y="672"/>
                  </a:lnTo>
                  <a:lnTo>
                    <a:pt x="577" y="672"/>
                  </a:lnTo>
                  <a:lnTo>
                    <a:pt x="585" y="682"/>
                  </a:lnTo>
                  <a:lnTo>
                    <a:pt x="591" y="694"/>
                  </a:lnTo>
                  <a:lnTo>
                    <a:pt x="597" y="708"/>
                  </a:lnTo>
                  <a:lnTo>
                    <a:pt x="601" y="722"/>
                  </a:lnTo>
                  <a:lnTo>
                    <a:pt x="605" y="738"/>
                  </a:lnTo>
                  <a:lnTo>
                    <a:pt x="607" y="756"/>
                  </a:lnTo>
                  <a:lnTo>
                    <a:pt x="611" y="799"/>
                  </a:lnTo>
                  <a:lnTo>
                    <a:pt x="611" y="1319"/>
                  </a:lnTo>
                  <a:lnTo>
                    <a:pt x="973" y="1319"/>
                  </a:lnTo>
                  <a:lnTo>
                    <a:pt x="973" y="718"/>
                  </a:lnTo>
                  <a:lnTo>
                    <a:pt x="973" y="718"/>
                  </a:lnTo>
                  <a:lnTo>
                    <a:pt x="973" y="672"/>
                  </a:lnTo>
                  <a:lnTo>
                    <a:pt x="969" y="630"/>
                  </a:lnTo>
                  <a:lnTo>
                    <a:pt x="961" y="592"/>
                  </a:lnTo>
                  <a:lnTo>
                    <a:pt x="953" y="556"/>
                  </a:lnTo>
                  <a:lnTo>
                    <a:pt x="941" y="522"/>
                  </a:lnTo>
                  <a:lnTo>
                    <a:pt x="925" y="492"/>
                  </a:lnTo>
                  <a:lnTo>
                    <a:pt x="909" y="466"/>
                  </a:lnTo>
                  <a:lnTo>
                    <a:pt x="889" y="442"/>
                  </a:lnTo>
                  <a:lnTo>
                    <a:pt x="889" y="442"/>
                  </a:lnTo>
                  <a:lnTo>
                    <a:pt x="867" y="420"/>
                  </a:lnTo>
                  <a:lnTo>
                    <a:pt x="843" y="402"/>
                  </a:lnTo>
                  <a:lnTo>
                    <a:pt x="817" y="386"/>
                  </a:lnTo>
                  <a:lnTo>
                    <a:pt x="789" y="374"/>
                  </a:lnTo>
                  <a:lnTo>
                    <a:pt x="759" y="364"/>
                  </a:lnTo>
                  <a:lnTo>
                    <a:pt x="727" y="358"/>
                  </a:lnTo>
                  <a:lnTo>
                    <a:pt x="693" y="354"/>
                  </a:lnTo>
                  <a:lnTo>
                    <a:pt x="657" y="352"/>
                  </a:lnTo>
                  <a:lnTo>
                    <a:pt x="657" y="352"/>
                  </a:lnTo>
                  <a:lnTo>
                    <a:pt x="613" y="352"/>
                  </a:lnTo>
                  <a:lnTo>
                    <a:pt x="593" y="354"/>
                  </a:lnTo>
                  <a:lnTo>
                    <a:pt x="571" y="356"/>
                  </a:lnTo>
                  <a:lnTo>
                    <a:pt x="549" y="360"/>
                  </a:lnTo>
                  <a:lnTo>
                    <a:pt x="529" y="366"/>
                  </a:lnTo>
                  <a:lnTo>
                    <a:pt x="507" y="374"/>
                  </a:lnTo>
                  <a:lnTo>
                    <a:pt x="483" y="384"/>
                  </a:lnTo>
                  <a:lnTo>
                    <a:pt x="483" y="384"/>
                  </a:lnTo>
                  <a:lnTo>
                    <a:pt x="451" y="404"/>
                  </a:lnTo>
                  <a:lnTo>
                    <a:pt x="425" y="424"/>
                  </a:lnTo>
                  <a:lnTo>
                    <a:pt x="397" y="448"/>
                  </a:lnTo>
                  <a:lnTo>
                    <a:pt x="363" y="480"/>
                  </a:lnTo>
                  <a:lnTo>
                    <a:pt x="363" y="0"/>
                  </a:lnTo>
                  <a:lnTo>
                    <a:pt x="0" y="0"/>
                  </a:lnTo>
                  <a:lnTo>
                    <a:pt x="0" y="131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1">
              <a:extLst>
                <a:ext uri="{FF2B5EF4-FFF2-40B4-BE49-F238E27FC236}">
                  <a16:creationId xmlns:a16="http://schemas.microsoft.com/office/drawing/2014/main" id="{99E940E7-008F-7D2B-E89E-8A4FA1514A54}"/>
                </a:ext>
              </a:extLst>
            </p:cNvPr>
            <p:cNvSpPr/>
            <p:nvPr userDrawn="1"/>
          </p:nvSpPr>
          <p:spPr bwMode="auto">
            <a:xfrm>
              <a:off x="4930" y="2071"/>
              <a:ext cx="508" cy="1255"/>
            </a:xfrm>
            <a:custGeom>
              <a:avLst/>
              <a:gdLst>
                <a:gd name="T0" fmla="*/ 0 w 508"/>
                <a:gd name="T1" fmla="*/ 0 h 1255"/>
                <a:gd name="T2" fmla="*/ 0 w 508"/>
                <a:gd name="T3" fmla="*/ 288 h 1255"/>
                <a:gd name="T4" fmla="*/ 0 w 508"/>
                <a:gd name="T5" fmla="*/ 554 h 1255"/>
                <a:gd name="T6" fmla="*/ 0 w 508"/>
                <a:gd name="T7" fmla="*/ 887 h 1255"/>
                <a:gd name="T8" fmla="*/ 0 w 508"/>
                <a:gd name="T9" fmla="*/ 887 h 1255"/>
                <a:gd name="T10" fmla="*/ 2 w 508"/>
                <a:gd name="T11" fmla="*/ 961 h 1255"/>
                <a:gd name="T12" fmla="*/ 4 w 508"/>
                <a:gd name="T13" fmla="*/ 993 h 1255"/>
                <a:gd name="T14" fmla="*/ 8 w 508"/>
                <a:gd name="T15" fmla="*/ 1023 h 1255"/>
                <a:gd name="T16" fmla="*/ 12 w 508"/>
                <a:gd name="T17" fmla="*/ 1051 h 1255"/>
                <a:gd name="T18" fmla="*/ 18 w 508"/>
                <a:gd name="T19" fmla="*/ 1077 h 1255"/>
                <a:gd name="T20" fmla="*/ 26 w 508"/>
                <a:gd name="T21" fmla="*/ 1101 h 1255"/>
                <a:gd name="T22" fmla="*/ 34 w 508"/>
                <a:gd name="T23" fmla="*/ 1121 h 1255"/>
                <a:gd name="T24" fmla="*/ 34 w 508"/>
                <a:gd name="T25" fmla="*/ 1121 h 1255"/>
                <a:gd name="T26" fmla="*/ 44 w 508"/>
                <a:gd name="T27" fmla="*/ 1141 h 1255"/>
                <a:gd name="T28" fmla="*/ 52 w 508"/>
                <a:gd name="T29" fmla="*/ 1157 h 1255"/>
                <a:gd name="T30" fmla="*/ 62 w 508"/>
                <a:gd name="T31" fmla="*/ 1169 h 1255"/>
                <a:gd name="T32" fmla="*/ 74 w 508"/>
                <a:gd name="T33" fmla="*/ 1181 h 1255"/>
                <a:gd name="T34" fmla="*/ 86 w 508"/>
                <a:gd name="T35" fmla="*/ 1191 h 1255"/>
                <a:gd name="T36" fmla="*/ 98 w 508"/>
                <a:gd name="T37" fmla="*/ 1201 h 1255"/>
                <a:gd name="T38" fmla="*/ 126 w 508"/>
                <a:gd name="T39" fmla="*/ 1221 h 1255"/>
                <a:gd name="T40" fmla="*/ 126 w 508"/>
                <a:gd name="T41" fmla="*/ 1221 h 1255"/>
                <a:gd name="T42" fmla="*/ 142 w 508"/>
                <a:gd name="T43" fmla="*/ 1229 h 1255"/>
                <a:gd name="T44" fmla="*/ 160 w 508"/>
                <a:gd name="T45" fmla="*/ 1235 h 1255"/>
                <a:gd name="T46" fmla="*/ 180 w 508"/>
                <a:gd name="T47" fmla="*/ 1241 h 1255"/>
                <a:gd name="T48" fmla="*/ 200 w 508"/>
                <a:gd name="T49" fmla="*/ 1247 h 1255"/>
                <a:gd name="T50" fmla="*/ 224 w 508"/>
                <a:gd name="T51" fmla="*/ 1251 h 1255"/>
                <a:gd name="T52" fmla="*/ 250 w 508"/>
                <a:gd name="T53" fmla="*/ 1253 h 1255"/>
                <a:gd name="T54" fmla="*/ 312 w 508"/>
                <a:gd name="T55" fmla="*/ 1255 h 1255"/>
                <a:gd name="T56" fmla="*/ 312 w 508"/>
                <a:gd name="T57" fmla="*/ 1255 h 1255"/>
                <a:gd name="T58" fmla="*/ 352 w 508"/>
                <a:gd name="T59" fmla="*/ 1253 h 1255"/>
                <a:gd name="T60" fmla="*/ 404 w 508"/>
                <a:gd name="T61" fmla="*/ 1249 h 1255"/>
                <a:gd name="T62" fmla="*/ 458 w 508"/>
                <a:gd name="T63" fmla="*/ 1239 h 1255"/>
                <a:gd name="T64" fmla="*/ 484 w 508"/>
                <a:gd name="T65" fmla="*/ 1233 h 1255"/>
                <a:gd name="T66" fmla="*/ 508 w 508"/>
                <a:gd name="T67" fmla="*/ 1227 h 1255"/>
                <a:gd name="T68" fmla="*/ 508 w 508"/>
                <a:gd name="T69" fmla="*/ 989 h 1255"/>
                <a:gd name="T70" fmla="*/ 508 w 508"/>
                <a:gd name="T71" fmla="*/ 989 h 1255"/>
                <a:gd name="T72" fmla="*/ 500 w 508"/>
                <a:gd name="T73" fmla="*/ 993 h 1255"/>
                <a:gd name="T74" fmla="*/ 490 w 508"/>
                <a:gd name="T75" fmla="*/ 995 h 1255"/>
                <a:gd name="T76" fmla="*/ 464 w 508"/>
                <a:gd name="T77" fmla="*/ 997 h 1255"/>
                <a:gd name="T78" fmla="*/ 436 w 508"/>
                <a:gd name="T79" fmla="*/ 999 h 1255"/>
                <a:gd name="T80" fmla="*/ 410 w 508"/>
                <a:gd name="T81" fmla="*/ 999 h 1255"/>
                <a:gd name="T82" fmla="*/ 410 w 508"/>
                <a:gd name="T83" fmla="*/ 999 h 1255"/>
                <a:gd name="T84" fmla="*/ 400 w 508"/>
                <a:gd name="T85" fmla="*/ 999 h 1255"/>
                <a:gd name="T86" fmla="*/ 392 w 508"/>
                <a:gd name="T87" fmla="*/ 995 h 1255"/>
                <a:gd name="T88" fmla="*/ 384 w 508"/>
                <a:gd name="T89" fmla="*/ 991 h 1255"/>
                <a:gd name="T90" fmla="*/ 376 w 508"/>
                <a:gd name="T91" fmla="*/ 987 h 1255"/>
                <a:gd name="T92" fmla="*/ 368 w 508"/>
                <a:gd name="T93" fmla="*/ 977 h 1255"/>
                <a:gd name="T94" fmla="*/ 362 w 508"/>
                <a:gd name="T95" fmla="*/ 969 h 1255"/>
                <a:gd name="T96" fmla="*/ 362 w 508"/>
                <a:gd name="T97" fmla="*/ 969 h 1255"/>
                <a:gd name="T98" fmla="*/ 356 w 508"/>
                <a:gd name="T99" fmla="*/ 957 h 1255"/>
                <a:gd name="T100" fmla="*/ 352 w 508"/>
                <a:gd name="T101" fmla="*/ 939 h 1255"/>
                <a:gd name="T102" fmla="*/ 350 w 508"/>
                <a:gd name="T103" fmla="*/ 917 h 1255"/>
                <a:gd name="T104" fmla="*/ 350 w 508"/>
                <a:gd name="T105" fmla="*/ 889 h 1255"/>
                <a:gd name="T106" fmla="*/ 350 w 508"/>
                <a:gd name="T107" fmla="*/ 554 h 1255"/>
                <a:gd name="T108" fmla="*/ 508 w 508"/>
                <a:gd name="T109" fmla="*/ 554 h 1255"/>
                <a:gd name="T110" fmla="*/ 508 w 508"/>
                <a:gd name="T111" fmla="*/ 288 h 1255"/>
                <a:gd name="T112" fmla="*/ 350 w 508"/>
                <a:gd name="T113" fmla="*/ 288 h 1255"/>
                <a:gd name="T114" fmla="*/ 350 w 508"/>
                <a:gd name="T115" fmla="*/ 0 h 1255"/>
                <a:gd name="T116" fmla="*/ 0 w 508"/>
                <a:gd name="T117" fmla="*/ 0 h 1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08" h="1255">
                  <a:moveTo>
                    <a:pt x="0" y="0"/>
                  </a:moveTo>
                  <a:lnTo>
                    <a:pt x="0" y="288"/>
                  </a:lnTo>
                  <a:lnTo>
                    <a:pt x="0" y="554"/>
                  </a:lnTo>
                  <a:lnTo>
                    <a:pt x="0" y="887"/>
                  </a:lnTo>
                  <a:lnTo>
                    <a:pt x="0" y="887"/>
                  </a:lnTo>
                  <a:lnTo>
                    <a:pt x="2" y="961"/>
                  </a:lnTo>
                  <a:lnTo>
                    <a:pt x="4" y="993"/>
                  </a:lnTo>
                  <a:lnTo>
                    <a:pt x="8" y="1023"/>
                  </a:lnTo>
                  <a:lnTo>
                    <a:pt x="12" y="1051"/>
                  </a:lnTo>
                  <a:lnTo>
                    <a:pt x="18" y="1077"/>
                  </a:lnTo>
                  <a:lnTo>
                    <a:pt x="26" y="1101"/>
                  </a:lnTo>
                  <a:lnTo>
                    <a:pt x="34" y="1121"/>
                  </a:lnTo>
                  <a:lnTo>
                    <a:pt x="34" y="1121"/>
                  </a:lnTo>
                  <a:lnTo>
                    <a:pt x="44" y="1141"/>
                  </a:lnTo>
                  <a:lnTo>
                    <a:pt x="52" y="1157"/>
                  </a:lnTo>
                  <a:lnTo>
                    <a:pt x="62" y="1169"/>
                  </a:lnTo>
                  <a:lnTo>
                    <a:pt x="74" y="1181"/>
                  </a:lnTo>
                  <a:lnTo>
                    <a:pt x="86" y="1191"/>
                  </a:lnTo>
                  <a:lnTo>
                    <a:pt x="98" y="1201"/>
                  </a:lnTo>
                  <a:lnTo>
                    <a:pt x="126" y="1221"/>
                  </a:lnTo>
                  <a:lnTo>
                    <a:pt x="126" y="1221"/>
                  </a:lnTo>
                  <a:lnTo>
                    <a:pt x="142" y="1229"/>
                  </a:lnTo>
                  <a:lnTo>
                    <a:pt x="160" y="1235"/>
                  </a:lnTo>
                  <a:lnTo>
                    <a:pt x="180" y="1241"/>
                  </a:lnTo>
                  <a:lnTo>
                    <a:pt x="200" y="1247"/>
                  </a:lnTo>
                  <a:lnTo>
                    <a:pt x="224" y="1251"/>
                  </a:lnTo>
                  <a:lnTo>
                    <a:pt x="250" y="1253"/>
                  </a:lnTo>
                  <a:lnTo>
                    <a:pt x="312" y="1255"/>
                  </a:lnTo>
                  <a:lnTo>
                    <a:pt x="312" y="1255"/>
                  </a:lnTo>
                  <a:lnTo>
                    <a:pt x="352" y="1253"/>
                  </a:lnTo>
                  <a:lnTo>
                    <a:pt x="404" y="1249"/>
                  </a:lnTo>
                  <a:lnTo>
                    <a:pt x="458" y="1239"/>
                  </a:lnTo>
                  <a:lnTo>
                    <a:pt x="484" y="1233"/>
                  </a:lnTo>
                  <a:lnTo>
                    <a:pt x="508" y="1227"/>
                  </a:lnTo>
                  <a:lnTo>
                    <a:pt x="508" y="989"/>
                  </a:lnTo>
                  <a:lnTo>
                    <a:pt x="508" y="989"/>
                  </a:lnTo>
                  <a:lnTo>
                    <a:pt x="500" y="993"/>
                  </a:lnTo>
                  <a:lnTo>
                    <a:pt x="490" y="995"/>
                  </a:lnTo>
                  <a:lnTo>
                    <a:pt x="464" y="997"/>
                  </a:lnTo>
                  <a:lnTo>
                    <a:pt x="436" y="999"/>
                  </a:lnTo>
                  <a:lnTo>
                    <a:pt x="410" y="999"/>
                  </a:lnTo>
                  <a:lnTo>
                    <a:pt x="410" y="999"/>
                  </a:lnTo>
                  <a:lnTo>
                    <a:pt x="400" y="999"/>
                  </a:lnTo>
                  <a:lnTo>
                    <a:pt x="392" y="995"/>
                  </a:lnTo>
                  <a:lnTo>
                    <a:pt x="384" y="991"/>
                  </a:lnTo>
                  <a:lnTo>
                    <a:pt x="376" y="987"/>
                  </a:lnTo>
                  <a:lnTo>
                    <a:pt x="368" y="977"/>
                  </a:lnTo>
                  <a:lnTo>
                    <a:pt x="362" y="969"/>
                  </a:lnTo>
                  <a:lnTo>
                    <a:pt x="362" y="969"/>
                  </a:lnTo>
                  <a:lnTo>
                    <a:pt x="356" y="957"/>
                  </a:lnTo>
                  <a:lnTo>
                    <a:pt x="352" y="939"/>
                  </a:lnTo>
                  <a:lnTo>
                    <a:pt x="350" y="917"/>
                  </a:lnTo>
                  <a:lnTo>
                    <a:pt x="350" y="889"/>
                  </a:lnTo>
                  <a:lnTo>
                    <a:pt x="350" y="554"/>
                  </a:lnTo>
                  <a:lnTo>
                    <a:pt x="508" y="554"/>
                  </a:lnTo>
                  <a:lnTo>
                    <a:pt x="508" y="288"/>
                  </a:lnTo>
                  <a:lnTo>
                    <a:pt x="350" y="288"/>
                  </a:lnTo>
                  <a:lnTo>
                    <a:pt x="350" y="0"/>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Rectangle 12">
              <a:extLst>
                <a:ext uri="{FF2B5EF4-FFF2-40B4-BE49-F238E27FC236}">
                  <a16:creationId xmlns:a16="http://schemas.microsoft.com/office/drawing/2014/main" id="{F3468E20-353B-5772-72FE-CD19FEB5450D}"/>
                </a:ext>
              </a:extLst>
            </p:cNvPr>
            <p:cNvSpPr/>
            <p:nvPr userDrawn="1"/>
          </p:nvSpPr>
          <p:spPr bwMode="auto">
            <a:xfrm>
              <a:off x="4455" y="2071"/>
              <a:ext cx="353" cy="196"/>
            </a:xfrm>
            <a:prstGeom prst="rect">
              <a:avLst/>
            </a:prstGeom>
            <a:solidFill>
              <a:srgbClr val="7AC1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3">
              <a:extLst>
                <a:ext uri="{FF2B5EF4-FFF2-40B4-BE49-F238E27FC236}">
                  <a16:creationId xmlns:a16="http://schemas.microsoft.com/office/drawing/2014/main" id="{9687B5F8-D93D-A00F-122D-275A13117889}"/>
                </a:ext>
              </a:extLst>
            </p:cNvPr>
            <p:cNvSpPr/>
            <p:nvPr userDrawn="1"/>
          </p:nvSpPr>
          <p:spPr bwMode="auto">
            <a:xfrm>
              <a:off x="2320" y="998"/>
              <a:ext cx="1073" cy="1119"/>
            </a:xfrm>
            <a:custGeom>
              <a:avLst/>
              <a:gdLst>
                <a:gd name="T0" fmla="*/ 0 w 1073"/>
                <a:gd name="T1" fmla="*/ 0 h 1119"/>
                <a:gd name="T2" fmla="*/ 498 w 1073"/>
                <a:gd name="T3" fmla="*/ 1119 h 1119"/>
                <a:gd name="T4" fmla="*/ 534 w 1073"/>
                <a:gd name="T5" fmla="*/ 1119 h 1119"/>
                <a:gd name="T6" fmla="*/ 604 w 1073"/>
                <a:gd name="T7" fmla="*/ 1113 h 1119"/>
                <a:gd name="T8" fmla="*/ 666 w 1073"/>
                <a:gd name="T9" fmla="*/ 1105 h 1119"/>
                <a:gd name="T10" fmla="*/ 726 w 1073"/>
                <a:gd name="T11" fmla="*/ 1089 h 1119"/>
                <a:gd name="T12" fmla="*/ 780 w 1073"/>
                <a:gd name="T13" fmla="*/ 1071 h 1119"/>
                <a:gd name="T14" fmla="*/ 828 w 1073"/>
                <a:gd name="T15" fmla="*/ 1047 h 1119"/>
                <a:gd name="T16" fmla="*/ 875 w 1073"/>
                <a:gd name="T17" fmla="*/ 1017 h 1119"/>
                <a:gd name="T18" fmla="*/ 915 w 1073"/>
                <a:gd name="T19" fmla="*/ 985 h 1119"/>
                <a:gd name="T20" fmla="*/ 949 w 1073"/>
                <a:gd name="T21" fmla="*/ 949 h 1119"/>
                <a:gd name="T22" fmla="*/ 981 w 1073"/>
                <a:gd name="T23" fmla="*/ 909 h 1119"/>
                <a:gd name="T24" fmla="*/ 1007 w 1073"/>
                <a:gd name="T25" fmla="*/ 865 h 1119"/>
                <a:gd name="T26" fmla="*/ 1029 w 1073"/>
                <a:gd name="T27" fmla="*/ 817 h 1119"/>
                <a:gd name="T28" fmla="*/ 1045 w 1073"/>
                <a:gd name="T29" fmla="*/ 765 h 1119"/>
                <a:gd name="T30" fmla="*/ 1059 w 1073"/>
                <a:gd name="T31" fmla="*/ 711 h 1119"/>
                <a:gd name="T32" fmla="*/ 1069 w 1073"/>
                <a:gd name="T33" fmla="*/ 621 h 1119"/>
                <a:gd name="T34" fmla="*/ 1073 w 1073"/>
                <a:gd name="T35" fmla="*/ 558 h 1119"/>
                <a:gd name="T36" fmla="*/ 1065 w 1073"/>
                <a:gd name="T37" fmla="*/ 452 h 1119"/>
                <a:gd name="T38" fmla="*/ 1045 w 1073"/>
                <a:gd name="T39" fmla="*/ 352 h 1119"/>
                <a:gd name="T40" fmla="*/ 1011 w 1073"/>
                <a:gd name="T41" fmla="*/ 258 h 1119"/>
                <a:gd name="T42" fmla="*/ 987 w 1073"/>
                <a:gd name="T43" fmla="*/ 214 h 1119"/>
                <a:gd name="T44" fmla="*/ 959 w 1073"/>
                <a:gd name="T45" fmla="*/ 174 h 1119"/>
                <a:gd name="T46" fmla="*/ 927 w 1073"/>
                <a:gd name="T47" fmla="*/ 136 h 1119"/>
                <a:gd name="T48" fmla="*/ 891 w 1073"/>
                <a:gd name="T49" fmla="*/ 102 h 1119"/>
                <a:gd name="T50" fmla="*/ 849 w 1073"/>
                <a:gd name="T51" fmla="*/ 72 h 1119"/>
                <a:gd name="T52" fmla="*/ 802 w 1073"/>
                <a:gd name="T53" fmla="*/ 48 h 1119"/>
                <a:gd name="T54" fmla="*/ 752 w 1073"/>
                <a:gd name="T55" fmla="*/ 28 h 1119"/>
                <a:gd name="T56" fmla="*/ 696 w 1073"/>
                <a:gd name="T57" fmla="*/ 12 h 1119"/>
                <a:gd name="T58" fmla="*/ 634 w 1073"/>
                <a:gd name="T59" fmla="*/ 4 h 1119"/>
                <a:gd name="T60" fmla="*/ 566 w 1073"/>
                <a:gd name="T61" fmla="*/ 0 h 1119"/>
                <a:gd name="T62" fmla="*/ 480 w 1073"/>
                <a:gd name="T63" fmla="*/ 833 h 1119"/>
                <a:gd name="T64" fmla="*/ 346 w 1073"/>
                <a:gd name="T65" fmla="*/ 286 h 1119"/>
                <a:gd name="T66" fmla="*/ 454 w 1073"/>
                <a:gd name="T67" fmla="*/ 286 h 1119"/>
                <a:gd name="T68" fmla="*/ 538 w 1073"/>
                <a:gd name="T69" fmla="*/ 296 h 1119"/>
                <a:gd name="T70" fmla="*/ 602 w 1073"/>
                <a:gd name="T71" fmla="*/ 318 h 1119"/>
                <a:gd name="T72" fmla="*/ 650 w 1073"/>
                <a:gd name="T73" fmla="*/ 352 h 1119"/>
                <a:gd name="T74" fmla="*/ 684 w 1073"/>
                <a:gd name="T75" fmla="*/ 394 h 1119"/>
                <a:gd name="T76" fmla="*/ 706 w 1073"/>
                <a:gd name="T77" fmla="*/ 438 h 1119"/>
                <a:gd name="T78" fmla="*/ 718 w 1073"/>
                <a:gd name="T79" fmla="*/ 482 h 1119"/>
                <a:gd name="T80" fmla="*/ 724 w 1073"/>
                <a:gd name="T81" fmla="*/ 522 h 1119"/>
                <a:gd name="T82" fmla="*/ 726 w 1073"/>
                <a:gd name="T83" fmla="*/ 552 h 1119"/>
                <a:gd name="T84" fmla="*/ 722 w 1073"/>
                <a:gd name="T85" fmla="*/ 619 h 1119"/>
                <a:gd name="T86" fmla="*/ 712 w 1073"/>
                <a:gd name="T87" fmla="*/ 665 h 1119"/>
                <a:gd name="T88" fmla="*/ 696 w 1073"/>
                <a:gd name="T89" fmla="*/ 711 h 1119"/>
                <a:gd name="T90" fmla="*/ 670 w 1073"/>
                <a:gd name="T91" fmla="*/ 753 h 1119"/>
                <a:gd name="T92" fmla="*/ 632 w 1073"/>
                <a:gd name="T93" fmla="*/ 789 h 1119"/>
                <a:gd name="T94" fmla="*/ 582 w 1073"/>
                <a:gd name="T95" fmla="*/ 817 h 1119"/>
                <a:gd name="T96" fmla="*/ 518 w 1073"/>
                <a:gd name="T97" fmla="*/ 831 h 1119"/>
                <a:gd name="T98" fmla="*/ 480 w 1073"/>
                <a:gd name="T99" fmla="*/ 833 h 1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3" h="1119">
                  <a:moveTo>
                    <a:pt x="566" y="0"/>
                  </a:moveTo>
                  <a:lnTo>
                    <a:pt x="0" y="0"/>
                  </a:lnTo>
                  <a:lnTo>
                    <a:pt x="0" y="1119"/>
                  </a:lnTo>
                  <a:lnTo>
                    <a:pt x="498" y="1119"/>
                  </a:lnTo>
                  <a:lnTo>
                    <a:pt x="498" y="1119"/>
                  </a:lnTo>
                  <a:lnTo>
                    <a:pt x="534" y="1119"/>
                  </a:lnTo>
                  <a:lnTo>
                    <a:pt x="570" y="1117"/>
                  </a:lnTo>
                  <a:lnTo>
                    <a:pt x="604" y="1113"/>
                  </a:lnTo>
                  <a:lnTo>
                    <a:pt x="636" y="1109"/>
                  </a:lnTo>
                  <a:lnTo>
                    <a:pt x="666" y="1105"/>
                  </a:lnTo>
                  <a:lnTo>
                    <a:pt x="696" y="1097"/>
                  </a:lnTo>
                  <a:lnTo>
                    <a:pt x="726" y="1089"/>
                  </a:lnTo>
                  <a:lnTo>
                    <a:pt x="752" y="1081"/>
                  </a:lnTo>
                  <a:lnTo>
                    <a:pt x="780" y="1071"/>
                  </a:lnTo>
                  <a:lnTo>
                    <a:pt x="804" y="1059"/>
                  </a:lnTo>
                  <a:lnTo>
                    <a:pt x="828" y="1047"/>
                  </a:lnTo>
                  <a:lnTo>
                    <a:pt x="853" y="1033"/>
                  </a:lnTo>
                  <a:lnTo>
                    <a:pt x="875" y="1017"/>
                  </a:lnTo>
                  <a:lnTo>
                    <a:pt x="895" y="1003"/>
                  </a:lnTo>
                  <a:lnTo>
                    <a:pt x="915" y="985"/>
                  </a:lnTo>
                  <a:lnTo>
                    <a:pt x="933" y="967"/>
                  </a:lnTo>
                  <a:lnTo>
                    <a:pt x="949" y="949"/>
                  </a:lnTo>
                  <a:lnTo>
                    <a:pt x="965" y="929"/>
                  </a:lnTo>
                  <a:lnTo>
                    <a:pt x="981" y="909"/>
                  </a:lnTo>
                  <a:lnTo>
                    <a:pt x="995" y="887"/>
                  </a:lnTo>
                  <a:lnTo>
                    <a:pt x="1007" y="865"/>
                  </a:lnTo>
                  <a:lnTo>
                    <a:pt x="1019" y="841"/>
                  </a:lnTo>
                  <a:lnTo>
                    <a:pt x="1029" y="817"/>
                  </a:lnTo>
                  <a:lnTo>
                    <a:pt x="1037" y="791"/>
                  </a:lnTo>
                  <a:lnTo>
                    <a:pt x="1045" y="765"/>
                  </a:lnTo>
                  <a:lnTo>
                    <a:pt x="1053" y="737"/>
                  </a:lnTo>
                  <a:lnTo>
                    <a:pt x="1059" y="711"/>
                  </a:lnTo>
                  <a:lnTo>
                    <a:pt x="1063" y="681"/>
                  </a:lnTo>
                  <a:lnTo>
                    <a:pt x="1069" y="621"/>
                  </a:lnTo>
                  <a:lnTo>
                    <a:pt x="1073" y="558"/>
                  </a:lnTo>
                  <a:lnTo>
                    <a:pt x="1073" y="558"/>
                  </a:lnTo>
                  <a:lnTo>
                    <a:pt x="1071" y="504"/>
                  </a:lnTo>
                  <a:lnTo>
                    <a:pt x="1065" y="452"/>
                  </a:lnTo>
                  <a:lnTo>
                    <a:pt x="1057" y="402"/>
                  </a:lnTo>
                  <a:lnTo>
                    <a:pt x="1045" y="352"/>
                  </a:lnTo>
                  <a:lnTo>
                    <a:pt x="1031" y="304"/>
                  </a:lnTo>
                  <a:lnTo>
                    <a:pt x="1011" y="258"/>
                  </a:lnTo>
                  <a:lnTo>
                    <a:pt x="999" y="236"/>
                  </a:lnTo>
                  <a:lnTo>
                    <a:pt x="987" y="214"/>
                  </a:lnTo>
                  <a:lnTo>
                    <a:pt x="975" y="192"/>
                  </a:lnTo>
                  <a:lnTo>
                    <a:pt x="959" y="174"/>
                  </a:lnTo>
                  <a:lnTo>
                    <a:pt x="945" y="154"/>
                  </a:lnTo>
                  <a:lnTo>
                    <a:pt x="927" y="136"/>
                  </a:lnTo>
                  <a:lnTo>
                    <a:pt x="909" y="118"/>
                  </a:lnTo>
                  <a:lnTo>
                    <a:pt x="891" y="102"/>
                  </a:lnTo>
                  <a:lnTo>
                    <a:pt x="871" y="86"/>
                  </a:lnTo>
                  <a:lnTo>
                    <a:pt x="849" y="72"/>
                  </a:lnTo>
                  <a:lnTo>
                    <a:pt x="826" y="60"/>
                  </a:lnTo>
                  <a:lnTo>
                    <a:pt x="802" y="48"/>
                  </a:lnTo>
                  <a:lnTo>
                    <a:pt x="778" y="36"/>
                  </a:lnTo>
                  <a:lnTo>
                    <a:pt x="752" y="28"/>
                  </a:lnTo>
                  <a:lnTo>
                    <a:pt x="724" y="20"/>
                  </a:lnTo>
                  <a:lnTo>
                    <a:pt x="696" y="12"/>
                  </a:lnTo>
                  <a:lnTo>
                    <a:pt x="664" y="6"/>
                  </a:lnTo>
                  <a:lnTo>
                    <a:pt x="634" y="4"/>
                  </a:lnTo>
                  <a:lnTo>
                    <a:pt x="600" y="0"/>
                  </a:lnTo>
                  <a:lnTo>
                    <a:pt x="566" y="0"/>
                  </a:lnTo>
                  <a:lnTo>
                    <a:pt x="566" y="0"/>
                  </a:lnTo>
                  <a:close/>
                  <a:moveTo>
                    <a:pt x="480" y="833"/>
                  </a:moveTo>
                  <a:lnTo>
                    <a:pt x="346" y="833"/>
                  </a:lnTo>
                  <a:lnTo>
                    <a:pt x="346" y="286"/>
                  </a:lnTo>
                  <a:lnTo>
                    <a:pt x="454" y="286"/>
                  </a:lnTo>
                  <a:lnTo>
                    <a:pt x="454" y="286"/>
                  </a:lnTo>
                  <a:lnTo>
                    <a:pt x="500" y="288"/>
                  </a:lnTo>
                  <a:lnTo>
                    <a:pt x="538" y="296"/>
                  </a:lnTo>
                  <a:lnTo>
                    <a:pt x="572" y="306"/>
                  </a:lnTo>
                  <a:lnTo>
                    <a:pt x="602" y="318"/>
                  </a:lnTo>
                  <a:lnTo>
                    <a:pt x="628" y="334"/>
                  </a:lnTo>
                  <a:lnTo>
                    <a:pt x="650" y="352"/>
                  </a:lnTo>
                  <a:lnTo>
                    <a:pt x="668" y="372"/>
                  </a:lnTo>
                  <a:lnTo>
                    <a:pt x="684" y="394"/>
                  </a:lnTo>
                  <a:lnTo>
                    <a:pt x="696" y="416"/>
                  </a:lnTo>
                  <a:lnTo>
                    <a:pt x="706" y="438"/>
                  </a:lnTo>
                  <a:lnTo>
                    <a:pt x="714" y="460"/>
                  </a:lnTo>
                  <a:lnTo>
                    <a:pt x="718" y="482"/>
                  </a:lnTo>
                  <a:lnTo>
                    <a:pt x="722" y="502"/>
                  </a:lnTo>
                  <a:lnTo>
                    <a:pt x="724" y="522"/>
                  </a:lnTo>
                  <a:lnTo>
                    <a:pt x="726" y="552"/>
                  </a:lnTo>
                  <a:lnTo>
                    <a:pt x="726" y="552"/>
                  </a:lnTo>
                  <a:lnTo>
                    <a:pt x="724" y="597"/>
                  </a:lnTo>
                  <a:lnTo>
                    <a:pt x="722" y="619"/>
                  </a:lnTo>
                  <a:lnTo>
                    <a:pt x="718" y="641"/>
                  </a:lnTo>
                  <a:lnTo>
                    <a:pt x="712" y="665"/>
                  </a:lnTo>
                  <a:lnTo>
                    <a:pt x="704" y="689"/>
                  </a:lnTo>
                  <a:lnTo>
                    <a:pt x="696" y="711"/>
                  </a:lnTo>
                  <a:lnTo>
                    <a:pt x="684" y="733"/>
                  </a:lnTo>
                  <a:lnTo>
                    <a:pt x="670" y="753"/>
                  </a:lnTo>
                  <a:lnTo>
                    <a:pt x="652" y="773"/>
                  </a:lnTo>
                  <a:lnTo>
                    <a:pt x="632" y="789"/>
                  </a:lnTo>
                  <a:lnTo>
                    <a:pt x="610" y="805"/>
                  </a:lnTo>
                  <a:lnTo>
                    <a:pt x="582" y="817"/>
                  </a:lnTo>
                  <a:lnTo>
                    <a:pt x="552" y="825"/>
                  </a:lnTo>
                  <a:lnTo>
                    <a:pt x="518" y="831"/>
                  </a:lnTo>
                  <a:lnTo>
                    <a:pt x="480" y="833"/>
                  </a:lnTo>
                  <a:lnTo>
                    <a:pt x="480" y="833"/>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1985326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lvl1pPr marL="457189" indent="-457189">
              <a:buClr>
                <a:schemeClr val="accent1"/>
              </a:buClr>
              <a:buFont typeface="Wingdings" charset="2"/>
              <a:buChar char="§"/>
              <a:defRPr/>
            </a:lvl1pPr>
            <a:lvl2pPr marL="990575" indent="-380990">
              <a:buClr>
                <a:schemeClr val="accent1"/>
              </a:buClr>
              <a:buFont typeface="Wingdings" charset="2"/>
              <a:buChar char="§"/>
              <a:defRPr/>
            </a:lvl2pPr>
            <a:lvl3pPr marL="1523962" indent="-304792">
              <a:buClr>
                <a:schemeClr val="accent1"/>
              </a:buClr>
              <a:buFont typeface="Wingdings" charset="2"/>
              <a:buChar char="§"/>
              <a:defRPr/>
            </a:lvl3pPr>
            <a:lvl4pPr marL="2133547" indent="-304792">
              <a:buClr>
                <a:schemeClr val="accent1"/>
              </a:buClr>
              <a:buFont typeface="Wingdings" charset="2"/>
              <a:buChar char="§"/>
              <a:defRPr/>
            </a:lvl4pPr>
            <a:lvl5pPr marL="2743131" indent="-304792">
              <a:buClr>
                <a:schemeClr val="accent1"/>
              </a:buClr>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513080" y="6470789"/>
            <a:ext cx="782320" cy="344879"/>
          </a:xfrm>
          <a:prstGeom prst="rect">
            <a:avLst/>
          </a:prstGeom>
        </p:spPr>
        <p:txBody>
          <a:bodyPr vert="horz" lIns="91440" tIns="45720" rIns="91440" bIns="45720" rtlCol="0" anchor="ctr"/>
          <a:lstStyle>
            <a:lvl1pPr algn="l">
              <a:defRPr sz="1333">
                <a:solidFill>
                  <a:schemeClr val="tx1"/>
                </a:solidFill>
              </a:defRPr>
            </a:lvl1pPr>
          </a:lstStyle>
          <a:p>
            <a:fld id="{75472711-4FCB-2141-A321-C0607E714264}" type="slidenum">
              <a:rPr lang="en-US" smtClean="0"/>
              <a:pPr/>
              <a:t>‹#›</a:t>
            </a:fld>
            <a:endParaRPr lang="en-US"/>
          </a:p>
        </p:txBody>
      </p:sp>
      <p:sp>
        <p:nvSpPr>
          <p:cNvPr id="5" name="Footer Placeholder 3"/>
          <p:cNvSpPr>
            <a:spLocks noGrp="1"/>
          </p:cNvSpPr>
          <p:nvPr>
            <p:ph type="ftr" sz="quarter" idx="3"/>
          </p:nvPr>
        </p:nvSpPr>
        <p:spPr>
          <a:xfrm>
            <a:off x="1463040" y="6470789"/>
            <a:ext cx="6563360" cy="344879"/>
          </a:xfrm>
          <a:prstGeom prst="rect">
            <a:avLst/>
          </a:prstGeom>
        </p:spPr>
        <p:txBody>
          <a:bodyPr vert="horz" lIns="91440" tIns="45720" rIns="91440" bIns="45720" rtlCol="0" anchor="ctr"/>
          <a:lstStyle>
            <a:lvl1pPr>
              <a:defRPr lang="en-US" sz="1333"/>
            </a:lvl1pPr>
          </a:lstStyle>
          <a:p>
            <a:endParaRPr lang="en-US"/>
          </a:p>
        </p:txBody>
      </p:sp>
    </p:spTree>
    <p:extLst>
      <p:ext uri="{BB962C8B-B14F-4D97-AF65-F5344CB8AC3E}">
        <p14:creationId xmlns:p14="http://schemas.microsoft.com/office/powerpoint/2010/main" val="3058506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40C75-801C-BF0B-DE23-C57209600B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7FEA0D-5430-9347-4B1B-4F5006E2531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46988A-BCB9-8F0E-ABF7-5065B7B47DF6}"/>
              </a:ext>
            </a:extLst>
          </p:cNvPr>
          <p:cNvSpPr>
            <a:spLocks noGrp="1"/>
          </p:cNvSpPr>
          <p:nvPr>
            <p:ph type="dt" sz="half" idx="10"/>
          </p:nvPr>
        </p:nvSpPr>
        <p:spPr/>
        <p:txBody>
          <a:bodyPr/>
          <a:lstStyle/>
          <a:p>
            <a:fld id="{4C16F909-D0DB-48B9-AED7-82BA1CA133AB}" type="datetimeFigureOut">
              <a:rPr lang="en-US" smtClean="0"/>
              <a:t>11/18/2024</a:t>
            </a:fld>
            <a:endParaRPr lang="en-US"/>
          </a:p>
        </p:txBody>
      </p:sp>
      <p:sp>
        <p:nvSpPr>
          <p:cNvPr id="5" name="Footer Placeholder 4">
            <a:extLst>
              <a:ext uri="{FF2B5EF4-FFF2-40B4-BE49-F238E27FC236}">
                <a16:creationId xmlns:a16="http://schemas.microsoft.com/office/drawing/2014/main" id="{50EC5531-D3C8-3DDB-4406-C2681FDFF8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D2B041-FE5E-CE32-BBBB-21762ADBEE9D}"/>
              </a:ext>
            </a:extLst>
          </p:cNvPr>
          <p:cNvSpPr>
            <a:spLocks noGrp="1"/>
          </p:cNvSpPr>
          <p:nvPr>
            <p:ph type="sldNum" sz="quarter" idx="12"/>
          </p:nvPr>
        </p:nvSpPr>
        <p:spPr/>
        <p:txBody>
          <a:bodyPr/>
          <a:lstStyle/>
          <a:p>
            <a:fld id="{E2454701-0767-4044-8057-F219150E60CF}" type="slidenum">
              <a:rPr lang="en-US" smtClean="0"/>
              <a:t>‹#›</a:t>
            </a:fld>
            <a:endParaRPr lang="en-US"/>
          </a:p>
        </p:txBody>
      </p:sp>
    </p:spTree>
    <p:extLst>
      <p:ext uri="{BB962C8B-B14F-4D97-AF65-F5344CB8AC3E}">
        <p14:creationId xmlns:p14="http://schemas.microsoft.com/office/powerpoint/2010/main" val="8271900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9A62FF54-BFE5-E0CA-F5B9-AA4FF7A9F9F5}"/>
              </a:ext>
            </a:extLst>
          </p:cNvPr>
          <p:cNvSpPr>
            <a:spLocks noGrp="1"/>
          </p:cNvSpPr>
          <p:nvPr>
            <p:ph type="title" hasCustomPrompt="1"/>
          </p:nvPr>
        </p:nvSpPr>
        <p:spPr/>
        <p:txBody>
          <a:bodyPr/>
          <a:lstStyle>
            <a:lvl1pPr>
              <a:defRPr/>
            </a:lvl1pPr>
          </a:lstStyle>
          <a:p>
            <a:r>
              <a:rPr lang="en-US"/>
              <a:t>State your main point</a:t>
            </a:r>
          </a:p>
        </p:txBody>
      </p:sp>
      <p:sp>
        <p:nvSpPr>
          <p:cNvPr id="3" name="Content Placeholder 2">
            <a:extLst>
              <a:ext uri="{FF2B5EF4-FFF2-40B4-BE49-F238E27FC236}">
                <a16:creationId xmlns:a16="http://schemas.microsoft.com/office/drawing/2014/main" id="{C26E04C6-4B05-3FA2-7EDD-9FFE2761ED87}"/>
              </a:ext>
            </a:extLst>
          </p:cNvPr>
          <p:cNvSpPr>
            <a:spLocks noGrp="1"/>
          </p:cNvSpPr>
          <p:nvPr>
            <p:ph sz="half" idx="1" hasCustomPrompt="1"/>
          </p:nvPr>
        </p:nvSpPr>
        <p:spPr>
          <a:xfrm>
            <a:off x="457200" y="1508124"/>
            <a:ext cx="5638800" cy="4892675"/>
          </a:xfrm>
        </p:spPr>
        <p:txBody>
          <a:bodyPr/>
          <a:lstStyle>
            <a:lvl1pPr>
              <a:defRPr>
                <a:solidFill>
                  <a:schemeClr val="bg2">
                    <a:lumMod val="10000"/>
                  </a:schemeClr>
                </a:solidFill>
              </a:defRPr>
            </a:lvl1pPr>
            <a:lvl2pPr marL="344487" indent="0">
              <a:buNone/>
              <a:defRPr/>
            </a:lvl2pPr>
            <a:lvl3pPr>
              <a:defRPr/>
            </a:lvl3pPr>
          </a:lstStyle>
          <a:p>
            <a:pPr lvl="0"/>
            <a:r>
              <a:rPr lang="en-US"/>
              <a:t>Click to add text or choose an icon below to insert other content</a:t>
            </a:r>
          </a:p>
        </p:txBody>
      </p:sp>
      <p:sp>
        <p:nvSpPr>
          <p:cNvPr id="4" name="Content Placeholder 3">
            <a:extLst>
              <a:ext uri="{FF2B5EF4-FFF2-40B4-BE49-F238E27FC236}">
                <a16:creationId xmlns:a16="http://schemas.microsoft.com/office/drawing/2014/main" id="{27F3132D-BF42-CCF2-CA54-5F63B10F340D}"/>
              </a:ext>
            </a:extLst>
          </p:cNvPr>
          <p:cNvSpPr>
            <a:spLocks noGrp="1"/>
          </p:cNvSpPr>
          <p:nvPr>
            <p:ph sz="half" idx="2" hasCustomPrompt="1"/>
          </p:nvPr>
        </p:nvSpPr>
        <p:spPr>
          <a:xfrm>
            <a:off x="6324600" y="1508124"/>
            <a:ext cx="5638800" cy="4892675"/>
          </a:xfrm>
        </p:spPr>
        <p:txBody>
          <a:bodyPr/>
          <a:lstStyle>
            <a:lvl1pPr>
              <a:defRPr>
                <a:solidFill>
                  <a:schemeClr val="bg2">
                    <a:lumMod val="10000"/>
                  </a:schemeClr>
                </a:solidFill>
              </a:defRPr>
            </a:lvl1pPr>
          </a:lstStyle>
          <a:p>
            <a:pPr lvl="0"/>
            <a:r>
              <a:rPr lang="en-US"/>
              <a:t>Click to add text or choose an icon below to insert other content</a:t>
            </a:r>
          </a:p>
        </p:txBody>
      </p:sp>
      <p:sp>
        <p:nvSpPr>
          <p:cNvPr id="5" name="Date Placeholder 4" hidden="1">
            <a:extLst>
              <a:ext uri="{FF2B5EF4-FFF2-40B4-BE49-F238E27FC236}">
                <a16:creationId xmlns:a16="http://schemas.microsoft.com/office/drawing/2014/main" id="{4561B35D-DC70-919D-15D8-7CB66D44FCC6}"/>
              </a:ext>
            </a:extLst>
          </p:cNvPr>
          <p:cNvSpPr>
            <a:spLocks noGrp="1"/>
          </p:cNvSpPr>
          <p:nvPr>
            <p:ph type="dt" sz="half" idx="10"/>
          </p:nvPr>
        </p:nvSpPr>
        <p:spPr/>
        <p:txBody>
          <a:bodyPr/>
          <a:lstStyle/>
          <a:p>
            <a:fld id="{6269E372-489F-4EF3-8E4D-20A8C6A2A182}" type="datetime1">
              <a:rPr lang="en-US" smtClean="0"/>
              <a:t>11/18/2024</a:t>
            </a:fld>
            <a:endParaRPr lang="en-US"/>
          </a:p>
        </p:txBody>
      </p:sp>
      <p:sp>
        <p:nvSpPr>
          <p:cNvPr id="6" name="Footer Placeholder 5">
            <a:extLst>
              <a:ext uri="{FF2B5EF4-FFF2-40B4-BE49-F238E27FC236}">
                <a16:creationId xmlns:a16="http://schemas.microsoft.com/office/drawing/2014/main" id="{F9F09F22-B78C-CB40-D3CE-A8BD5E94E3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7B1AC-19B0-5BB2-B292-3A25E14A331D}"/>
              </a:ext>
            </a:extLst>
          </p:cNvPr>
          <p:cNvSpPr>
            <a:spLocks noGrp="1"/>
          </p:cNvSpPr>
          <p:nvPr>
            <p:ph type="sldNum" sz="quarter" idx="12"/>
          </p:nvPr>
        </p:nvSpPr>
        <p:spPr/>
        <p:txBody>
          <a:bodyPr/>
          <a:lstStyle/>
          <a:p>
            <a:fld id="{087AD81C-07CB-403E-B0F1-2B30BE5AE71F}" type="slidenum">
              <a:rPr lang="en-US" smtClean="0"/>
              <a:t>‹#›</a:t>
            </a:fld>
            <a:endParaRPr lang="en-US"/>
          </a:p>
        </p:txBody>
      </p:sp>
      <p:sp>
        <p:nvSpPr>
          <p:cNvPr id="11" name="GreenDot">
            <a:extLst>
              <a:ext uri="{FF2B5EF4-FFF2-40B4-BE49-F238E27FC236}">
                <a16:creationId xmlns:a16="http://schemas.microsoft.com/office/drawing/2014/main" id="{CDD74A92-AE94-F366-082F-297B8D65D696}"/>
              </a:ext>
            </a:extLst>
          </p:cNvPr>
          <p:cNvSpPr>
            <a:spLocks noGrp="1" noRot="1" noMove="1" noResize="1" noEditPoints="1" noAdjustHandles="1" noChangeArrowheads="1" noChangeShapeType="1"/>
          </p:cNvSpPr>
          <p:nvPr>
            <p:ph type="tbl" sz="quarter" idx="21" hasCustomPrompt="1"/>
          </p:nvPr>
        </p:nvSpPr>
        <p:spPr>
          <a:xfrm>
            <a:off x="457200" y="0"/>
            <a:ext cx="457200" cy="228600"/>
          </a:xfrm>
          <a:solidFill>
            <a:srgbClr val="7AC143"/>
          </a:solidFill>
        </p:spPr>
        <p:txBody>
          <a:bodyPr/>
          <a:lstStyle>
            <a:lvl1pPr marL="0" indent="0">
              <a:buNone/>
              <a:defRPr/>
            </a:lvl1pPr>
          </a:lstStyle>
          <a:p>
            <a:r>
              <a:rPr lang="en-US"/>
              <a:t> </a:t>
            </a:r>
          </a:p>
        </p:txBody>
      </p:sp>
    </p:spTree>
    <p:extLst>
      <p:ext uri="{BB962C8B-B14F-4D97-AF65-F5344CB8AC3E}">
        <p14:creationId xmlns:p14="http://schemas.microsoft.com/office/powerpoint/2010/main" val="331756020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8" name="Picture 7" descr="A blue and white banner with text&#10;&#10;Description automatically generated">
            <a:extLst>
              <a:ext uri="{FF2B5EF4-FFF2-40B4-BE49-F238E27FC236}">
                <a16:creationId xmlns:a16="http://schemas.microsoft.com/office/drawing/2014/main" id="{D9F8C1CD-C023-2A2C-4D60-7A452493AE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 y="0"/>
            <a:ext cx="12188952" cy="6858000"/>
          </a:xfrm>
          <a:prstGeom prst="rect">
            <a:avLst/>
          </a:prstGeom>
        </p:spPr>
      </p:pic>
    </p:spTree>
    <p:extLst>
      <p:ext uri="{BB962C8B-B14F-4D97-AF65-F5344CB8AC3E}">
        <p14:creationId xmlns:p14="http://schemas.microsoft.com/office/powerpoint/2010/main" val="1880553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cSld name="Content slide: 2 titles + 2 text placeholders">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B54D05EF-C957-206F-FCB2-7EA9189CFDBD}"/>
              </a:ext>
              <a:ext uri="{C183D7F6-B498-43B3-948B-1728B52AA6E4}">
                <adec:decorative xmlns:adec="http://schemas.microsoft.com/office/drawing/2017/decorative" val="1"/>
              </a:ext>
            </a:extLst>
          </p:cNvPr>
          <p:cNvSpPr/>
          <p:nvPr userDrawn="1"/>
        </p:nvSpPr>
        <p:spPr>
          <a:xfrm>
            <a:off x="5324637" y="0"/>
            <a:ext cx="6867363" cy="6858000"/>
          </a:xfrm>
          <a:custGeom>
            <a:avLst/>
            <a:gdLst>
              <a:gd name="connsiteX0" fmla="*/ 0 w 6867363"/>
              <a:gd name="connsiteY0" fmla="*/ 0 h 6858000"/>
              <a:gd name="connsiteX1" fmla="*/ 393540 w 6867363"/>
              <a:gd name="connsiteY1" fmla="*/ 0 h 6858000"/>
              <a:gd name="connsiteX2" fmla="*/ 521812 w 6867363"/>
              <a:gd name="connsiteY2" fmla="*/ 0 h 6858000"/>
              <a:gd name="connsiteX3" fmla="*/ 915352 w 6867363"/>
              <a:gd name="connsiteY3" fmla="*/ 0 h 6858000"/>
              <a:gd name="connsiteX4" fmla="*/ 6102482 w 6867363"/>
              <a:gd name="connsiteY4" fmla="*/ 0 h 6858000"/>
              <a:gd name="connsiteX5" fmla="*/ 6496022 w 6867363"/>
              <a:gd name="connsiteY5" fmla="*/ 0 h 6858000"/>
              <a:gd name="connsiteX6" fmla="*/ 6624294 w 6867363"/>
              <a:gd name="connsiteY6" fmla="*/ 0 h 6858000"/>
              <a:gd name="connsiteX7" fmla="*/ 6867363 w 6867363"/>
              <a:gd name="connsiteY7" fmla="*/ 0 h 6858000"/>
              <a:gd name="connsiteX8" fmla="*/ 6867363 w 6867363"/>
              <a:gd name="connsiteY8" fmla="*/ 6858000 h 6858000"/>
              <a:gd name="connsiteX9" fmla="*/ 6624294 w 6867363"/>
              <a:gd name="connsiteY9" fmla="*/ 6858000 h 6858000"/>
              <a:gd name="connsiteX10" fmla="*/ 6496022 w 6867363"/>
              <a:gd name="connsiteY10" fmla="*/ 6858000 h 6858000"/>
              <a:gd name="connsiteX11" fmla="*/ 6102482 w 6867363"/>
              <a:gd name="connsiteY11" fmla="*/ 6858000 h 6858000"/>
              <a:gd name="connsiteX12" fmla="*/ 915352 w 6867363"/>
              <a:gd name="connsiteY12" fmla="*/ 6858000 h 6858000"/>
              <a:gd name="connsiteX13" fmla="*/ 521812 w 6867363"/>
              <a:gd name="connsiteY13" fmla="*/ 6858000 h 6858000"/>
              <a:gd name="connsiteX14" fmla="*/ 393540 w 6867363"/>
              <a:gd name="connsiteY14" fmla="*/ 6858000 h 6858000"/>
              <a:gd name="connsiteX15" fmla="*/ 0 w 6867363"/>
              <a:gd name="connsiteY15" fmla="*/ 6858000 h 6858000"/>
              <a:gd name="connsiteX16" fmla="*/ 1093819 w 6867363"/>
              <a:gd name="connsiteY1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67363" h="6858000">
                <a:moveTo>
                  <a:pt x="0" y="0"/>
                </a:moveTo>
                <a:lnTo>
                  <a:pt x="393540" y="0"/>
                </a:lnTo>
                <a:lnTo>
                  <a:pt x="521812" y="0"/>
                </a:lnTo>
                <a:lnTo>
                  <a:pt x="915352" y="0"/>
                </a:lnTo>
                <a:lnTo>
                  <a:pt x="6102482" y="0"/>
                </a:lnTo>
                <a:lnTo>
                  <a:pt x="6496022" y="0"/>
                </a:lnTo>
                <a:lnTo>
                  <a:pt x="6624294" y="0"/>
                </a:lnTo>
                <a:lnTo>
                  <a:pt x="6867363" y="0"/>
                </a:lnTo>
                <a:lnTo>
                  <a:pt x="6867363" y="6858000"/>
                </a:lnTo>
                <a:lnTo>
                  <a:pt x="6624294" y="6858000"/>
                </a:lnTo>
                <a:lnTo>
                  <a:pt x="6496022" y="6858000"/>
                </a:lnTo>
                <a:lnTo>
                  <a:pt x="6102482" y="6858000"/>
                </a:lnTo>
                <a:lnTo>
                  <a:pt x="915352" y="6858000"/>
                </a:lnTo>
                <a:lnTo>
                  <a:pt x="521812" y="6858000"/>
                </a:lnTo>
                <a:lnTo>
                  <a:pt x="393540" y="6858000"/>
                </a:lnTo>
                <a:lnTo>
                  <a:pt x="0" y="6858000"/>
                </a:lnTo>
                <a:lnTo>
                  <a:pt x="1093819" y="3429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oAutofit/>
          </a:bodyPr>
          <a:lstStyle/>
          <a:p>
            <a:pPr algn="l">
              <a:lnSpc>
                <a:spcPct val="120000"/>
              </a:lnSpc>
            </a:pPr>
            <a:endParaRPr lang="en-US"/>
          </a:p>
        </p:txBody>
      </p:sp>
      <p:sp>
        <p:nvSpPr>
          <p:cNvPr id="7" name="Freeform: Shape 6">
            <a:extLst>
              <a:ext uri="{FF2B5EF4-FFF2-40B4-BE49-F238E27FC236}">
                <a16:creationId xmlns:a16="http://schemas.microsoft.com/office/drawing/2014/main" id="{3887543B-EB26-F55C-5D57-380BB4FB83D7}"/>
              </a:ext>
              <a:ext uri="{C183D7F6-B498-43B3-948B-1728B52AA6E4}">
                <adec:decorative xmlns:adec="http://schemas.microsoft.com/office/drawing/2017/decorative" val="1"/>
              </a:ext>
            </a:extLst>
          </p:cNvPr>
          <p:cNvSpPr/>
          <p:nvPr/>
        </p:nvSpPr>
        <p:spPr>
          <a:xfrm>
            <a:off x="5324637" y="0"/>
            <a:ext cx="6867363" cy="6858000"/>
          </a:xfrm>
          <a:custGeom>
            <a:avLst/>
            <a:gdLst>
              <a:gd name="connsiteX0" fmla="*/ 0 w 6867363"/>
              <a:gd name="connsiteY0" fmla="*/ 0 h 6858000"/>
              <a:gd name="connsiteX1" fmla="*/ 393540 w 6867363"/>
              <a:gd name="connsiteY1" fmla="*/ 0 h 6858000"/>
              <a:gd name="connsiteX2" fmla="*/ 521812 w 6867363"/>
              <a:gd name="connsiteY2" fmla="*/ 0 h 6858000"/>
              <a:gd name="connsiteX3" fmla="*/ 915352 w 6867363"/>
              <a:gd name="connsiteY3" fmla="*/ 0 h 6858000"/>
              <a:gd name="connsiteX4" fmla="*/ 6102482 w 6867363"/>
              <a:gd name="connsiteY4" fmla="*/ 0 h 6858000"/>
              <a:gd name="connsiteX5" fmla="*/ 6496022 w 6867363"/>
              <a:gd name="connsiteY5" fmla="*/ 0 h 6858000"/>
              <a:gd name="connsiteX6" fmla="*/ 6624294 w 6867363"/>
              <a:gd name="connsiteY6" fmla="*/ 0 h 6858000"/>
              <a:gd name="connsiteX7" fmla="*/ 6867363 w 6867363"/>
              <a:gd name="connsiteY7" fmla="*/ 0 h 6858000"/>
              <a:gd name="connsiteX8" fmla="*/ 6867363 w 6867363"/>
              <a:gd name="connsiteY8" fmla="*/ 6858000 h 6858000"/>
              <a:gd name="connsiteX9" fmla="*/ 6624294 w 6867363"/>
              <a:gd name="connsiteY9" fmla="*/ 6858000 h 6858000"/>
              <a:gd name="connsiteX10" fmla="*/ 6496022 w 6867363"/>
              <a:gd name="connsiteY10" fmla="*/ 6858000 h 6858000"/>
              <a:gd name="connsiteX11" fmla="*/ 6102482 w 6867363"/>
              <a:gd name="connsiteY11" fmla="*/ 6858000 h 6858000"/>
              <a:gd name="connsiteX12" fmla="*/ 915352 w 6867363"/>
              <a:gd name="connsiteY12" fmla="*/ 6858000 h 6858000"/>
              <a:gd name="connsiteX13" fmla="*/ 521812 w 6867363"/>
              <a:gd name="connsiteY13" fmla="*/ 6858000 h 6858000"/>
              <a:gd name="connsiteX14" fmla="*/ 393540 w 6867363"/>
              <a:gd name="connsiteY14" fmla="*/ 6858000 h 6858000"/>
              <a:gd name="connsiteX15" fmla="*/ 0 w 6867363"/>
              <a:gd name="connsiteY15" fmla="*/ 6858000 h 6858000"/>
              <a:gd name="connsiteX16" fmla="*/ 1093819 w 6867363"/>
              <a:gd name="connsiteY16"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867363" h="6858000">
                <a:moveTo>
                  <a:pt x="0" y="0"/>
                </a:moveTo>
                <a:lnTo>
                  <a:pt x="393540" y="0"/>
                </a:lnTo>
                <a:lnTo>
                  <a:pt x="521812" y="0"/>
                </a:lnTo>
                <a:lnTo>
                  <a:pt x="915352" y="0"/>
                </a:lnTo>
                <a:lnTo>
                  <a:pt x="6102482" y="0"/>
                </a:lnTo>
                <a:lnTo>
                  <a:pt x="6496022" y="0"/>
                </a:lnTo>
                <a:lnTo>
                  <a:pt x="6624294" y="0"/>
                </a:lnTo>
                <a:lnTo>
                  <a:pt x="6867363" y="0"/>
                </a:lnTo>
                <a:lnTo>
                  <a:pt x="6867363" y="6858000"/>
                </a:lnTo>
                <a:lnTo>
                  <a:pt x="6624294" y="6858000"/>
                </a:lnTo>
                <a:lnTo>
                  <a:pt x="6496022" y="6858000"/>
                </a:lnTo>
                <a:lnTo>
                  <a:pt x="6102482" y="6858000"/>
                </a:lnTo>
                <a:lnTo>
                  <a:pt x="915352" y="6858000"/>
                </a:lnTo>
                <a:lnTo>
                  <a:pt x="521812" y="6858000"/>
                </a:lnTo>
                <a:lnTo>
                  <a:pt x="393540" y="6858000"/>
                </a:lnTo>
                <a:lnTo>
                  <a:pt x="0" y="6858000"/>
                </a:lnTo>
                <a:lnTo>
                  <a:pt x="1093819" y="342900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180000" rIns="180000" bIns="180000" rtlCol="0" anchor="ctr">
            <a:noAutofit/>
          </a:bodyPr>
          <a:lstStyle/>
          <a:p>
            <a:pPr algn="l">
              <a:lnSpc>
                <a:spcPct val="120000"/>
              </a:lnSpc>
            </a:pPr>
            <a:endParaRPr lang="en-US"/>
          </a:p>
        </p:txBody>
      </p:sp>
      <p:sp>
        <p:nvSpPr>
          <p:cNvPr id="2" name="Problem">
            <a:extLst>
              <a:ext uri="{FF2B5EF4-FFF2-40B4-BE49-F238E27FC236}">
                <a16:creationId xmlns:a16="http://schemas.microsoft.com/office/drawing/2014/main" id="{6AB3E196-5608-CA2A-5D5F-BF400CEEB6BE}"/>
              </a:ext>
            </a:extLst>
          </p:cNvPr>
          <p:cNvSpPr>
            <a:spLocks noGrp="1"/>
          </p:cNvSpPr>
          <p:nvPr>
            <p:ph type="title" hasCustomPrompt="1"/>
          </p:nvPr>
        </p:nvSpPr>
        <p:spPr>
          <a:xfrm>
            <a:off x="457200" y="1508126"/>
            <a:ext cx="5638797" cy="1050924"/>
          </a:xfrm>
        </p:spPr>
        <p:txBody>
          <a:bodyPr tIns="0" anchor="ctr"/>
          <a:lstStyle>
            <a:lvl1pPr algn="ctr">
              <a:defRPr>
                <a:solidFill>
                  <a:schemeClr val="accent3"/>
                </a:solidFill>
              </a:defRPr>
            </a:lvl1pPr>
          </a:lstStyle>
          <a:p>
            <a:r>
              <a:rPr lang="en-US"/>
              <a:t>Problem</a:t>
            </a:r>
          </a:p>
        </p:txBody>
      </p:sp>
      <p:sp>
        <p:nvSpPr>
          <p:cNvPr id="19" name="Solution">
            <a:extLst>
              <a:ext uri="{FF2B5EF4-FFF2-40B4-BE49-F238E27FC236}">
                <a16:creationId xmlns:a16="http://schemas.microsoft.com/office/drawing/2014/main" id="{6BA51856-86EA-BEE1-DE83-BA1A52DBEBAF}"/>
              </a:ext>
            </a:extLst>
          </p:cNvPr>
          <p:cNvSpPr>
            <a:spLocks noGrp="1"/>
          </p:cNvSpPr>
          <p:nvPr>
            <p:ph type="body" sz="quarter" idx="18" hasCustomPrompt="1"/>
          </p:nvPr>
        </p:nvSpPr>
        <p:spPr>
          <a:xfrm>
            <a:off x="6324600" y="1508125"/>
            <a:ext cx="5638799" cy="1050925"/>
          </a:xfrm>
        </p:spPr>
        <p:txBody>
          <a:bodyPr anchor="ctr"/>
          <a:lstStyle>
            <a:lvl1pPr marL="0" indent="0" algn="ctr">
              <a:buNone/>
              <a:defRPr sz="3200" b="1">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Solution</a:t>
            </a:r>
          </a:p>
        </p:txBody>
      </p:sp>
      <p:sp>
        <p:nvSpPr>
          <p:cNvPr id="3" name="Date Placeholder 2" hidden="1">
            <a:extLst>
              <a:ext uri="{FF2B5EF4-FFF2-40B4-BE49-F238E27FC236}">
                <a16:creationId xmlns:a16="http://schemas.microsoft.com/office/drawing/2014/main" id="{289FB735-8A53-ED1E-2251-D93EDB525940}"/>
              </a:ext>
            </a:extLst>
          </p:cNvPr>
          <p:cNvSpPr>
            <a:spLocks noGrp="1"/>
          </p:cNvSpPr>
          <p:nvPr>
            <p:ph type="dt" sz="half" idx="10"/>
          </p:nvPr>
        </p:nvSpPr>
        <p:spPr/>
        <p:txBody>
          <a:bodyPr/>
          <a:lstStyle/>
          <a:p>
            <a:fld id="{6D5BC09A-4105-4499-9AE7-6D59F683A6EB}" type="datetime1">
              <a:rPr lang="en-US" smtClean="0"/>
              <a:t>11/18/2024</a:t>
            </a:fld>
            <a:endParaRPr lang="en-US"/>
          </a:p>
        </p:txBody>
      </p:sp>
      <p:sp>
        <p:nvSpPr>
          <p:cNvPr id="4" name="Footer Placeholder 3">
            <a:extLst>
              <a:ext uri="{FF2B5EF4-FFF2-40B4-BE49-F238E27FC236}">
                <a16:creationId xmlns:a16="http://schemas.microsoft.com/office/drawing/2014/main" id="{981FDBC3-8309-D189-46B4-3381DB01B7AC}"/>
              </a:ext>
            </a:extLst>
          </p:cNvPr>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5" name="Slide Number Placeholder 4">
            <a:extLst>
              <a:ext uri="{FF2B5EF4-FFF2-40B4-BE49-F238E27FC236}">
                <a16:creationId xmlns:a16="http://schemas.microsoft.com/office/drawing/2014/main" id="{E93BC339-1EE8-61DA-C1B0-ABAB26A729D6}"/>
              </a:ext>
            </a:extLst>
          </p:cNvPr>
          <p:cNvSpPr>
            <a:spLocks noGrp="1"/>
          </p:cNvSpPr>
          <p:nvPr>
            <p:ph type="sldNum" sz="quarter" idx="12"/>
          </p:nvPr>
        </p:nvSpPr>
        <p:spPr/>
        <p:txBody>
          <a:bodyPr/>
          <a:lstStyle>
            <a:lvl1pPr>
              <a:defRPr>
                <a:solidFill>
                  <a:schemeClr val="bg1">
                    <a:lumMod val="85000"/>
                  </a:schemeClr>
                </a:solidFill>
              </a:defRPr>
            </a:lvl1pPr>
          </a:lstStyle>
          <a:p>
            <a:fld id="{087AD81C-07CB-403E-B0F1-2B30BE5AE71F}" type="slidenum">
              <a:rPr lang="en-US" smtClean="0"/>
              <a:pPr/>
              <a:t>‹#›</a:t>
            </a:fld>
            <a:endParaRPr lang="en-US"/>
          </a:p>
        </p:txBody>
      </p:sp>
      <p:sp>
        <p:nvSpPr>
          <p:cNvPr id="16" name="Content Placeholder 15">
            <a:extLst>
              <a:ext uri="{FF2B5EF4-FFF2-40B4-BE49-F238E27FC236}">
                <a16:creationId xmlns:a16="http://schemas.microsoft.com/office/drawing/2014/main" id="{3CE174D7-7B1B-89C4-C07B-2C7357C461C4}"/>
              </a:ext>
            </a:extLst>
          </p:cNvPr>
          <p:cNvSpPr>
            <a:spLocks noGrp="1"/>
          </p:cNvSpPr>
          <p:nvPr>
            <p:ph sz="quarter" idx="16" hasCustomPrompt="1"/>
          </p:nvPr>
        </p:nvSpPr>
        <p:spPr>
          <a:xfrm>
            <a:off x="457200" y="2787650"/>
            <a:ext cx="5296853" cy="2560638"/>
          </a:xfrm>
        </p:spPr>
        <p:txBody>
          <a:bodyPr/>
          <a:lstStyle>
            <a:lvl1pPr>
              <a:buClr>
                <a:schemeClr val="accent3"/>
              </a:buClr>
              <a:defRPr/>
            </a:lvl1pPr>
          </a:lstStyle>
          <a:p>
            <a:pPr lvl="0"/>
            <a:r>
              <a:rPr lang="en-US"/>
              <a:t>Click to edit text or on an icon below to add other content</a:t>
            </a:r>
          </a:p>
          <a:p>
            <a:pPr lvl="1"/>
            <a:r>
              <a:rPr lang="en-US"/>
              <a:t>Second level</a:t>
            </a:r>
          </a:p>
        </p:txBody>
      </p:sp>
      <p:sp>
        <p:nvSpPr>
          <p:cNvPr id="17" name="Content Placeholder 15">
            <a:extLst>
              <a:ext uri="{FF2B5EF4-FFF2-40B4-BE49-F238E27FC236}">
                <a16:creationId xmlns:a16="http://schemas.microsoft.com/office/drawing/2014/main" id="{90E75840-53DA-358F-1206-BD9CC4A92DA3}"/>
              </a:ext>
            </a:extLst>
          </p:cNvPr>
          <p:cNvSpPr>
            <a:spLocks noGrp="1"/>
          </p:cNvSpPr>
          <p:nvPr>
            <p:ph sz="quarter" idx="17" hasCustomPrompt="1"/>
          </p:nvPr>
        </p:nvSpPr>
        <p:spPr>
          <a:xfrm>
            <a:off x="6653561" y="2787650"/>
            <a:ext cx="5296853" cy="2560638"/>
          </a:xfrm>
        </p:spPr>
        <p:txBody>
          <a:bodyPr/>
          <a:lstStyle>
            <a:lvl1pPr>
              <a:defRPr>
                <a:solidFill>
                  <a:schemeClr val="bg1"/>
                </a:solidFill>
              </a:defRPr>
            </a:lvl1pPr>
            <a:lvl2pPr>
              <a:buClr>
                <a:srgbClr val="7AC143"/>
              </a:buCl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 or on an icon below to add other content</a:t>
            </a:r>
          </a:p>
          <a:p>
            <a:pPr lvl="1"/>
            <a:r>
              <a:rPr lang="en-US"/>
              <a:t>Second level</a:t>
            </a:r>
          </a:p>
        </p:txBody>
      </p:sp>
    </p:spTree>
    <p:extLst>
      <p:ext uri="{BB962C8B-B14F-4D97-AF65-F5344CB8AC3E}">
        <p14:creationId xmlns:p14="http://schemas.microsoft.com/office/powerpoint/2010/main" val="4193497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06B6B-9719-9434-A148-DC4DB6EECD40}"/>
              </a:ext>
            </a:extLst>
          </p:cNvPr>
          <p:cNvSpPr>
            <a:spLocks noGrp="1"/>
          </p:cNvSpPr>
          <p:nvPr>
            <p:ph type="title" hasCustomPrompt="1"/>
          </p:nvPr>
        </p:nvSpPr>
        <p:spPr/>
        <p:txBody>
          <a:bodyPr/>
          <a:lstStyle>
            <a:lvl1pPr>
              <a:defRPr/>
            </a:lvl1pPr>
          </a:lstStyle>
          <a:p>
            <a:r>
              <a:rPr lang="en-US"/>
              <a:t>State your main point</a:t>
            </a:r>
          </a:p>
        </p:txBody>
      </p:sp>
      <p:sp>
        <p:nvSpPr>
          <p:cNvPr id="4" name="Date Placeholder 3" hidden="1">
            <a:extLst>
              <a:ext uri="{FF2B5EF4-FFF2-40B4-BE49-F238E27FC236}">
                <a16:creationId xmlns:a16="http://schemas.microsoft.com/office/drawing/2014/main" id="{7639425C-0E20-7F70-2458-176DA2A504DC}"/>
              </a:ext>
            </a:extLst>
          </p:cNvPr>
          <p:cNvSpPr>
            <a:spLocks noGrp="1"/>
          </p:cNvSpPr>
          <p:nvPr>
            <p:ph type="dt" sz="half" idx="10"/>
          </p:nvPr>
        </p:nvSpPr>
        <p:spPr/>
        <p:txBody>
          <a:bodyPr/>
          <a:lstStyle/>
          <a:p>
            <a:fld id="{F048B305-6A60-4F16-98F8-AB93183292E8}" type="datetime1">
              <a:rPr lang="en-US" smtClean="0"/>
              <a:t>11/18/2024</a:t>
            </a:fld>
            <a:endParaRPr lang="en-US"/>
          </a:p>
        </p:txBody>
      </p:sp>
      <p:sp>
        <p:nvSpPr>
          <p:cNvPr id="5" name="Footer Placeholder 4">
            <a:extLst>
              <a:ext uri="{FF2B5EF4-FFF2-40B4-BE49-F238E27FC236}">
                <a16:creationId xmlns:a16="http://schemas.microsoft.com/office/drawing/2014/main" id="{2E2166D2-EB15-E1F5-F569-8C8775E6C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0A1A3-5E7F-84B7-15AB-BE928447FEB3}"/>
              </a:ext>
            </a:extLst>
          </p:cNvPr>
          <p:cNvSpPr>
            <a:spLocks noGrp="1"/>
          </p:cNvSpPr>
          <p:nvPr>
            <p:ph type="sldNum" sz="quarter" idx="12"/>
          </p:nvPr>
        </p:nvSpPr>
        <p:spPr/>
        <p:txBody>
          <a:bodyPr/>
          <a:lstStyle/>
          <a:p>
            <a:fld id="{087AD81C-07CB-403E-B0F1-2B30BE5AE71F}" type="slidenum">
              <a:rPr lang="en-US" smtClean="0"/>
              <a:t>‹#›</a:t>
            </a:fld>
            <a:endParaRPr lang="en-US"/>
          </a:p>
        </p:txBody>
      </p:sp>
      <p:sp>
        <p:nvSpPr>
          <p:cNvPr id="8" name="Content Placeholder 7">
            <a:extLst>
              <a:ext uri="{FF2B5EF4-FFF2-40B4-BE49-F238E27FC236}">
                <a16:creationId xmlns:a16="http://schemas.microsoft.com/office/drawing/2014/main" id="{58D532A1-C09C-739D-1ECD-7B7EE7C592C8}"/>
              </a:ext>
            </a:extLst>
          </p:cNvPr>
          <p:cNvSpPr>
            <a:spLocks noGrp="1"/>
          </p:cNvSpPr>
          <p:nvPr>
            <p:ph sz="quarter" idx="13" hasCustomPrompt="1"/>
          </p:nvPr>
        </p:nvSpPr>
        <p:spPr/>
        <p:txBody>
          <a:bodyPr/>
          <a:lstStyle>
            <a:lvl1pPr>
              <a:defRPr/>
            </a:lvl1pPr>
          </a:lstStyle>
          <a:p>
            <a:pPr lvl="0"/>
            <a:r>
              <a:rPr lang="en-US"/>
              <a:t>Click to edit text or choose an icon below to insert other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77149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ntent slide: Title + content placeholder">
    <p:spTree>
      <p:nvGrpSpPr>
        <p:cNvPr id="1" name=""/>
        <p:cNvGrpSpPr/>
        <p:nvPr/>
      </p:nvGrpSpPr>
      <p:grpSpPr>
        <a:xfrm>
          <a:off x="0" y="0"/>
          <a:ext cx="0" cy="0"/>
          <a:chOff x="0" y="0"/>
          <a:chExt cx="0" cy="0"/>
        </a:xfrm>
      </p:grpSpPr>
      <p:sp>
        <p:nvSpPr>
          <p:cNvPr id="4" name="Date Placeholder 3" hidden="1">
            <a:extLst>
              <a:ext uri="{FF2B5EF4-FFF2-40B4-BE49-F238E27FC236}">
                <a16:creationId xmlns:a16="http://schemas.microsoft.com/office/drawing/2014/main" id="{7639425C-0E20-7F70-2458-176DA2A504DC}"/>
              </a:ext>
            </a:extLst>
          </p:cNvPr>
          <p:cNvSpPr>
            <a:spLocks noGrp="1"/>
          </p:cNvSpPr>
          <p:nvPr>
            <p:ph type="dt" sz="half" idx="10"/>
          </p:nvPr>
        </p:nvSpPr>
        <p:spPr/>
        <p:txBody>
          <a:bodyPr/>
          <a:lstStyle/>
          <a:p>
            <a:fld id="{F048B305-6A60-4F16-98F8-AB93183292E8}" type="datetime1">
              <a:rPr lang="en-US" smtClean="0"/>
              <a:t>11/18/2024</a:t>
            </a:fld>
            <a:endParaRPr lang="en-US"/>
          </a:p>
        </p:txBody>
      </p:sp>
      <p:sp>
        <p:nvSpPr>
          <p:cNvPr id="5" name="Footer Placeholder 4">
            <a:extLst>
              <a:ext uri="{FF2B5EF4-FFF2-40B4-BE49-F238E27FC236}">
                <a16:creationId xmlns:a16="http://schemas.microsoft.com/office/drawing/2014/main" id="{2E2166D2-EB15-E1F5-F569-8C8775E6C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0A1A3-5E7F-84B7-15AB-BE928447FEB3}"/>
              </a:ext>
            </a:extLst>
          </p:cNvPr>
          <p:cNvSpPr>
            <a:spLocks noGrp="1"/>
          </p:cNvSpPr>
          <p:nvPr>
            <p:ph type="sldNum" sz="quarter" idx="12"/>
          </p:nvPr>
        </p:nvSpPr>
        <p:spPr/>
        <p:txBody>
          <a:bodyPr/>
          <a:lstStyle/>
          <a:p>
            <a:fld id="{087AD81C-07CB-403E-B0F1-2B30BE5AE71F}" type="slidenum">
              <a:rPr lang="en-US" smtClean="0"/>
              <a:t>‹#›</a:t>
            </a:fld>
            <a:endParaRPr lang="en-US"/>
          </a:p>
        </p:txBody>
      </p:sp>
      <p:sp>
        <p:nvSpPr>
          <p:cNvPr id="8" name="Content Placeholder 7">
            <a:extLst>
              <a:ext uri="{FF2B5EF4-FFF2-40B4-BE49-F238E27FC236}">
                <a16:creationId xmlns:a16="http://schemas.microsoft.com/office/drawing/2014/main" id="{58D532A1-C09C-739D-1ECD-7B7EE7C592C8}"/>
              </a:ext>
            </a:extLst>
          </p:cNvPr>
          <p:cNvSpPr>
            <a:spLocks noGrp="1"/>
          </p:cNvSpPr>
          <p:nvPr>
            <p:ph sz="quarter" idx="13" hasCustomPrompt="1"/>
          </p:nvPr>
        </p:nvSpPr>
        <p:spPr/>
        <p:txBody>
          <a:bodyPr/>
          <a:lstStyle>
            <a:lvl1pPr>
              <a:defRPr/>
            </a:lvl1pPr>
          </a:lstStyle>
          <a:p>
            <a:pPr lvl="0"/>
            <a:r>
              <a:rPr lang="en-US"/>
              <a:t>Click to edit text or choose an icon below to insert other content</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628AE73B-3469-0C4C-AD96-93EEE6BFB763}"/>
              </a:ext>
            </a:extLst>
          </p:cNvPr>
          <p:cNvSpPr>
            <a:spLocks noGrp="1"/>
          </p:cNvSpPr>
          <p:nvPr>
            <p:ph type="title" hasCustomPrompt="1"/>
          </p:nvPr>
        </p:nvSpPr>
        <p:spPr/>
        <p:txBody>
          <a:bodyPr/>
          <a:lstStyle>
            <a:lvl1pPr>
              <a:defRPr/>
            </a:lvl1pPr>
          </a:lstStyle>
          <a:p>
            <a:r>
              <a:rPr lang="en-US"/>
              <a:t>State your main point</a:t>
            </a:r>
          </a:p>
        </p:txBody>
      </p:sp>
    </p:spTree>
    <p:extLst>
      <p:ext uri="{BB962C8B-B14F-4D97-AF65-F5344CB8AC3E}">
        <p14:creationId xmlns:p14="http://schemas.microsoft.com/office/powerpoint/2010/main" val="35850639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Content slide: Title + right content + left photo placehol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9AF04-39B0-CDB1-7879-4354D24B07D6}"/>
              </a:ext>
            </a:extLst>
          </p:cNvPr>
          <p:cNvSpPr>
            <a:spLocks noGrp="1"/>
          </p:cNvSpPr>
          <p:nvPr>
            <p:ph type="title" hasCustomPrompt="1"/>
          </p:nvPr>
        </p:nvSpPr>
        <p:spPr>
          <a:xfrm>
            <a:off x="4368800" y="228601"/>
            <a:ext cx="7594600" cy="1050924"/>
          </a:xfrm>
        </p:spPr>
        <p:txBody>
          <a:bodyPr/>
          <a:lstStyle>
            <a:lvl1pPr>
              <a:defRPr/>
            </a:lvl1pPr>
          </a:lstStyle>
          <a:p>
            <a:r>
              <a:rPr lang="en-US"/>
              <a:t>State your main point</a:t>
            </a:r>
          </a:p>
        </p:txBody>
      </p:sp>
      <p:sp>
        <p:nvSpPr>
          <p:cNvPr id="3" name="Date Placeholder 2" hidden="1">
            <a:extLst>
              <a:ext uri="{FF2B5EF4-FFF2-40B4-BE49-F238E27FC236}">
                <a16:creationId xmlns:a16="http://schemas.microsoft.com/office/drawing/2014/main" id="{D2AA694F-F643-D8D5-3FFD-27F30611367D}"/>
              </a:ext>
            </a:extLst>
          </p:cNvPr>
          <p:cNvSpPr>
            <a:spLocks noGrp="1"/>
          </p:cNvSpPr>
          <p:nvPr>
            <p:ph type="dt" sz="half" idx="10"/>
          </p:nvPr>
        </p:nvSpPr>
        <p:spPr/>
        <p:txBody>
          <a:bodyPr/>
          <a:lstStyle/>
          <a:p>
            <a:fld id="{ADAD3FE9-1F02-477A-90B8-F01429FFAC31}" type="datetime1">
              <a:rPr lang="en-US" smtClean="0"/>
              <a:t>11/18/2024</a:t>
            </a:fld>
            <a:endParaRPr lang="en-US"/>
          </a:p>
        </p:txBody>
      </p:sp>
      <p:sp>
        <p:nvSpPr>
          <p:cNvPr id="4" name="Footer Placeholder 3">
            <a:extLst>
              <a:ext uri="{FF2B5EF4-FFF2-40B4-BE49-F238E27FC236}">
                <a16:creationId xmlns:a16="http://schemas.microsoft.com/office/drawing/2014/main" id="{888E9604-A394-F1E7-6941-C9C3041933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80CA19-69A1-22BC-C1B0-A23E918C05DB}"/>
              </a:ext>
            </a:extLst>
          </p:cNvPr>
          <p:cNvSpPr>
            <a:spLocks noGrp="1"/>
          </p:cNvSpPr>
          <p:nvPr>
            <p:ph type="sldNum" sz="quarter" idx="12"/>
          </p:nvPr>
        </p:nvSpPr>
        <p:spPr/>
        <p:txBody>
          <a:bodyPr/>
          <a:lstStyle/>
          <a:p>
            <a:fld id="{087AD81C-07CB-403E-B0F1-2B30BE5AE71F}" type="slidenum">
              <a:rPr lang="en-US" smtClean="0"/>
              <a:pPr/>
              <a:t>‹#›</a:t>
            </a:fld>
            <a:endParaRPr lang="en-US"/>
          </a:p>
        </p:txBody>
      </p:sp>
      <p:sp>
        <p:nvSpPr>
          <p:cNvPr id="7" name="Content Placeholder 3">
            <a:extLst>
              <a:ext uri="{FF2B5EF4-FFF2-40B4-BE49-F238E27FC236}">
                <a16:creationId xmlns:a16="http://schemas.microsoft.com/office/drawing/2014/main" id="{3B5DA34E-AE4D-89BA-C985-A0A5265035EE}"/>
              </a:ext>
            </a:extLst>
          </p:cNvPr>
          <p:cNvSpPr>
            <a:spLocks noGrp="1"/>
          </p:cNvSpPr>
          <p:nvPr>
            <p:ph sz="half" idx="2" hasCustomPrompt="1"/>
          </p:nvPr>
        </p:nvSpPr>
        <p:spPr>
          <a:xfrm>
            <a:off x="4368800" y="1508124"/>
            <a:ext cx="7594600" cy="4892675"/>
          </a:xfrm>
        </p:spPr>
        <p:txBody>
          <a:bodyPr/>
          <a:lstStyle>
            <a:lvl1pPr>
              <a:defRPr/>
            </a:lvl1pPr>
            <a:lvl2pPr>
              <a:defRPr/>
            </a:lvl2pPr>
          </a:lstStyle>
          <a:p>
            <a:pPr lvl="0"/>
            <a:r>
              <a:rPr lang="en-US"/>
              <a:t>Click to add text or choose an icon below to insert other content</a:t>
            </a:r>
          </a:p>
          <a:p>
            <a:pPr lvl="1"/>
            <a:r>
              <a:rPr lang="en-US"/>
              <a:t>Second level</a:t>
            </a:r>
          </a:p>
        </p:txBody>
      </p:sp>
      <p:sp>
        <p:nvSpPr>
          <p:cNvPr id="8" name="Picture Placeholder">
            <a:extLst>
              <a:ext uri="{FF2B5EF4-FFF2-40B4-BE49-F238E27FC236}">
                <a16:creationId xmlns:a16="http://schemas.microsoft.com/office/drawing/2014/main" id="{A5EAF058-85FC-F18C-D6C4-4CFC6791309A}"/>
              </a:ext>
            </a:extLst>
          </p:cNvPr>
          <p:cNvSpPr>
            <a:spLocks noGrp="1"/>
          </p:cNvSpPr>
          <p:nvPr>
            <p:ph type="pic" sz="quarter" idx="13" hasCustomPrompt="1"/>
          </p:nvPr>
        </p:nvSpPr>
        <p:spPr>
          <a:xfrm>
            <a:off x="0" y="0"/>
            <a:ext cx="4140200" cy="6857998"/>
          </a:xfrm>
          <a:solidFill>
            <a:schemeClr val="accent3"/>
          </a:solidFill>
        </p:spPr>
        <p:txBody>
          <a:bodyPr anchor="b"/>
          <a:lstStyle>
            <a:lvl1pPr marL="0" indent="0" algn="ctr">
              <a:buFont typeface="CDM Smith" pitchFamily="2" charset="0"/>
              <a:buNone/>
              <a:defRPr sz="1400">
                <a:solidFill>
                  <a:schemeClr val="bg1">
                    <a:lumMod val="65000"/>
                  </a:schemeClr>
                </a:solidFill>
              </a:defRPr>
            </a:lvl1pPr>
          </a:lstStyle>
          <a:p>
            <a:r>
              <a:rPr lang="en-US"/>
              <a:t>Click the icon to add a picture</a:t>
            </a:r>
          </a:p>
        </p:txBody>
      </p:sp>
      <p:sp>
        <p:nvSpPr>
          <p:cNvPr id="6" name="GreenDot">
            <a:extLst>
              <a:ext uri="{FF2B5EF4-FFF2-40B4-BE49-F238E27FC236}">
                <a16:creationId xmlns:a16="http://schemas.microsoft.com/office/drawing/2014/main" id="{9942541C-8A77-3F0D-95D2-4D8ABFE8C20F}"/>
              </a:ext>
            </a:extLst>
          </p:cNvPr>
          <p:cNvSpPr/>
          <p:nvPr/>
        </p:nvSpPr>
        <p:spPr>
          <a:xfrm>
            <a:off x="4368800" y="0"/>
            <a:ext cx="457200" cy="2286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reenDot">
            <a:extLst>
              <a:ext uri="{FF2B5EF4-FFF2-40B4-BE49-F238E27FC236}">
                <a16:creationId xmlns:a16="http://schemas.microsoft.com/office/drawing/2014/main" id="{DAA8E3C2-5270-98B1-A917-F4FC8B7BC0F4}"/>
              </a:ext>
            </a:extLst>
          </p:cNvPr>
          <p:cNvSpPr/>
          <p:nvPr userDrawn="1"/>
        </p:nvSpPr>
        <p:spPr>
          <a:xfrm>
            <a:off x="4368800" y="0"/>
            <a:ext cx="457200" cy="2286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7720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ntent slide: Content with Capti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BDC8880-6EC5-B19A-A994-7E18954DFC9C}"/>
              </a:ext>
            </a:extLst>
          </p:cNvPr>
          <p:cNvSpPr>
            <a:spLocks noGrp="1"/>
          </p:cNvSpPr>
          <p:nvPr>
            <p:ph type="pic" sz="quarter" idx="14" hasCustomPrompt="1"/>
          </p:nvPr>
        </p:nvSpPr>
        <p:spPr>
          <a:xfrm>
            <a:off x="0" y="0"/>
            <a:ext cx="4140200" cy="6858000"/>
          </a:xfrm>
          <a:custGeom>
            <a:avLst/>
            <a:gdLst>
              <a:gd name="connsiteX0" fmla="*/ 0 w 4140200"/>
              <a:gd name="connsiteY0" fmla="*/ 0 h 6858000"/>
              <a:gd name="connsiteX1" fmla="*/ 457200 w 4140200"/>
              <a:gd name="connsiteY1" fmla="*/ 0 h 6858000"/>
              <a:gd name="connsiteX2" fmla="*/ 457200 w 4140200"/>
              <a:gd name="connsiteY2" fmla="*/ 228600 h 6858000"/>
              <a:gd name="connsiteX3" fmla="*/ 914400 w 4140200"/>
              <a:gd name="connsiteY3" fmla="*/ 228600 h 6858000"/>
              <a:gd name="connsiteX4" fmla="*/ 914400 w 4140200"/>
              <a:gd name="connsiteY4" fmla="*/ 0 h 6858000"/>
              <a:gd name="connsiteX5" fmla="*/ 4140200 w 4140200"/>
              <a:gd name="connsiteY5" fmla="*/ 0 h 6858000"/>
              <a:gd name="connsiteX6" fmla="*/ 4140200 w 4140200"/>
              <a:gd name="connsiteY6" fmla="*/ 6858000 h 6858000"/>
              <a:gd name="connsiteX7" fmla="*/ 0 w 4140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0200" h="6858000">
                <a:moveTo>
                  <a:pt x="0" y="0"/>
                </a:moveTo>
                <a:lnTo>
                  <a:pt x="457200" y="0"/>
                </a:lnTo>
                <a:lnTo>
                  <a:pt x="457200" y="228600"/>
                </a:lnTo>
                <a:lnTo>
                  <a:pt x="914400" y="228600"/>
                </a:lnTo>
                <a:lnTo>
                  <a:pt x="914400" y="0"/>
                </a:lnTo>
                <a:lnTo>
                  <a:pt x="4140200" y="0"/>
                </a:lnTo>
                <a:lnTo>
                  <a:pt x="4140200" y="6858000"/>
                </a:lnTo>
                <a:lnTo>
                  <a:pt x="0" y="6858000"/>
                </a:lnTo>
                <a:close/>
              </a:path>
            </a:pathLst>
          </a:custGeom>
          <a:solidFill>
            <a:schemeClr val="accent3"/>
          </a:solidFill>
        </p:spPr>
        <p:txBody>
          <a:bodyPr wrap="square" anchor="b">
            <a:noAutofit/>
          </a:bodyPr>
          <a:lstStyle>
            <a:lvl1pPr marL="0" indent="0">
              <a:buNone/>
              <a:defRPr/>
            </a:lvl1pPr>
          </a:lstStyle>
          <a:p>
            <a:r>
              <a:rPr lang="en-US"/>
              <a:t> </a:t>
            </a:r>
          </a:p>
        </p:txBody>
      </p:sp>
      <p:sp>
        <p:nvSpPr>
          <p:cNvPr id="2" name="Title 1">
            <a:extLst>
              <a:ext uri="{FF2B5EF4-FFF2-40B4-BE49-F238E27FC236}">
                <a16:creationId xmlns:a16="http://schemas.microsoft.com/office/drawing/2014/main" id="{4233494B-ADBC-D3A0-D613-449ABDAD6FED}"/>
              </a:ext>
            </a:extLst>
          </p:cNvPr>
          <p:cNvSpPr>
            <a:spLocks noGrp="1"/>
          </p:cNvSpPr>
          <p:nvPr>
            <p:ph type="title" hasCustomPrompt="1"/>
          </p:nvPr>
        </p:nvSpPr>
        <p:spPr>
          <a:xfrm>
            <a:off x="457200" y="228600"/>
            <a:ext cx="3662555" cy="1050925"/>
          </a:xfrm>
        </p:spPr>
        <p:txBody>
          <a:bodyPr rIns="228600" anchor="t" anchorCtr="0"/>
          <a:lstStyle>
            <a:lvl1pPr>
              <a:defRPr sz="3200">
                <a:solidFill>
                  <a:schemeClr val="bg1"/>
                </a:solidFill>
              </a:defRPr>
            </a:lvl1pPr>
          </a:lstStyle>
          <a:p>
            <a:r>
              <a:rPr lang="en-US"/>
              <a:t>Subject Title</a:t>
            </a:r>
          </a:p>
        </p:txBody>
      </p:sp>
      <p:sp>
        <p:nvSpPr>
          <p:cNvPr id="3" name="Content Placeholder 2">
            <a:extLst>
              <a:ext uri="{FF2B5EF4-FFF2-40B4-BE49-F238E27FC236}">
                <a16:creationId xmlns:a16="http://schemas.microsoft.com/office/drawing/2014/main" id="{ADDFC9E6-EC5C-64E5-D885-FEBE72D20D12}"/>
              </a:ext>
            </a:extLst>
          </p:cNvPr>
          <p:cNvSpPr>
            <a:spLocks noGrp="1"/>
          </p:cNvSpPr>
          <p:nvPr>
            <p:ph idx="1" hasCustomPrompt="1"/>
          </p:nvPr>
        </p:nvSpPr>
        <p:spPr>
          <a:xfrm>
            <a:off x="4140200" y="0"/>
            <a:ext cx="8051800" cy="6857997"/>
          </a:xfrm>
        </p:spPr>
        <p:txBody>
          <a:bodyPr lIns="228600" tIns="1508760" rIns="228600" bIns="457200"/>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add text or choose an icon below to insert other content</a:t>
            </a:r>
          </a:p>
        </p:txBody>
      </p:sp>
      <p:sp>
        <p:nvSpPr>
          <p:cNvPr id="4" name="Text Placeholder 3">
            <a:extLst>
              <a:ext uri="{FF2B5EF4-FFF2-40B4-BE49-F238E27FC236}">
                <a16:creationId xmlns:a16="http://schemas.microsoft.com/office/drawing/2014/main" id="{06D79489-DC51-3019-8B8B-13FF0074A7C0}"/>
              </a:ext>
            </a:extLst>
          </p:cNvPr>
          <p:cNvSpPr>
            <a:spLocks noGrp="1"/>
          </p:cNvSpPr>
          <p:nvPr>
            <p:ph type="body" sz="half" idx="2" hasCustomPrompt="1"/>
          </p:nvPr>
        </p:nvSpPr>
        <p:spPr>
          <a:xfrm>
            <a:off x="457200" y="1508125"/>
            <a:ext cx="3662555" cy="3811588"/>
          </a:xfrm>
        </p:spPr>
        <p:txBody>
          <a:bodyPr rIns="228600"/>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Additional subtitle here</a:t>
            </a:r>
          </a:p>
        </p:txBody>
      </p:sp>
      <p:sp>
        <p:nvSpPr>
          <p:cNvPr id="5" name="Date Placeholder 4" hidden="1">
            <a:extLst>
              <a:ext uri="{FF2B5EF4-FFF2-40B4-BE49-F238E27FC236}">
                <a16:creationId xmlns:a16="http://schemas.microsoft.com/office/drawing/2014/main" id="{189845E6-3342-7EEC-2243-DAF91385F00D}"/>
              </a:ext>
            </a:extLst>
          </p:cNvPr>
          <p:cNvSpPr>
            <a:spLocks noGrp="1"/>
          </p:cNvSpPr>
          <p:nvPr>
            <p:ph type="dt" sz="half" idx="10"/>
          </p:nvPr>
        </p:nvSpPr>
        <p:spPr/>
        <p:txBody>
          <a:bodyPr/>
          <a:lstStyle/>
          <a:p>
            <a:fld id="{B14D8E07-D68A-4ED9-9FFC-C1D962DA6355}" type="datetime1">
              <a:rPr lang="en-US" smtClean="0"/>
              <a:t>11/18/2024</a:t>
            </a:fld>
            <a:endParaRPr lang="en-US"/>
          </a:p>
        </p:txBody>
      </p:sp>
      <p:sp>
        <p:nvSpPr>
          <p:cNvPr id="6" name="Footer Placeholder 5">
            <a:extLst>
              <a:ext uri="{FF2B5EF4-FFF2-40B4-BE49-F238E27FC236}">
                <a16:creationId xmlns:a16="http://schemas.microsoft.com/office/drawing/2014/main" id="{7EAD2E3B-C57E-C810-4E93-0A453AAEA9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E5E721-DE5A-E489-1747-79F783C41F32}"/>
              </a:ext>
            </a:extLst>
          </p:cNvPr>
          <p:cNvSpPr>
            <a:spLocks noGrp="1"/>
          </p:cNvSpPr>
          <p:nvPr>
            <p:ph type="sldNum" sz="quarter" idx="12"/>
          </p:nvPr>
        </p:nvSpPr>
        <p:spPr/>
        <p:txBody>
          <a:bodyPr/>
          <a:lstStyle/>
          <a:p>
            <a:fld id="{087AD81C-07CB-403E-B0F1-2B30BE5AE71F}" type="slidenum">
              <a:rPr lang="en-US" smtClean="0"/>
              <a:t>‹#›</a:t>
            </a:fld>
            <a:endParaRPr lang="en-US"/>
          </a:p>
        </p:txBody>
      </p:sp>
    </p:spTree>
    <p:extLst>
      <p:ext uri="{BB962C8B-B14F-4D97-AF65-F5344CB8AC3E}">
        <p14:creationId xmlns:p14="http://schemas.microsoft.com/office/powerpoint/2010/main" val="17897477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Title + 2 content placeholders">
    <p:spTree>
      <p:nvGrpSpPr>
        <p:cNvPr id="1" name=""/>
        <p:cNvGrpSpPr/>
        <p:nvPr/>
      </p:nvGrpSpPr>
      <p:grpSpPr>
        <a:xfrm>
          <a:off x="0" y="0"/>
          <a:ext cx="0" cy="0"/>
          <a:chOff x="0" y="0"/>
          <a:chExt cx="0" cy="0"/>
        </a:xfrm>
      </p:grpSpPr>
      <p:sp>
        <p:nvSpPr>
          <p:cNvPr id="5" name="Date Placeholder 4" hidden="1">
            <a:extLst>
              <a:ext uri="{FF2B5EF4-FFF2-40B4-BE49-F238E27FC236}">
                <a16:creationId xmlns:a16="http://schemas.microsoft.com/office/drawing/2014/main" id="{4561B35D-DC70-919D-15D8-7CB66D44FCC6}"/>
              </a:ext>
            </a:extLst>
          </p:cNvPr>
          <p:cNvSpPr>
            <a:spLocks noGrp="1"/>
          </p:cNvSpPr>
          <p:nvPr>
            <p:ph type="dt" sz="half" idx="10"/>
          </p:nvPr>
        </p:nvSpPr>
        <p:spPr/>
        <p:txBody>
          <a:bodyPr/>
          <a:lstStyle/>
          <a:p>
            <a:fld id="{6269E372-489F-4EF3-8E4D-20A8C6A2A182}" type="datetime1">
              <a:rPr lang="en-US" smtClean="0"/>
              <a:t>11/18/2024</a:t>
            </a:fld>
            <a:endParaRPr lang="en-US"/>
          </a:p>
        </p:txBody>
      </p:sp>
      <p:sp>
        <p:nvSpPr>
          <p:cNvPr id="6" name="Footer Placeholder 5">
            <a:extLst>
              <a:ext uri="{FF2B5EF4-FFF2-40B4-BE49-F238E27FC236}">
                <a16:creationId xmlns:a16="http://schemas.microsoft.com/office/drawing/2014/main" id="{F9F09F22-B78C-CB40-D3CE-A8BD5E94E3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87B1AC-19B0-5BB2-B292-3A25E14A331D}"/>
              </a:ext>
            </a:extLst>
          </p:cNvPr>
          <p:cNvSpPr>
            <a:spLocks noGrp="1"/>
          </p:cNvSpPr>
          <p:nvPr>
            <p:ph type="sldNum" sz="quarter" idx="12"/>
          </p:nvPr>
        </p:nvSpPr>
        <p:spPr/>
        <p:txBody>
          <a:bodyPr/>
          <a:lstStyle/>
          <a:p>
            <a:fld id="{087AD81C-07CB-403E-B0F1-2B30BE5AE71F}" type="slidenum">
              <a:rPr lang="en-US" smtClean="0"/>
              <a:t>‹#›</a:t>
            </a:fld>
            <a:endParaRPr lang="en-US"/>
          </a:p>
        </p:txBody>
      </p:sp>
      <p:sp>
        <p:nvSpPr>
          <p:cNvPr id="8" name="Content Placeholder 7">
            <a:extLst>
              <a:ext uri="{FF2B5EF4-FFF2-40B4-BE49-F238E27FC236}">
                <a16:creationId xmlns:a16="http://schemas.microsoft.com/office/drawing/2014/main" id="{760F5A81-D9A5-D643-7BB7-E939F5D86301}"/>
              </a:ext>
            </a:extLst>
          </p:cNvPr>
          <p:cNvSpPr>
            <a:spLocks noGrp="1"/>
          </p:cNvSpPr>
          <p:nvPr>
            <p:ph sz="quarter" idx="22" hasCustomPrompt="1"/>
          </p:nvPr>
        </p:nvSpPr>
        <p:spPr>
          <a:xfrm>
            <a:off x="457200" y="1508125"/>
            <a:ext cx="5638800" cy="4892675"/>
          </a:xfrm>
        </p:spPr>
        <p:txBody>
          <a:bodyPr/>
          <a:lstStyle>
            <a:lvl1pPr>
              <a:defRPr/>
            </a:lvl1pPr>
          </a:lstStyle>
          <a:p>
            <a:pPr lvl="0"/>
            <a:r>
              <a:rPr lang="en-US"/>
              <a:t>Click to edit text or choose an icon below to insert other content</a:t>
            </a:r>
          </a:p>
          <a:p>
            <a:pPr lvl="1"/>
            <a:r>
              <a:rPr lang="en-US"/>
              <a:t>Second level</a:t>
            </a:r>
          </a:p>
          <a:p>
            <a:pPr lvl="2"/>
            <a:r>
              <a:rPr lang="en-US"/>
              <a:t>Third level</a:t>
            </a:r>
          </a:p>
        </p:txBody>
      </p:sp>
      <p:sp>
        <p:nvSpPr>
          <p:cNvPr id="12" name="Content Placeholder 11">
            <a:extLst>
              <a:ext uri="{FF2B5EF4-FFF2-40B4-BE49-F238E27FC236}">
                <a16:creationId xmlns:a16="http://schemas.microsoft.com/office/drawing/2014/main" id="{710523C3-2395-0A7F-9905-03D8A85619E6}"/>
              </a:ext>
            </a:extLst>
          </p:cNvPr>
          <p:cNvSpPr>
            <a:spLocks noGrp="1"/>
          </p:cNvSpPr>
          <p:nvPr>
            <p:ph sz="quarter" idx="23" hasCustomPrompt="1"/>
          </p:nvPr>
        </p:nvSpPr>
        <p:spPr>
          <a:xfrm>
            <a:off x="6324600" y="1508125"/>
            <a:ext cx="5638800" cy="4892675"/>
          </a:xfrm>
        </p:spPr>
        <p:txBody>
          <a:bodyPr/>
          <a:lstStyle/>
          <a:p>
            <a:pPr lvl="0"/>
            <a:r>
              <a:rPr lang="en-US"/>
              <a:t>Click to edit text or choose an icon below to insert other content</a:t>
            </a:r>
          </a:p>
          <a:p>
            <a:pPr lvl="1"/>
            <a:r>
              <a:rPr lang="en-US"/>
              <a:t>Second level</a:t>
            </a:r>
          </a:p>
          <a:p>
            <a:pPr lvl="2"/>
            <a:r>
              <a:rPr lang="en-US"/>
              <a:t>Third level</a:t>
            </a:r>
          </a:p>
        </p:txBody>
      </p:sp>
      <p:sp>
        <p:nvSpPr>
          <p:cNvPr id="2" name="Title 1">
            <a:extLst>
              <a:ext uri="{FF2B5EF4-FFF2-40B4-BE49-F238E27FC236}">
                <a16:creationId xmlns:a16="http://schemas.microsoft.com/office/drawing/2014/main" id="{425CE8D9-9542-C198-CA16-E458F2C162A1}"/>
              </a:ext>
            </a:extLst>
          </p:cNvPr>
          <p:cNvSpPr>
            <a:spLocks noGrp="1"/>
          </p:cNvSpPr>
          <p:nvPr>
            <p:ph type="title" hasCustomPrompt="1"/>
          </p:nvPr>
        </p:nvSpPr>
        <p:spPr/>
        <p:txBody>
          <a:bodyPr/>
          <a:lstStyle>
            <a:lvl1pPr>
              <a:defRPr/>
            </a:lvl1pPr>
          </a:lstStyle>
          <a:p>
            <a:r>
              <a:rPr lang="en-US"/>
              <a:t>State your main point</a:t>
            </a:r>
          </a:p>
        </p:txBody>
      </p:sp>
    </p:spTree>
    <p:extLst>
      <p:ext uri="{BB962C8B-B14F-4D97-AF65-F5344CB8AC3E}">
        <p14:creationId xmlns:p14="http://schemas.microsoft.com/office/powerpoint/2010/main" val="2561239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lvl1pPr marL="457189" indent="-457189">
              <a:buClr>
                <a:schemeClr val="accent1"/>
              </a:buClr>
              <a:buFont typeface="Wingdings" charset="2"/>
              <a:buChar char="§"/>
              <a:defRPr/>
            </a:lvl1pPr>
            <a:lvl2pPr marL="990575" indent="-380990">
              <a:buClr>
                <a:schemeClr val="accent1"/>
              </a:buClr>
              <a:buFont typeface="Wingdings" charset="2"/>
              <a:buChar char="§"/>
              <a:defRPr/>
            </a:lvl2pPr>
            <a:lvl3pPr marL="1523962" indent="-304792">
              <a:buClr>
                <a:schemeClr val="accent1"/>
              </a:buClr>
              <a:buFont typeface="Wingdings" charset="2"/>
              <a:buChar char="§"/>
              <a:defRPr/>
            </a:lvl3pPr>
            <a:lvl4pPr marL="2133547" indent="-304792">
              <a:buClr>
                <a:schemeClr val="accent1"/>
              </a:buClr>
              <a:buFont typeface="Wingdings" charset="2"/>
              <a:buChar char="§"/>
              <a:defRPr/>
            </a:lvl4pPr>
            <a:lvl5pPr marL="2743131" indent="-304792">
              <a:buClr>
                <a:schemeClr val="accent1"/>
              </a:buClr>
              <a:buFont typeface="Wingdings"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4"/>
          </p:nvPr>
        </p:nvSpPr>
        <p:spPr>
          <a:xfrm>
            <a:off x="513080" y="6470789"/>
            <a:ext cx="782320" cy="344879"/>
          </a:xfrm>
          <a:prstGeom prst="rect">
            <a:avLst/>
          </a:prstGeom>
        </p:spPr>
        <p:txBody>
          <a:bodyPr vert="horz" lIns="91440" tIns="45720" rIns="91440" bIns="45720" rtlCol="0" anchor="ctr"/>
          <a:lstStyle>
            <a:lvl1pPr algn="l">
              <a:defRPr sz="1333">
                <a:solidFill>
                  <a:schemeClr val="tx1"/>
                </a:solidFill>
              </a:defRPr>
            </a:lvl1pPr>
          </a:lstStyle>
          <a:p>
            <a:fld id="{75472711-4FCB-2141-A321-C0607E714264}" type="slidenum">
              <a:rPr lang="en-US" smtClean="0"/>
              <a:pPr/>
              <a:t>‹#›</a:t>
            </a:fld>
            <a:endParaRPr lang="en-US"/>
          </a:p>
        </p:txBody>
      </p:sp>
      <p:sp>
        <p:nvSpPr>
          <p:cNvPr id="5" name="Footer Placeholder 3"/>
          <p:cNvSpPr>
            <a:spLocks noGrp="1"/>
          </p:cNvSpPr>
          <p:nvPr>
            <p:ph type="ftr" sz="quarter" idx="3"/>
          </p:nvPr>
        </p:nvSpPr>
        <p:spPr>
          <a:xfrm>
            <a:off x="1463040" y="6470789"/>
            <a:ext cx="6563360" cy="344879"/>
          </a:xfrm>
          <a:prstGeom prst="rect">
            <a:avLst/>
          </a:prstGeom>
        </p:spPr>
        <p:txBody>
          <a:bodyPr vert="horz" lIns="91440" tIns="45720" rIns="91440" bIns="45720" rtlCol="0" anchor="ctr"/>
          <a:lstStyle>
            <a:lvl1pPr>
              <a:defRPr lang="en-US" sz="1333"/>
            </a:lvl1pPr>
          </a:lstStyle>
          <a:p>
            <a:endParaRPr lang="en-US"/>
          </a:p>
        </p:txBody>
      </p:sp>
    </p:spTree>
    <p:extLst>
      <p:ext uri="{BB962C8B-B14F-4D97-AF65-F5344CB8AC3E}">
        <p14:creationId xmlns:p14="http://schemas.microsoft.com/office/powerpoint/2010/main" val="7896057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8" name="Content Placeholder 2"/>
          <p:cNvSpPr>
            <a:spLocks noGrp="1"/>
          </p:cNvSpPr>
          <p:nvPr>
            <p:ph sz="half" idx="1"/>
          </p:nvPr>
        </p:nvSpPr>
        <p:spPr>
          <a:xfrm>
            <a:off x="677333" y="1286088"/>
            <a:ext cx="5232400" cy="4924743"/>
          </a:xfrm>
          <a:prstGeom prst="rect">
            <a:avLst/>
          </a:prstGeom>
        </p:spPr>
        <p:txBody>
          <a:bodyPr>
            <a:normAutofit/>
          </a:bodyPr>
          <a:lstStyle>
            <a:lvl1pPr marL="457189" indent="-457189">
              <a:buClr>
                <a:schemeClr val="accent1"/>
              </a:buClr>
              <a:buFont typeface="Wingdings" charset="2"/>
              <a:buChar char="§"/>
              <a:defRPr sz="3200"/>
            </a:lvl1pPr>
            <a:lvl2pPr marL="990575" indent="-380990">
              <a:buClr>
                <a:schemeClr val="accent1"/>
              </a:buClr>
              <a:buFont typeface="Wingdings" charset="2"/>
              <a:buChar char="§"/>
              <a:defRPr sz="2667"/>
            </a:lvl2pPr>
            <a:lvl3pPr marL="1523962" indent="-304792">
              <a:buClr>
                <a:schemeClr val="accent1"/>
              </a:buClr>
              <a:buFont typeface="Wingdings" charset="2"/>
              <a:buChar char="§"/>
              <a:defRPr sz="2400"/>
            </a:lvl3pPr>
            <a:lvl4pPr marL="2133547" indent="-304792">
              <a:buClr>
                <a:schemeClr val="accent1"/>
              </a:buClr>
              <a:buFont typeface="Wingdings" charset="2"/>
              <a:buChar char="§"/>
              <a:defRPr sz="2133"/>
            </a:lvl4pPr>
            <a:lvl5pPr marL="2743131" indent="-304792">
              <a:buClr>
                <a:schemeClr val="accent1"/>
              </a:buClr>
              <a:buFont typeface="Wingdings" charset="2"/>
              <a:buChar cha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p:cNvSpPr>
            <a:spLocks noGrp="1"/>
          </p:cNvSpPr>
          <p:nvPr>
            <p:ph sz="half" idx="2"/>
          </p:nvPr>
        </p:nvSpPr>
        <p:spPr>
          <a:xfrm>
            <a:off x="6350000" y="1286088"/>
            <a:ext cx="5232400" cy="4924743"/>
          </a:xfrm>
          <a:prstGeom prst="rect">
            <a:avLst/>
          </a:prstGeom>
        </p:spPr>
        <p:txBody>
          <a:bodyPr>
            <a:normAutofit/>
          </a:bodyPr>
          <a:lstStyle>
            <a:lvl1pPr marL="457189" indent="-457189">
              <a:buClr>
                <a:schemeClr val="accent1"/>
              </a:buClr>
              <a:buFont typeface="Wingdings" charset="2"/>
              <a:buChar char="§"/>
              <a:defRPr sz="3200"/>
            </a:lvl1pPr>
            <a:lvl2pPr marL="990575" indent="-380990">
              <a:buClr>
                <a:schemeClr val="accent1"/>
              </a:buClr>
              <a:buFont typeface="Wingdings" charset="2"/>
              <a:buChar char="§"/>
              <a:defRPr sz="2667"/>
            </a:lvl2pPr>
            <a:lvl3pPr marL="1523962" indent="-304792">
              <a:buClr>
                <a:schemeClr val="accent1"/>
              </a:buClr>
              <a:buFont typeface="Wingdings" charset="2"/>
              <a:buChar char="§"/>
              <a:defRPr sz="2400"/>
            </a:lvl3pPr>
            <a:lvl4pPr marL="2133547" indent="-304792">
              <a:buClr>
                <a:schemeClr val="accent1"/>
              </a:buClr>
              <a:buFont typeface="Wingdings" charset="2"/>
              <a:buChar char="§"/>
              <a:defRPr sz="2133"/>
            </a:lvl4pPr>
            <a:lvl5pPr marL="2743131" indent="-304792">
              <a:buClr>
                <a:schemeClr val="accent1"/>
              </a:buClr>
              <a:buFont typeface="Wingdings" charset="2"/>
              <a:buChar char="§"/>
              <a:defRPr sz="2133"/>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4"/>
          </p:nvPr>
        </p:nvSpPr>
        <p:spPr>
          <a:xfrm>
            <a:off x="513080" y="6470789"/>
            <a:ext cx="782320" cy="344879"/>
          </a:xfrm>
          <a:prstGeom prst="rect">
            <a:avLst/>
          </a:prstGeom>
        </p:spPr>
        <p:txBody>
          <a:bodyPr vert="horz" lIns="91440" tIns="45720" rIns="91440" bIns="45720" rtlCol="0" anchor="ctr"/>
          <a:lstStyle>
            <a:lvl1pPr algn="l">
              <a:defRPr sz="1333">
                <a:solidFill>
                  <a:schemeClr val="tx1"/>
                </a:solidFill>
              </a:defRPr>
            </a:lvl1pPr>
          </a:lstStyle>
          <a:p>
            <a:fld id="{75472711-4FCB-2141-A321-C0607E714264}" type="slidenum">
              <a:rPr lang="en-US" smtClean="0"/>
              <a:pPr/>
              <a:t>‹#›</a:t>
            </a:fld>
            <a:endParaRPr lang="en-US"/>
          </a:p>
        </p:txBody>
      </p:sp>
      <p:sp>
        <p:nvSpPr>
          <p:cNvPr id="6" name="Footer Placeholder 3"/>
          <p:cNvSpPr>
            <a:spLocks noGrp="1"/>
          </p:cNvSpPr>
          <p:nvPr>
            <p:ph type="ftr" sz="quarter" idx="3"/>
          </p:nvPr>
        </p:nvSpPr>
        <p:spPr>
          <a:xfrm>
            <a:off x="1463040" y="6470789"/>
            <a:ext cx="6563360" cy="344879"/>
          </a:xfrm>
          <a:prstGeom prst="rect">
            <a:avLst/>
          </a:prstGeom>
        </p:spPr>
        <p:txBody>
          <a:bodyPr vert="horz" lIns="91440" tIns="45720" rIns="91440" bIns="45720" rtlCol="0" anchor="ctr"/>
          <a:lstStyle>
            <a:lvl1pPr>
              <a:defRPr lang="en-US" sz="1333"/>
            </a:lvl1pPr>
          </a:lstStyle>
          <a:p>
            <a:endParaRPr lang="en-US"/>
          </a:p>
        </p:txBody>
      </p:sp>
    </p:spTree>
    <p:extLst>
      <p:ext uri="{BB962C8B-B14F-4D97-AF65-F5344CB8AC3E}">
        <p14:creationId xmlns:p14="http://schemas.microsoft.com/office/powerpoint/2010/main" val="333023562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6" name="Slide Number Placeholder 5"/>
          <p:cNvSpPr>
            <a:spLocks noGrp="1"/>
          </p:cNvSpPr>
          <p:nvPr>
            <p:ph type="sldNum" sz="quarter" idx="4"/>
          </p:nvPr>
        </p:nvSpPr>
        <p:spPr>
          <a:xfrm>
            <a:off x="513080" y="6470789"/>
            <a:ext cx="782320" cy="344879"/>
          </a:xfrm>
          <a:prstGeom prst="rect">
            <a:avLst/>
          </a:prstGeom>
        </p:spPr>
        <p:txBody>
          <a:bodyPr vert="horz" lIns="91440" tIns="45720" rIns="91440" bIns="45720" rtlCol="0" anchor="ctr"/>
          <a:lstStyle>
            <a:lvl1pPr algn="l">
              <a:defRPr sz="1333">
                <a:solidFill>
                  <a:schemeClr val="tx1"/>
                </a:solidFill>
              </a:defRPr>
            </a:lvl1pPr>
          </a:lstStyle>
          <a:p>
            <a:fld id="{75472711-4FCB-2141-A321-C0607E714264}" type="slidenum">
              <a:rPr lang="en-US" smtClean="0"/>
              <a:pPr/>
              <a:t>‹#›</a:t>
            </a:fld>
            <a:endParaRPr lang="en-US"/>
          </a:p>
        </p:txBody>
      </p:sp>
      <p:sp>
        <p:nvSpPr>
          <p:cNvPr id="4" name="Footer Placeholder 3"/>
          <p:cNvSpPr>
            <a:spLocks noGrp="1"/>
          </p:cNvSpPr>
          <p:nvPr>
            <p:ph type="ftr" sz="quarter" idx="3"/>
          </p:nvPr>
        </p:nvSpPr>
        <p:spPr>
          <a:xfrm>
            <a:off x="1463040" y="6470789"/>
            <a:ext cx="6563360" cy="344879"/>
          </a:xfrm>
          <a:prstGeom prst="rect">
            <a:avLst/>
          </a:prstGeom>
        </p:spPr>
        <p:txBody>
          <a:bodyPr vert="horz" lIns="91440" tIns="45720" rIns="91440" bIns="45720" rtlCol="0" anchor="ctr"/>
          <a:lstStyle>
            <a:lvl1pPr>
              <a:defRPr lang="en-US" sz="1333"/>
            </a:lvl1pPr>
          </a:lstStyle>
          <a:p>
            <a:endParaRPr lang="en-US"/>
          </a:p>
        </p:txBody>
      </p:sp>
    </p:spTree>
    <p:extLst>
      <p:ext uri="{BB962C8B-B14F-4D97-AF65-F5344CB8AC3E}">
        <p14:creationId xmlns:p14="http://schemas.microsoft.com/office/powerpoint/2010/main" val="26767670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p:cNvSpPr>
            <a:spLocks noGrp="1"/>
          </p:cNvSpPr>
          <p:nvPr>
            <p:ph type="sldNum" sz="quarter" idx="4"/>
          </p:nvPr>
        </p:nvSpPr>
        <p:spPr>
          <a:xfrm>
            <a:off x="513080" y="6470789"/>
            <a:ext cx="782320" cy="344879"/>
          </a:xfrm>
          <a:prstGeom prst="rect">
            <a:avLst/>
          </a:prstGeom>
        </p:spPr>
        <p:txBody>
          <a:bodyPr vert="horz" lIns="91440" tIns="45720" rIns="91440" bIns="45720" rtlCol="0" anchor="ctr"/>
          <a:lstStyle>
            <a:lvl1pPr algn="l">
              <a:defRPr sz="1333">
                <a:solidFill>
                  <a:schemeClr val="tx1"/>
                </a:solidFill>
              </a:defRPr>
            </a:lvl1pPr>
          </a:lstStyle>
          <a:p>
            <a:fld id="{75472711-4FCB-2141-A321-C0607E714264}" type="slidenum">
              <a:rPr lang="en-US" smtClean="0"/>
              <a:pPr/>
              <a:t>‹#›</a:t>
            </a:fld>
            <a:endParaRPr lang="en-US"/>
          </a:p>
        </p:txBody>
      </p:sp>
      <p:sp>
        <p:nvSpPr>
          <p:cNvPr id="3" name="Footer Placeholder 3"/>
          <p:cNvSpPr>
            <a:spLocks noGrp="1"/>
          </p:cNvSpPr>
          <p:nvPr>
            <p:ph type="ftr" sz="quarter" idx="3"/>
          </p:nvPr>
        </p:nvSpPr>
        <p:spPr>
          <a:xfrm>
            <a:off x="1463040" y="6470789"/>
            <a:ext cx="6563360" cy="344879"/>
          </a:xfrm>
          <a:prstGeom prst="rect">
            <a:avLst/>
          </a:prstGeom>
        </p:spPr>
        <p:txBody>
          <a:bodyPr vert="horz" lIns="91440" tIns="45720" rIns="91440" bIns="45720" rtlCol="0" anchor="ctr"/>
          <a:lstStyle>
            <a:lvl1pPr>
              <a:defRPr lang="en-US" sz="1333"/>
            </a:lvl1pPr>
          </a:lstStyle>
          <a:p>
            <a:endParaRPr lang="en-US"/>
          </a:p>
        </p:txBody>
      </p:sp>
    </p:spTree>
    <p:extLst>
      <p:ext uri="{BB962C8B-B14F-4D97-AF65-F5344CB8AC3E}">
        <p14:creationId xmlns:p14="http://schemas.microsoft.com/office/powerpoint/2010/main" val="108778974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0AE56-8F06-8FD6-64AF-92EC278BCF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288C11-7636-15C9-66BD-2B07233490FF}"/>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A9263C1-D826-B1F2-689E-496DE3DF6C6C}"/>
              </a:ext>
            </a:extLst>
          </p:cNvPr>
          <p:cNvSpPr>
            <a:spLocks noGrp="1"/>
          </p:cNvSpPr>
          <p:nvPr>
            <p:ph type="dt" sz="half" idx="10"/>
          </p:nvPr>
        </p:nvSpPr>
        <p:spPr/>
        <p:txBody>
          <a:bodyPr/>
          <a:lstStyle/>
          <a:p>
            <a:fld id="{D5BFE476-F55A-4FD6-82EA-E15FBD275865}" type="datetimeFigureOut">
              <a:rPr lang="en-US" smtClean="0"/>
              <a:t>11/18/2024</a:t>
            </a:fld>
            <a:endParaRPr lang="en-US"/>
          </a:p>
        </p:txBody>
      </p:sp>
      <p:sp>
        <p:nvSpPr>
          <p:cNvPr id="5" name="Footer Placeholder 4">
            <a:extLst>
              <a:ext uri="{FF2B5EF4-FFF2-40B4-BE49-F238E27FC236}">
                <a16:creationId xmlns:a16="http://schemas.microsoft.com/office/drawing/2014/main" id="{21A29540-18C0-BA69-C424-92891C501B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C8ADFF-5A9B-8981-513A-73C485F59B4D}"/>
              </a:ext>
            </a:extLst>
          </p:cNvPr>
          <p:cNvSpPr>
            <a:spLocks noGrp="1"/>
          </p:cNvSpPr>
          <p:nvPr>
            <p:ph type="sldNum" sz="quarter" idx="12"/>
          </p:nvPr>
        </p:nvSpPr>
        <p:spPr/>
        <p:txBody>
          <a:bodyPr/>
          <a:lstStyle/>
          <a:p>
            <a:fld id="{AFC97D08-E443-43D5-A246-57C3B0E7E759}" type="slidenum">
              <a:rPr lang="en-US" smtClean="0"/>
              <a:t>‹#›</a:t>
            </a:fld>
            <a:endParaRPr lang="en-US"/>
          </a:p>
        </p:txBody>
      </p:sp>
    </p:spTree>
    <p:extLst>
      <p:ext uri="{BB962C8B-B14F-4D97-AF65-F5344CB8AC3E}">
        <p14:creationId xmlns:p14="http://schemas.microsoft.com/office/powerpoint/2010/main" val="3579234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53E1A-A608-F33D-C2FB-E799E4DCB307}"/>
              </a:ext>
            </a:extLst>
          </p:cNvPr>
          <p:cNvSpPr>
            <a:spLocks noGrp="1"/>
          </p:cNvSpPr>
          <p:nvPr>
            <p:ph type="title" hasCustomPrompt="1"/>
          </p:nvPr>
        </p:nvSpPr>
        <p:spPr>
          <a:xfrm>
            <a:off x="457201" y="228601"/>
            <a:ext cx="11506199" cy="1050924"/>
          </a:xfrm>
        </p:spPr>
        <p:txBody>
          <a:bodyPr/>
          <a:lstStyle>
            <a:lvl1pPr>
              <a:defRPr/>
            </a:lvl1pPr>
          </a:lstStyle>
          <a:p>
            <a:r>
              <a:rPr lang="en-US"/>
              <a:t>State your main point</a:t>
            </a:r>
          </a:p>
        </p:txBody>
      </p:sp>
      <p:sp>
        <p:nvSpPr>
          <p:cNvPr id="3" name="Text Placeholder 2">
            <a:extLst>
              <a:ext uri="{FF2B5EF4-FFF2-40B4-BE49-F238E27FC236}">
                <a16:creationId xmlns:a16="http://schemas.microsoft.com/office/drawing/2014/main" id="{AA3D746F-DECF-1038-A504-49B59DD32DE8}"/>
              </a:ext>
            </a:extLst>
          </p:cNvPr>
          <p:cNvSpPr>
            <a:spLocks noGrp="1"/>
          </p:cNvSpPr>
          <p:nvPr>
            <p:ph type="body" idx="1" hasCustomPrompt="1"/>
          </p:nvPr>
        </p:nvSpPr>
        <p:spPr>
          <a:xfrm>
            <a:off x="457200" y="1508122"/>
            <a:ext cx="5638800" cy="1050926"/>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type</a:t>
            </a:r>
          </a:p>
        </p:txBody>
      </p:sp>
      <p:sp>
        <p:nvSpPr>
          <p:cNvPr id="4" name="Content Placeholder 3">
            <a:extLst>
              <a:ext uri="{FF2B5EF4-FFF2-40B4-BE49-F238E27FC236}">
                <a16:creationId xmlns:a16="http://schemas.microsoft.com/office/drawing/2014/main" id="{3E906A65-779C-58B7-DB6A-2534459E3BB5}"/>
              </a:ext>
            </a:extLst>
          </p:cNvPr>
          <p:cNvSpPr>
            <a:spLocks noGrp="1"/>
          </p:cNvSpPr>
          <p:nvPr>
            <p:ph sz="half" idx="2" hasCustomPrompt="1"/>
          </p:nvPr>
        </p:nvSpPr>
        <p:spPr>
          <a:xfrm>
            <a:off x="457200" y="2787650"/>
            <a:ext cx="5638800" cy="3613150"/>
          </a:xfrm>
        </p:spPr>
        <p:txBody>
          <a:bodyPr/>
          <a:lstStyle>
            <a:lvl1pPr>
              <a:defRPr sz="2000">
                <a:solidFill>
                  <a:schemeClr val="bg2">
                    <a:lumMod val="10000"/>
                  </a:schemeClr>
                </a:solidFill>
              </a:defRPr>
            </a:lvl1pPr>
            <a:lvl2pPr>
              <a:defRPr/>
            </a:lvl2pPr>
            <a:lvl3pPr>
              <a:defRPr/>
            </a:lvl3pPr>
            <a:lvl4pPr>
              <a:defRPr/>
            </a:lvl4pPr>
            <a:lvl5pPr>
              <a:defRPr/>
            </a:lvl5pPr>
            <a:lvl6pPr>
              <a:defRPr/>
            </a:lvl6pPr>
          </a:lstStyle>
          <a:p>
            <a:pPr lvl="0"/>
            <a:r>
              <a:rPr lang="en-US"/>
              <a:t>Click to add text or choose an icon below to insert other content</a:t>
            </a:r>
          </a:p>
        </p:txBody>
      </p:sp>
      <p:sp>
        <p:nvSpPr>
          <p:cNvPr id="5" name="Text Placeholder 4">
            <a:extLst>
              <a:ext uri="{FF2B5EF4-FFF2-40B4-BE49-F238E27FC236}">
                <a16:creationId xmlns:a16="http://schemas.microsoft.com/office/drawing/2014/main" id="{46E6B28E-0BF1-714A-BB1F-751E258F59DA}"/>
              </a:ext>
            </a:extLst>
          </p:cNvPr>
          <p:cNvSpPr>
            <a:spLocks noGrp="1"/>
          </p:cNvSpPr>
          <p:nvPr>
            <p:ph type="body" sz="quarter" idx="3" hasCustomPrompt="1"/>
          </p:nvPr>
        </p:nvSpPr>
        <p:spPr>
          <a:xfrm>
            <a:off x="6324600" y="1508122"/>
            <a:ext cx="5638800" cy="1050927"/>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type</a:t>
            </a:r>
          </a:p>
        </p:txBody>
      </p:sp>
      <p:sp>
        <p:nvSpPr>
          <p:cNvPr id="6" name="Content Placeholder 5">
            <a:extLst>
              <a:ext uri="{FF2B5EF4-FFF2-40B4-BE49-F238E27FC236}">
                <a16:creationId xmlns:a16="http://schemas.microsoft.com/office/drawing/2014/main" id="{1AD36CFC-9F13-FC85-DE6E-6744B8D17A83}"/>
              </a:ext>
            </a:extLst>
          </p:cNvPr>
          <p:cNvSpPr>
            <a:spLocks noGrp="1"/>
          </p:cNvSpPr>
          <p:nvPr>
            <p:ph sz="quarter" idx="4" hasCustomPrompt="1"/>
          </p:nvPr>
        </p:nvSpPr>
        <p:spPr>
          <a:xfrm>
            <a:off x="6324600" y="2787298"/>
            <a:ext cx="5638800" cy="3607605"/>
          </a:xfrm>
        </p:spPr>
        <p:txBody>
          <a:bodyPr/>
          <a:lstStyle>
            <a:lvl1pPr>
              <a:defRPr sz="2000">
                <a:solidFill>
                  <a:schemeClr val="bg2">
                    <a:lumMod val="10000"/>
                  </a:schemeClr>
                </a:solidFill>
              </a:defRPr>
            </a:lvl1pPr>
          </a:lstStyle>
          <a:p>
            <a:pPr lvl="0"/>
            <a:r>
              <a:rPr lang="en-US"/>
              <a:t>Click to add text or choose an icon below to insert other content</a:t>
            </a:r>
          </a:p>
        </p:txBody>
      </p:sp>
      <p:sp>
        <p:nvSpPr>
          <p:cNvPr id="7" name="Date Placeholder 6" hidden="1">
            <a:extLst>
              <a:ext uri="{FF2B5EF4-FFF2-40B4-BE49-F238E27FC236}">
                <a16:creationId xmlns:a16="http://schemas.microsoft.com/office/drawing/2014/main" id="{06AC6E3B-AF45-5DA7-0DBA-8B3DDB84ECDA}"/>
              </a:ext>
            </a:extLst>
          </p:cNvPr>
          <p:cNvSpPr>
            <a:spLocks noGrp="1"/>
          </p:cNvSpPr>
          <p:nvPr>
            <p:ph type="dt" sz="half" idx="10"/>
          </p:nvPr>
        </p:nvSpPr>
        <p:spPr/>
        <p:txBody>
          <a:bodyPr/>
          <a:lstStyle/>
          <a:p>
            <a:fld id="{FBB548A4-D52D-4F4B-8232-DB5374B67183}" type="datetime1">
              <a:rPr lang="en-US" smtClean="0"/>
              <a:t>11/18/2024</a:t>
            </a:fld>
            <a:endParaRPr lang="en-US"/>
          </a:p>
        </p:txBody>
      </p:sp>
      <p:sp>
        <p:nvSpPr>
          <p:cNvPr id="8" name="Footer Placeholder 7">
            <a:extLst>
              <a:ext uri="{FF2B5EF4-FFF2-40B4-BE49-F238E27FC236}">
                <a16:creationId xmlns:a16="http://schemas.microsoft.com/office/drawing/2014/main" id="{12BEBF88-5F26-E56F-A54D-FBE8BDEEFC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629D908-2D7C-4B78-88E7-3C314F194EF7}"/>
              </a:ext>
            </a:extLst>
          </p:cNvPr>
          <p:cNvSpPr>
            <a:spLocks noGrp="1"/>
          </p:cNvSpPr>
          <p:nvPr>
            <p:ph type="sldNum" sz="quarter" idx="12"/>
          </p:nvPr>
        </p:nvSpPr>
        <p:spPr/>
        <p:txBody>
          <a:bodyPr/>
          <a:lstStyle/>
          <a:p>
            <a:fld id="{087AD81C-07CB-403E-B0F1-2B30BE5AE71F}" type="slidenum">
              <a:rPr lang="en-US" smtClean="0"/>
              <a:t>‹#›</a:t>
            </a:fld>
            <a:endParaRPr lang="en-US"/>
          </a:p>
        </p:txBody>
      </p:sp>
    </p:spTree>
    <p:extLst>
      <p:ext uri="{BB962C8B-B14F-4D97-AF65-F5344CB8AC3E}">
        <p14:creationId xmlns:p14="http://schemas.microsoft.com/office/powerpoint/2010/main" val="40894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ABBD9-C9DD-E4C8-0091-DDBC5430E6BF}"/>
              </a:ext>
            </a:extLst>
          </p:cNvPr>
          <p:cNvSpPr>
            <a:spLocks noGrp="1"/>
          </p:cNvSpPr>
          <p:nvPr>
            <p:ph type="title" hasCustomPrompt="1"/>
          </p:nvPr>
        </p:nvSpPr>
        <p:spPr/>
        <p:txBody>
          <a:bodyPr/>
          <a:lstStyle>
            <a:lvl1pPr>
              <a:defRPr/>
            </a:lvl1pPr>
          </a:lstStyle>
          <a:p>
            <a:r>
              <a:rPr lang="en-US"/>
              <a:t>State your main point</a:t>
            </a:r>
          </a:p>
        </p:txBody>
      </p:sp>
      <p:sp>
        <p:nvSpPr>
          <p:cNvPr id="3" name="Date Placeholder 2" hidden="1">
            <a:extLst>
              <a:ext uri="{FF2B5EF4-FFF2-40B4-BE49-F238E27FC236}">
                <a16:creationId xmlns:a16="http://schemas.microsoft.com/office/drawing/2014/main" id="{BF850128-D80E-BA9B-04C8-4D5BEACE945F}"/>
              </a:ext>
            </a:extLst>
          </p:cNvPr>
          <p:cNvSpPr>
            <a:spLocks noGrp="1"/>
          </p:cNvSpPr>
          <p:nvPr>
            <p:ph type="dt" sz="half" idx="10"/>
          </p:nvPr>
        </p:nvSpPr>
        <p:spPr/>
        <p:txBody>
          <a:bodyPr/>
          <a:lstStyle/>
          <a:p>
            <a:fld id="{11C93A5E-54B7-480D-90CD-08E8D2E93A2F}" type="datetime1">
              <a:rPr lang="en-US" smtClean="0"/>
              <a:t>11/18/2024</a:t>
            </a:fld>
            <a:endParaRPr lang="en-US"/>
          </a:p>
        </p:txBody>
      </p:sp>
      <p:sp>
        <p:nvSpPr>
          <p:cNvPr id="4" name="Footer Placeholder 3">
            <a:extLst>
              <a:ext uri="{FF2B5EF4-FFF2-40B4-BE49-F238E27FC236}">
                <a16:creationId xmlns:a16="http://schemas.microsoft.com/office/drawing/2014/main" id="{1279F8B7-3BD8-9965-F4A1-8D71CED55B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5C3C8F-CCB6-4307-C90C-14873F781306}"/>
              </a:ext>
            </a:extLst>
          </p:cNvPr>
          <p:cNvSpPr>
            <a:spLocks noGrp="1"/>
          </p:cNvSpPr>
          <p:nvPr>
            <p:ph type="sldNum" sz="quarter" idx="12"/>
          </p:nvPr>
        </p:nvSpPr>
        <p:spPr/>
        <p:txBody>
          <a:bodyPr/>
          <a:lstStyle/>
          <a:p>
            <a:fld id="{087AD81C-07CB-403E-B0F1-2B30BE5AE71F}" type="slidenum">
              <a:rPr lang="en-US" smtClean="0"/>
              <a:t>‹#›</a:t>
            </a:fld>
            <a:endParaRPr lang="en-US"/>
          </a:p>
        </p:txBody>
      </p:sp>
    </p:spTree>
    <p:extLst>
      <p:ext uri="{BB962C8B-B14F-4D97-AF65-F5344CB8AC3E}">
        <p14:creationId xmlns:p14="http://schemas.microsoft.com/office/powerpoint/2010/main" val="3023665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9CFE193F-EEA6-6BDB-AF48-EA7B79F9C8F2}"/>
              </a:ext>
            </a:extLst>
          </p:cNvPr>
          <p:cNvSpPr>
            <a:spLocks noGrp="1"/>
          </p:cNvSpPr>
          <p:nvPr>
            <p:ph type="dt" sz="half" idx="10"/>
          </p:nvPr>
        </p:nvSpPr>
        <p:spPr/>
        <p:txBody>
          <a:bodyPr/>
          <a:lstStyle/>
          <a:p>
            <a:fld id="{8EBD3264-61D9-4698-968E-2416876328DE}" type="datetime1">
              <a:rPr lang="en-US" smtClean="0"/>
              <a:t>11/18/2024</a:t>
            </a:fld>
            <a:endParaRPr lang="en-US"/>
          </a:p>
        </p:txBody>
      </p:sp>
      <p:sp>
        <p:nvSpPr>
          <p:cNvPr id="3" name="Footer Placeholder 2">
            <a:extLst>
              <a:ext uri="{FF2B5EF4-FFF2-40B4-BE49-F238E27FC236}">
                <a16:creationId xmlns:a16="http://schemas.microsoft.com/office/drawing/2014/main" id="{DFB1605E-A790-27D4-C09A-F15007C14E1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8C7E8F-85BA-AE34-68B1-508C7276AF05}"/>
              </a:ext>
            </a:extLst>
          </p:cNvPr>
          <p:cNvSpPr>
            <a:spLocks noGrp="1"/>
          </p:cNvSpPr>
          <p:nvPr>
            <p:ph type="sldNum" sz="quarter" idx="12"/>
          </p:nvPr>
        </p:nvSpPr>
        <p:spPr/>
        <p:txBody>
          <a:bodyPr/>
          <a:lstStyle/>
          <a:p>
            <a:fld id="{087AD81C-07CB-403E-B0F1-2B30BE5AE71F}" type="slidenum">
              <a:rPr lang="en-US" smtClean="0"/>
              <a:t>‹#›</a:t>
            </a:fld>
            <a:endParaRPr lang="en-US"/>
          </a:p>
        </p:txBody>
      </p:sp>
    </p:spTree>
    <p:extLst>
      <p:ext uri="{BB962C8B-B14F-4D97-AF65-F5344CB8AC3E}">
        <p14:creationId xmlns:p14="http://schemas.microsoft.com/office/powerpoint/2010/main" val="4188798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BDC8880-6EC5-B19A-A994-7E18954DFC9C}"/>
              </a:ext>
            </a:extLst>
          </p:cNvPr>
          <p:cNvSpPr>
            <a:spLocks noGrp="1"/>
          </p:cNvSpPr>
          <p:nvPr>
            <p:ph type="pic" sz="quarter" idx="14" hasCustomPrompt="1"/>
          </p:nvPr>
        </p:nvSpPr>
        <p:spPr>
          <a:xfrm>
            <a:off x="0" y="0"/>
            <a:ext cx="4140200" cy="6858000"/>
          </a:xfrm>
          <a:custGeom>
            <a:avLst/>
            <a:gdLst>
              <a:gd name="connsiteX0" fmla="*/ 0 w 4140200"/>
              <a:gd name="connsiteY0" fmla="*/ 0 h 6858000"/>
              <a:gd name="connsiteX1" fmla="*/ 457200 w 4140200"/>
              <a:gd name="connsiteY1" fmla="*/ 0 h 6858000"/>
              <a:gd name="connsiteX2" fmla="*/ 457200 w 4140200"/>
              <a:gd name="connsiteY2" fmla="*/ 228600 h 6858000"/>
              <a:gd name="connsiteX3" fmla="*/ 914400 w 4140200"/>
              <a:gd name="connsiteY3" fmla="*/ 228600 h 6858000"/>
              <a:gd name="connsiteX4" fmla="*/ 914400 w 4140200"/>
              <a:gd name="connsiteY4" fmla="*/ 0 h 6858000"/>
              <a:gd name="connsiteX5" fmla="*/ 4140200 w 4140200"/>
              <a:gd name="connsiteY5" fmla="*/ 0 h 6858000"/>
              <a:gd name="connsiteX6" fmla="*/ 4140200 w 4140200"/>
              <a:gd name="connsiteY6" fmla="*/ 6858000 h 6858000"/>
              <a:gd name="connsiteX7" fmla="*/ 0 w 41402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40200" h="6858000">
                <a:moveTo>
                  <a:pt x="0" y="0"/>
                </a:moveTo>
                <a:lnTo>
                  <a:pt x="457200" y="0"/>
                </a:lnTo>
                <a:lnTo>
                  <a:pt x="457200" y="228600"/>
                </a:lnTo>
                <a:lnTo>
                  <a:pt x="914400" y="228600"/>
                </a:lnTo>
                <a:lnTo>
                  <a:pt x="914400" y="0"/>
                </a:lnTo>
                <a:lnTo>
                  <a:pt x="4140200" y="0"/>
                </a:lnTo>
                <a:lnTo>
                  <a:pt x="4140200" y="6858000"/>
                </a:lnTo>
                <a:lnTo>
                  <a:pt x="0" y="6858000"/>
                </a:lnTo>
                <a:close/>
              </a:path>
            </a:pathLst>
          </a:custGeom>
          <a:solidFill>
            <a:schemeClr val="accent3"/>
          </a:solidFill>
        </p:spPr>
        <p:txBody>
          <a:bodyPr wrap="square" anchor="b">
            <a:noAutofit/>
          </a:bodyPr>
          <a:lstStyle>
            <a:lvl1pPr marL="0" indent="0">
              <a:buNone/>
              <a:defRPr/>
            </a:lvl1pPr>
          </a:lstStyle>
          <a:p>
            <a:r>
              <a:rPr lang="en-US"/>
              <a:t> </a:t>
            </a:r>
          </a:p>
        </p:txBody>
      </p:sp>
      <p:sp>
        <p:nvSpPr>
          <p:cNvPr id="2" name="Title 1">
            <a:extLst>
              <a:ext uri="{FF2B5EF4-FFF2-40B4-BE49-F238E27FC236}">
                <a16:creationId xmlns:a16="http://schemas.microsoft.com/office/drawing/2014/main" id="{4233494B-ADBC-D3A0-D613-449ABDAD6FED}"/>
              </a:ext>
            </a:extLst>
          </p:cNvPr>
          <p:cNvSpPr>
            <a:spLocks noGrp="1"/>
          </p:cNvSpPr>
          <p:nvPr>
            <p:ph type="title" hasCustomPrompt="1"/>
          </p:nvPr>
        </p:nvSpPr>
        <p:spPr>
          <a:xfrm>
            <a:off x="457200" y="228600"/>
            <a:ext cx="3662555" cy="1050925"/>
          </a:xfrm>
        </p:spPr>
        <p:txBody>
          <a:bodyPr rIns="228600" anchor="t" anchorCtr="0"/>
          <a:lstStyle>
            <a:lvl1pPr>
              <a:defRPr sz="3200">
                <a:solidFill>
                  <a:schemeClr val="bg1"/>
                </a:solidFill>
              </a:defRPr>
            </a:lvl1pPr>
          </a:lstStyle>
          <a:p>
            <a:r>
              <a:rPr lang="en-US"/>
              <a:t>Subject Title</a:t>
            </a:r>
          </a:p>
        </p:txBody>
      </p:sp>
      <p:sp>
        <p:nvSpPr>
          <p:cNvPr id="3" name="Content Placeholder 2">
            <a:extLst>
              <a:ext uri="{FF2B5EF4-FFF2-40B4-BE49-F238E27FC236}">
                <a16:creationId xmlns:a16="http://schemas.microsoft.com/office/drawing/2014/main" id="{ADDFC9E6-EC5C-64E5-D885-FEBE72D20D12}"/>
              </a:ext>
            </a:extLst>
          </p:cNvPr>
          <p:cNvSpPr>
            <a:spLocks noGrp="1"/>
          </p:cNvSpPr>
          <p:nvPr>
            <p:ph idx="1" hasCustomPrompt="1"/>
          </p:nvPr>
        </p:nvSpPr>
        <p:spPr>
          <a:xfrm>
            <a:off x="4140200" y="0"/>
            <a:ext cx="8051800" cy="6857997"/>
          </a:xfrm>
        </p:spPr>
        <p:txBody>
          <a:bodyPr lIns="228600" tIns="1508760" rIns="228600" bIns="457200"/>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a:t>Click to add text or choose an icon below to insert other content</a:t>
            </a:r>
          </a:p>
        </p:txBody>
      </p:sp>
      <p:sp>
        <p:nvSpPr>
          <p:cNvPr id="4" name="Text Placeholder 3">
            <a:extLst>
              <a:ext uri="{FF2B5EF4-FFF2-40B4-BE49-F238E27FC236}">
                <a16:creationId xmlns:a16="http://schemas.microsoft.com/office/drawing/2014/main" id="{06D79489-DC51-3019-8B8B-13FF0074A7C0}"/>
              </a:ext>
            </a:extLst>
          </p:cNvPr>
          <p:cNvSpPr>
            <a:spLocks noGrp="1"/>
          </p:cNvSpPr>
          <p:nvPr>
            <p:ph type="body" sz="half" idx="2" hasCustomPrompt="1"/>
          </p:nvPr>
        </p:nvSpPr>
        <p:spPr>
          <a:xfrm>
            <a:off x="457200" y="1508125"/>
            <a:ext cx="3662555" cy="3811588"/>
          </a:xfrm>
        </p:spPr>
        <p:txBody>
          <a:bodyPr rIns="228600"/>
          <a:lstStyle>
            <a:lvl1pPr marL="0" inden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Additional subtitle here</a:t>
            </a:r>
          </a:p>
        </p:txBody>
      </p:sp>
      <p:sp>
        <p:nvSpPr>
          <p:cNvPr id="5" name="Date Placeholder 4" hidden="1">
            <a:extLst>
              <a:ext uri="{FF2B5EF4-FFF2-40B4-BE49-F238E27FC236}">
                <a16:creationId xmlns:a16="http://schemas.microsoft.com/office/drawing/2014/main" id="{189845E6-3342-7EEC-2243-DAF91385F00D}"/>
              </a:ext>
            </a:extLst>
          </p:cNvPr>
          <p:cNvSpPr>
            <a:spLocks noGrp="1"/>
          </p:cNvSpPr>
          <p:nvPr>
            <p:ph type="dt" sz="half" idx="10"/>
          </p:nvPr>
        </p:nvSpPr>
        <p:spPr/>
        <p:txBody>
          <a:bodyPr/>
          <a:lstStyle/>
          <a:p>
            <a:fld id="{B14D8E07-D68A-4ED9-9FFC-C1D962DA6355}" type="datetime1">
              <a:rPr lang="en-US" smtClean="0"/>
              <a:t>11/18/2024</a:t>
            </a:fld>
            <a:endParaRPr lang="en-US"/>
          </a:p>
        </p:txBody>
      </p:sp>
      <p:sp>
        <p:nvSpPr>
          <p:cNvPr id="6" name="Footer Placeholder 5">
            <a:extLst>
              <a:ext uri="{FF2B5EF4-FFF2-40B4-BE49-F238E27FC236}">
                <a16:creationId xmlns:a16="http://schemas.microsoft.com/office/drawing/2014/main" id="{7EAD2E3B-C57E-C810-4E93-0A453AAEA9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E5E721-DE5A-E489-1747-79F783C41F32}"/>
              </a:ext>
            </a:extLst>
          </p:cNvPr>
          <p:cNvSpPr>
            <a:spLocks noGrp="1"/>
          </p:cNvSpPr>
          <p:nvPr>
            <p:ph type="sldNum" sz="quarter" idx="12"/>
          </p:nvPr>
        </p:nvSpPr>
        <p:spPr/>
        <p:txBody>
          <a:bodyPr/>
          <a:lstStyle/>
          <a:p>
            <a:fld id="{087AD81C-07CB-403E-B0F1-2B30BE5AE71F}" type="slidenum">
              <a:rPr lang="en-US" smtClean="0"/>
              <a:t>‹#›</a:t>
            </a:fld>
            <a:endParaRPr lang="en-US"/>
          </a:p>
        </p:txBody>
      </p:sp>
    </p:spTree>
    <p:extLst>
      <p:ext uri="{BB962C8B-B14F-4D97-AF65-F5344CB8AC3E}">
        <p14:creationId xmlns:p14="http://schemas.microsoft.com/office/powerpoint/2010/main" val="25036659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7777D-0AB0-29C2-115D-DEE0B6A95DEB}"/>
              </a:ext>
            </a:extLst>
          </p:cNvPr>
          <p:cNvSpPr>
            <a:spLocks noGrp="1"/>
          </p:cNvSpPr>
          <p:nvPr>
            <p:ph type="title" hasCustomPrompt="1"/>
          </p:nvPr>
        </p:nvSpPr>
        <p:spPr>
          <a:xfrm>
            <a:off x="477645" y="2559050"/>
            <a:ext cx="5618355" cy="1281113"/>
          </a:xfrm>
        </p:spPr>
        <p:txBody>
          <a:bodyPr tIns="0" anchor="b"/>
          <a:lstStyle>
            <a:lvl1pPr>
              <a:defRPr sz="3200"/>
            </a:lvl1pPr>
          </a:lstStyle>
          <a:p>
            <a:r>
              <a:rPr lang="en-US"/>
              <a:t>State your main point</a:t>
            </a:r>
          </a:p>
        </p:txBody>
      </p:sp>
      <p:sp>
        <p:nvSpPr>
          <p:cNvPr id="3" name="Picture Placeholder 2">
            <a:extLst>
              <a:ext uri="{FF2B5EF4-FFF2-40B4-BE49-F238E27FC236}">
                <a16:creationId xmlns:a16="http://schemas.microsoft.com/office/drawing/2014/main" id="{10534F60-1FB6-131A-17E7-61C69F574143}"/>
              </a:ext>
            </a:extLst>
          </p:cNvPr>
          <p:cNvSpPr>
            <a:spLocks noGrp="1"/>
          </p:cNvSpPr>
          <p:nvPr>
            <p:ph type="pic" idx="1" hasCustomPrompt="1"/>
          </p:nvPr>
        </p:nvSpPr>
        <p:spPr>
          <a:xfrm>
            <a:off x="6324600" y="0"/>
            <a:ext cx="5867400" cy="6857998"/>
          </a:xfrm>
          <a:solidFill>
            <a:schemeClr val="accent3"/>
          </a:solidFill>
        </p:spPr>
        <p:txBody>
          <a:bodyPr anchor="t"/>
          <a:lstStyle>
            <a:lvl1pPr marL="0" indent="0" algn="ctr">
              <a:buNone/>
              <a:defRPr sz="1400">
                <a:solidFill>
                  <a:schemeClr val="bg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the icon to add a picture.</a:t>
            </a:r>
            <a:br>
              <a:rPr lang="en-US"/>
            </a:br>
            <a:endParaRPr lang="en-US"/>
          </a:p>
        </p:txBody>
      </p:sp>
      <p:sp>
        <p:nvSpPr>
          <p:cNvPr id="4" name="Text Placeholder 3">
            <a:extLst>
              <a:ext uri="{FF2B5EF4-FFF2-40B4-BE49-F238E27FC236}">
                <a16:creationId xmlns:a16="http://schemas.microsoft.com/office/drawing/2014/main" id="{FF1ED540-C636-CFDA-5E8E-7D9D3E9B34EC}"/>
              </a:ext>
            </a:extLst>
          </p:cNvPr>
          <p:cNvSpPr>
            <a:spLocks noGrp="1"/>
          </p:cNvSpPr>
          <p:nvPr>
            <p:ph type="body" sz="half" idx="2" hasCustomPrompt="1"/>
          </p:nvPr>
        </p:nvSpPr>
        <p:spPr>
          <a:xfrm>
            <a:off x="477645" y="4068763"/>
            <a:ext cx="5618355" cy="18002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Supporting point or caption for picture on the right</a:t>
            </a:r>
          </a:p>
        </p:txBody>
      </p:sp>
      <p:sp>
        <p:nvSpPr>
          <p:cNvPr id="8" name="Date Placeholder 7" hidden="1">
            <a:extLst>
              <a:ext uri="{FF2B5EF4-FFF2-40B4-BE49-F238E27FC236}">
                <a16:creationId xmlns:a16="http://schemas.microsoft.com/office/drawing/2014/main" id="{888822E2-E932-E7E2-578A-7A2F4689C9AC}"/>
              </a:ext>
            </a:extLst>
          </p:cNvPr>
          <p:cNvSpPr>
            <a:spLocks noGrp="1"/>
          </p:cNvSpPr>
          <p:nvPr>
            <p:ph type="dt" sz="half" idx="10"/>
          </p:nvPr>
        </p:nvSpPr>
        <p:spPr/>
        <p:txBody>
          <a:bodyPr/>
          <a:lstStyle/>
          <a:p>
            <a:fld id="{93E6F710-5D25-4FE5-B885-DA4B6A719C51}" type="datetime1">
              <a:rPr lang="en-US" smtClean="0"/>
              <a:t>11/18/2024</a:t>
            </a:fld>
            <a:endParaRPr lang="en-US"/>
          </a:p>
        </p:txBody>
      </p:sp>
      <p:sp>
        <p:nvSpPr>
          <p:cNvPr id="9" name="Footer Placeholder 8">
            <a:extLst>
              <a:ext uri="{FF2B5EF4-FFF2-40B4-BE49-F238E27FC236}">
                <a16:creationId xmlns:a16="http://schemas.microsoft.com/office/drawing/2014/main" id="{FDB5C7F9-A309-8BBC-EF09-F359E6BD01B6}"/>
              </a:ext>
            </a:extLst>
          </p:cNvPr>
          <p:cNvSpPr>
            <a:spLocks noGrp="1"/>
          </p:cNvSpPr>
          <p:nvPr>
            <p:ph type="ftr" sz="quarter" idx="11"/>
          </p:nvPr>
        </p:nvSpPr>
        <p:spPr/>
        <p:txBody>
          <a:bodyPr/>
          <a:lstStyle>
            <a:lvl1pPr>
              <a:defRPr>
                <a:solidFill>
                  <a:schemeClr val="bg1">
                    <a:lumMod val="85000"/>
                  </a:schemeClr>
                </a:solidFill>
              </a:defRPr>
            </a:lvl1pPr>
          </a:lstStyle>
          <a:p>
            <a:endParaRPr lang="en-US"/>
          </a:p>
        </p:txBody>
      </p:sp>
      <p:sp>
        <p:nvSpPr>
          <p:cNvPr id="10" name="Slide Number Placeholder 9">
            <a:extLst>
              <a:ext uri="{FF2B5EF4-FFF2-40B4-BE49-F238E27FC236}">
                <a16:creationId xmlns:a16="http://schemas.microsoft.com/office/drawing/2014/main" id="{C5D6C20C-B0C9-A4C0-D506-71DF8E3DC199}"/>
              </a:ext>
            </a:extLst>
          </p:cNvPr>
          <p:cNvSpPr>
            <a:spLocks noGrp="1"/>
          </p:cNvSpPr>
          <p:nvPr>
            <p:ph type="sldNum" sz="quarter" idx="12"/>
          </p:nvPr>
        </p:nvSpPr>
        <p:spPr/>
        <p:txBody>
          <a:bodyPr/>
          <a:lstStyle>
            <a:lvl1pPr>
              <a:defRPr>
                <a:solidFill>
                  <a:schemeClr val="bg1">
                    <a:lumMod val="85000"/>
                  </a:schemeClr>
                </a:solidFill>
              </a:defRPr>
            </a:lvl1pPr>
          </a:lstStyle>
          <a:p>
            <a:fld id="{087AD81C-07CB-403E-B0F1-2B30BE5AE71F}" type="slidenum">
              <a:rPr lang="en-US" smtClean="0"/>
              <a:pPr/>
              <a:t>‹#›</a:t>
            </a:fld>
            <a:endParaRPr lang="en-US"/>
          </a:p>
        </p:txBody>
      </p:sp>
    </p:spTree>
    <p:extLst>
      <p:ext uri="{BB962C8B-B14F-4D97-AF65-F5344CB8AC3E}">
        <p14:creationId xmlns:p14="http://schemas.microsoft.com/office/powerpoint/2010/main" val="173321513"/>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theme" Target="../theme/theme2.xml"/><Relationship Id="rId5" Type="http://schemas.openxmlformats.org/officeDocument/2006/relationships/slideLayout" Target="../slideLayouts/slideLayout48.xml"/><Relationship Id="rId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7C6B2D-FEA2-E1A3-176E-258CF31D93AB}"/>
              </a:ext>
            </a:extLst>
          </p:cNvPr>
          <p:cNvSpPr>
            <a:spLocks noGrp="1"/>
          </p:cNvSpPr>
          <p:nvPr>
            <p:ph type="title"/>
          </p:nvPr>
        </p:nvSpPr>
        <p:spPr>
          <a:xfrm>
            <a:off x="457200" y="228601"/>
            <a:ext cx="11506200" cy="1050924"/>
          </a:xfrm>
          <a:prstGeom prst="rect">
            <a:avLst/>
          </a:prstGeom>
        </p:spPr>
        <p:txBody>
          <a:bodyPr vert="horz" lIns="0" tIns="182880" rIns="0" bIns="0" rtlCol="0" anchor="t" anchorCtr="0">
            <a:noAutofit/>
          </a:bodyPr>
          <a:lstStyle/>
          <a:p>
            <a:r>
              <a:rPr lang="en-US"/>
              <a:t>Click to edit title style; Bold; 32 </a:t>
            </a:r>
            <a:r>
              <a:rPr lang="en-US" err="1"/>
              <a:t>pt</a:t>
            </a:r>
            <a:r>
              <a:rPr lang="en-US"/>
              <a:t> font</a:t>
            </a:r>
          </a:p>
        </p:txBody>
      </p:sp>
      <p:sp>
        <p:nvSpPr>
          <p:cNvPr id="3" name="Text Placeholder 2">
            <a:extLst>
              <a:ext uri="{FF2B5EF4-FFF2-40B4-BE49-F238E27FC236}">
                <a16:creationId xmlns:a16="http://schemas.microsoft.com/office/drawing/2014/main" id="{ECD7276A-76BC-591C-8EEC-3DDA0F25DCDC}"/>
              </a:ext>
            </a:extLst>
          </p:cNvPr>
          <p:cNvSpPr>
            <a:spLocks noGrp="1"/>
          </p:cNvSpPr>
          <p:nvPr>
            <p:ph type="body" idx="1"/>
          </p:nvPr>
        </p:nvSpPr>
        <p:spPr>
          <a:xfrm>
            <a:off x="457200" y="1508124"/>
            <a:ext cx="11506200" cy="4892675"/>
          </a:xfrm>
          <a:prstGeom prst="rect">
            <a:avLst/>
          </a:prstGeom>
        </p:spPr>
        <p:txBody>
          <a:bodyPr vert="horz" lIns="0" tIns="0" rIns="0" bIns="0" rtlCol="0">
            <a:noAutofit/>
          </a:bodyPr>
          <a:lstStyle/>
          <a:p>
            <a:pPr lvl="0"/>
            <a:r>
              <a:rPr lang="en-US"/>
              <a:t>Click to edit text styles; 24 </a:t>
            </a:r>
            <a:r>
              <a:rPr lang="en-US" err="1"/>
              <a:t>pt</a:t>
            </a:r>
            <a:r>
              <a:rPr lang="en-US"/>
              <a:t> font</a:t>
            </a:r>
          </a:p>
          <a:p>
            <a:pPr lvl="1"/>
            <a:r>
              <a:rPr lang="en-US"/>
              <a:t>Second level; 20 </a:t>
            </a:r>
            <a:r>
              <a:rPr lang="en-US" err="1"/>
              <a:t>pt</a:t>
            </a:r>
            <a:r>
              <a:rPr lang="en-US"/>
              <a:t> font</a:t>
            </a:r>
          </a:p>
          <a:p>
            <a:pPr lvl="2"/>
            <a:r>
              <a:rPr lang="en-US"/>
              <a:t>Third level; 20 </a:t>
            </a:r>
            <a:r>
              <a:rPr lang="en-US" err="1"/>
              <a:t>pt</a:t>
            </a:r>
            <a:r>
              <a:rPr lang="en-US"/>
              <a:t> font</a:t>
            </a:r>
          </a:p>
          <a:p>
            <a:pPr lvl="3"/>
            <a:r>
              <a:rPr lang="en-US"/>
              <a:t>Fourth level; 18 </a:t>
            </a:r>
            <a:r>
              <a:rPr lang="en-US" err="1"/>
              <a:t>pt</a:t>
            </a:r>
            <a:r>
              <a:rPr lang="en-US"/>
              <a:t> font</a:t>
            </a:r>
          </a:p>
          <a:p>
            <a:pPr lvl="4"/>
            <a:r>
              <a:rPr lang="en-US"/>
              <a:t>Fifth level</a:t>
            </a:r>
          </a:p>
          <a:p>
            <a:pPr lvl="5"/>
            <a:r>
              <a:rPr lang="en-US"/>
              <a:t>Sixth level</a:t>
            </a:r>
          </a:p>
          <a:p>
            <a:pPr lvl="6"/>
            <a:r>
              <a:rPr lang="en-US"/>
              <a:t>Seventh level</a:t>
            </a:r>
          </a:p>
          <a:p>
            <a:pPr lvl="7"/>
            <a:r>
              <a:rPr lang="en-US"/>
              <a:t>Eighth level</a:t>
            </a:r>
          </a:p>
          <a:p>
            <a:pPr lvl="8"/>
            <a:r>
              <a:rPr lang="en-US"/>
              <a:t>Ninth level</a:t>
            </a:r>
          </a:p>
        </p:txBody>
      </p:sp>
      <p:sp>
        <p:nvSpPr>
          <p:cNvPr id="4" name="Date Placeholder 3" hidden="1">
            <a:extLst>
              <a:ext uri="{FF2B5EF4-FFF2-40B4-BE49-F238E27FC236}">
                <a16:creationId xmlns:a16="http://schemas.microsoft.com/office/drawing/2014/main" id="{63575165-E527-8695-F7D7-44767974AEEA}"/>
              </a:ext>
            </a:extLst>
          </p:cNvPr>
          <p:cNvSpPr>
            <a:spLocks noGrp="1"/>
          </p:cNvSpPr>
          <p:nvPr>
            <p:ph type="dt" sz="half" idx="2"/>
          </p:nvPr>
        </p:nvSpPr>
        <p:spPr>
          <a:xfrm>
            <a:off x="0" y="6858000"/>
            <a:ext cx="477645" cy="120649"/>
          </a:xfrm>
          <a:prstGeom prst="rect">
            <a:avLst/>
          </a:prstGeom>
        </p:spPr>
        <p:txBody>
          <a:bodyPr vert="horz" lIns="0" tIns="0" rIns="0" bIns="0" rtlCol="0" anchor="ctr"/>
          <a:lstStyle>
            <a:lvl1pPr algn="l">
              <a:defRPr sz="600" b="0">
                <a:solidFill>
                  <a:schemeClr val="tx1">
                    <a:tint val="75000"/>
                    <a:alpha val="0"/>
                  </a:schemeClr>
                </a:solidFill>
              </a:defRPr>
            </a:lvl1pPr>
          </a:lstStyle>
          <a:p>
            <a:fld id="{0D23C2BB-4BA2-47BE-9535-179E273377C5}" type="datetime1">
              <a:rPr lang="en-US" smtClean="0"/>
              <a:t>11/18/2024</a:t>
            </a:fld>
            <a:endParaRPr lang="en-US"/>
          </a:p>
        </p:txBody>
      </p:sp>
      <p:sp>
        <p:nvSpPr>
          <p:cNvPr id="5" name="Footer Placeholder 4">
            <a:extLst>
              <a:ext uri="{FF2B5EF4-FFF2-40B4-BE49-F238E27FC236}">
                <a16:creationId xmlns:a16="http://schemas.microsoft.com/office/drawing/2014/main" id="{F6E321A1-7EA3-B94C-B18D-64CCE26D814E}"/>
              </a:ext>
            </a:extLst>
          </p:cNvPr>
          <p:cNvSpPr>
            <a:spLocks noGrp="1"/>
          </p:cNvSpPr>
          <p:nvPr>
            <p:ph type="ftr" sz="quarter" idx="3"/>
          </p:nvPr>
        </p:nvSpPr>
        <p:spPr>
          <a:xfrm>
            <a:off x="6324600" y="6629398"/>
            <a:ext cx="5181600" cy="228602"/>
          </a:xfrm>
          <a:prstGeom prst="rect">
            <a:avLst/>
          </a:prstGeom>
        </p:spPr>
        <p:txBody>
          <a:bodyPr vert="horz" lIns="0" tIns="0" rIns="0" bIns="0" rtlCol="0" anchor="ctr"/>
          <a:lstStyle>
            <a:lvl1pPr algn="r">
              <a:defRPr sz="1200" b="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5BFECD-8C9B-69AB-D77E-EA1BE6FA9383}"/>
              </a:ext>
            </a:extLst>
          </p:cNvPr>
          <p:cNvSpPr>
            <a:spLocks noGrp="1"/>
          </p:cNvSpPr>
          <p:nvPr>
            <p:ph type="sldNum" sz="quarter" idx="4"/>
          </p:nvPr>
        </p:nvSpPr>
        <p:spPr>
          <a:xfrm>
            <a:off x="11506200" y="6629398"/>
            <a:ext cx="457200" cy="228600"/>
          </a:xfrm>
          <a:prstGeom prst="rect">
            <a:avLst/>
          </a:prstGeom>
        </p:spPr>
        <p:txBody>
          <a:bodyPr vert="horz" lIns="0" tIns="0" rIns="0" bIns="0" rtlCol="0" anchor="ctr"/>
          <a:lstStyle>
            <a:lvl1pPr algn="r">
              <a:defRPr sz="1200" b="0">
                <a:solidFill>
                  <a:schemeClr val="tx1">
                    <a:tint val="75000"/>
                  </a:schemeClr>
                </a:solidFill>
              </a:defRPr>
            </a:lvl1pPr>
          </a:lstStyle>
          <a:p>
            <a:fld id="{087AD81C-07CB-403E-B0F1-2B30BE5AE71F}" type="slidenum">
              <a:rPr lang="en-US" smtClean="0"/>
              <a:pPr/>
              <a:t>‹#›</a:t>
            </a:fld>
            <a:endParaRPr lang="en-US"/>
          </a:p>
        </p:txBody>
      </p:sp>
      <p:sp>
        <p:nvSpPr>
          <p:cNvPr id="7" name="GreenDot">
            <a:extLst>
              <a:ext uri="{FF2B5EF4-FFF2-40B4-BE49-F238E27FC236}">
                <a16:creationId xmlns:a16="http://schemas.microsoft.com/office/drawing/2014/main" id="{6D7DB50B-7FC9-6359-5FB5-2EBCEA9294D0}"/>
              </a:ext>
            </a:extLst>
          </p:cNvPr>
          <p:cNvSpPr/>
          <p:nvPr userDrawn="1"/>
        </p:nvSpPr>
        <p:spPr>
          <a:xfrm>
            <a:off x="457200" y="-1"/>
            <a:ext cx="457200" cy="228600"/>
          </a:xfrm>
          <a:prstGeom prst="rect">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44459728"/>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 id="2147483710" r:id="rId25"/>
    <p:sldLayoutId id="2147483711" r:id="rId26"/>
    <p:sldLayoutId id="2147483712" r:id="rId27"/>
    <p:sldLayoutId id="2147483713" r:id="rId28"/>
    <p:sldLayoutId id="2147483714" r:id="rId29"/>
    <p:sldLayoutId id="2147483715" r:id="rId30"/>
    <p:sldLayoutId id="2147483716" r:id="rId31"/>
    <p:sldLayoutId id="2147483717" r:id="rId32"/>
    <p:sldLayoutId id="2147483718" r:id="rId33"/>
    <p:sldLayoutId id="2147483719" r:id="rId34"/>
    <p:sldLayoutId id="2147483722" r:id="rId35"/>
    <p:sldLayoutId id="2147483731" r:id="rId36"/>
    <p:sldLayoutId id="2147483735" r:id="rId37"/>
    <p:sldLayoutId id="2147483738" r:id="rId38"/>
    <p:sldLayoutId id="2147483739" r:id="rId39"/>
    <p:sldLayoutId id="2147483740" r:id="rId40"/>
    <p:sldLayoutId id="2147483741" r:id="rId41"/>
    <p:sldLayoutId id="2147483742" r:id="rId42"/>
    <p:sldLayoutId id="2147483743" r:id="rId43"/>
  </p:sldLayoutIdLst>
  <p:hf hdr="0" dt="0"/>
  <p:txStyles>
    <p:title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p:titleStyle>
    <p:bodyStyle>
      <a:lvl1pPr marL="341313" indent="-341313" algn="l" defTabSz="914400" rtl="0" eaLnBrk="1" latinLnBrk="0" hangingPunct="1">
        <a:lnSpc>
          <a:spcPct val="100000"/>
        </a:lnSpc>
        <a:spcBef>
          <a:spcPts val="0"/>
        </a:spcBef>
        <a:spcAft>
          <a:spcPts val="1200"/>
        </a:spcAft>
        <a:buClr>
          <a:srgbClr val="7AC143"/>
        </a:buClr>
        <a:buSzPct val="80000"/>
        <a:buFont typeface="CDM Smith" pitchFamily="2" charset="0"/>
        <a:buChar char="▬"/>
        <a:defRPr sz="2400" b="0" kern="1200">
          <a:solidFill>
            <a:schemeClr val="bg2">
              <a:lumMod val="10000"/>
            </a:schemeClr>
          </a:solidFill>
          <a:latin typeface="+mn-lt"/>
          <a:ea typeface="+mn-ea"/>
          <a:cs typeface="+mn-cs"/>
        </a:defRPr>
      </a:lvl1pPr>
      <a:lvl2pPr marL="571500" indent="-227013"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3" pos="288" userDrawn="1">
          <p15:clr>
            <a:srgbClr val="A4A3A4"/>
          </p15:clr>
        </p15:guide>
        <p15:guide id="34" pos="1376" userDrawn="1">
          <p15:clr>
            <a:srgbClr val="A4A3A4"/>
          </p15:clr>
        </p15:guide>
        <p15:guide id="35" pos="1520" userDrawn="1">
          <p15:clr>
            <a:srgbClr val="A4A3A4"/>
          </p15:clr>
        </p15:guide>
        <p15:guide id="36" pos="2608" userDrawn="1">
          <p15:clr>
            <a:srgbClr val="A4A3A4"/>
          </p15:clr>
        </p15:guide>
        <p15:guide id="37" pos="2752" userDrawn="1">
          <p15:clr>
            <a:srgbClr val="A4A3A4"/>
          </p15:clr>
        </p15:guide>
        <p15:guide id="38" pos="3840" userDrawn="1">
          <p15:clr>
            <a:srgbClr val="A4A3A4"/>
          </p15:clr>
        </p15:guide>
        <p15:guide id="39" pos="3984" userDrawn="1">
          <p15:clr>
            <a:srgbClr val="A4A3A4"/>
          </p15:clr>
        </p15:guide>
        <p15:guide id="40" pos="5072" userDrawn="1">
          <p15:clr>
            <a:srgbClr val="A4A3A4"/>
          </p15:clr>
        </p15:guide>
        <p15:guide id="41" pos="5216" userDrawn="1">
          <p15:clr>
            <a:srgbClr val="A4A3A4"/>
          </p15:clr>
        </p15:guide>
        <p15:guide id="42" pos="6304" userDrawn="1">
          <p15:clr>
            <a:srgbClr val="A4A3A4"/>
          </p15:clr>
        </p15:guide>
        <p15:guide id="43" pos="6448" userDrawn="1">
          <p15:clr>
            <a:srgbClr val="A4A3A4"/>
          </p15:clr>
        </p15:guide>
        <p15:guide id="44" pos="7536" userDrawn="1">
          <p15:clr>
            <a:srgbClr val="A4A3A4"/>
          </p15:clr>
        </p15:guide>
        <p15:guide id="45" orient="horz" pos="806" userDrawn="1">
          <p15:clr>
            <a:srgbClr val="A4A3A4"/>
          </p15:clr>
        </p15:guide>
        <p15:guide id="46" orient="horz" pos="950" userDrawn="1">
          <p15:clr>
            <a:srgbClr val="A4A3A4"/>
          </p15:clr>
        </p15:guide>
        <p15:guide id="47" orient="horz" pos="1612" userDrawn="1">
          <p15:clr>
            <a:srgbClr val="A4A3A4"/>
          </p15:clr>
        </p15:guide>
        <p15:guide id="48" orient="horz" pos="1756" userDrawn="1">
          <p15:clr>
            <a:srgbClr val="A4A3A4"/>
          </p15:clr>
        </p15:guide>
        <p15:guide id="49" orient="horz" pos="2419" userDrawn="1">
          <p15:clr>
            <a:srgbClr val="A4A3A4"/>
          </p15:clr>
        </p15:guide>
        <p15:guide id="50" orient="horz" pos="2563" userDrawn="1">
          <p15:clr>
            <a:srgbClr val="A4A3A4"/>
          </p15:clr>
        </p15:guide>
        <p15:guide id="51" orient="horz" pos="3225" userDrawn="1">
          <p15:clr>
            <a:srgbClr val="A4A3A4"/>
          </p15:clr>
        </p15:guide>
        <p15:guide id="52" orient="horz" pos="3369" userDrawn="1">
          <p15:clr>
            <a:srgbClr val="A4A3A4"/>
          </p15:clr>
        </p15:guide>
        <p15:guide id="53" orient="horz" pos="4032" userDrawn="1">
          <p15:clr>
            <a:srgbClr val="A4A3A4"/>
          </p15:clr>
        </p15:guide>
        <p15:guide id="54" orient="horz" pos="2087" userDrawn="1">
          <p15:clr>
            <a:srgbClr val="5ACBF0"/>
          </p15:clr>
        </p15:guide>
        <p15:guide id="55" pos="3912" userDrawn="1">
          <p15:clr>
            <a:srgbClr val="5ACBF0"/>
          </p15:clr>
        </p15:guide>
        <p15:guide id="56" orient="horz" pos="144" userDrawn="1">
          <p15:clr>
            <a:srgbClr val="A4A3A4"/>
          </p15:clr>
        </p15:guide>
        <p15:guide id="57" orient="horz" pos="417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3" y="359304"/>
            <a:ext cx="10905067" cy="639763"/>
          </a:xfrm>
          <a:prstGeom prst="rect">
            <a:avLst/>
          </a:prstGeom>
        </p:spPr>
        <p:txBody>
          <a:bodyPr vert="horz" lIns="91440" tIns="45720" rIns="91440" bIns="45720" rtlCol="0" anchor="ctr">
            <a:noAutofit/>
          </a:bodyPr>
          <a:lstStyle/>
          <a:p>
            <a:pPr lvl="0" algn="l"/>
            <a:r>
              <a:rPr lang="en-US"/>
              <a:t>Click to edit Master title style</a:t>
            </a:r>
          </a:p>
        </p:txBody>
      </p:sp>
      <p:sp>
        <p:nvSpPr>
          <p:cNvPr id="3" name="Text Placeholder 2"/>
          <p:cNvSpPr>
            <a:spLocks noGrp="1"/>
          </p:cNvSpPr>
          <p:nvPr>
            <p:ph type="body" idx="1"/>
          </p:nvPr>
        </p:nvSpPr>
        <p:spPr>
          <a:xfrm>
            <a:off x="677333" y="1286087"/>
            <a:ext cx="10905067" cy="4851400"/>
          </a:xfrm>
          <a:prstGeom prst="rect">
            <a:avLst/>
          </a:prstGeom>
        </p:spPr>
        <p:txBody>
          <a:bodyPr vert="horz" lIns="91440" tIns="45720" rIns="91440" bIns="45720" rtlCol="0">
            <a:normAutofit/>
          </a:bodyPr>
          <a:lstStyle/>
          <a:p>
            <a:pPr marL="457189" lvl="0" indent="-457189" algn="l" defTabSz="609585" rtl="0" eaLnBrk="1" latinLnBrk="0" hangingPunct="1">
              <a:spcBef>
                <a:spcPct val="20000"/>
              </a:spcBef>
              <a:buClr>
                <a:schemeClr val="tx2"/>
              </a:buClr>
              <a:buFont typeface="Wingdings" charset="2"/>
              <a:buChar char="§"/>
            </a:pPr>
            <a:r>
              <a:rPr lang="en-US"/>
              <a:t>Click to edit Master text styles</a:t>
            </a:r>
          </a:p>
          <a:p>
            <a:pPr marL="990575" lvl="1" indent="-380990" algn="l" defTabSz="609585" rtl="0" eaLnBrk="1" latinLnBrk="0" hangingPunct="1">
              <a:spcBef>
                <a:spcPct val="20000"/>
              </a:spcBef>
              <a:buClr>
                <a:schemeClr val="tx2"/>
              </a:buClr>
              <a:buFont typeface="Wingdings" charset="2"/>
              <a:buChar char="§"/>
            </a:pPr>
            <a:r>
              <a:rPr lang="en-US"/>
              <a:t>Second level</a:t>
            </a:r>
          </a:p>
          <a:p>
            <a:pPr marL="1523962" lvl="2" indent="-304792" algn="l" defTabSz="609585" rtl="0" eaLnBrk="1" latinLnBrk="0" hangingPunct="1">
              <a:spcBef>
                <a:spcPct val="20000"/>
              </a:spcBef>
              <a:buClr>
                <a:schemeClr val="tx2"/>
              </a:buClr>
              <a:buFont typeface="Wingdings" charset="2"/>
              <a:buChar char="§"/>
            </a:pPr>
            <a:r>
              <a:rPr lang="en-US"/>
              <a:t>Third level</a:t>
            </a:r>
          </a:p>
          <a:p>
            <a:pPr marL="2133547" lvl="3" indent="-304792" algn="l" defTabSz="609585" rtl="0" eaLnBrk="1" latinLnBrk="0" hangingPunct="1">
              <a:spcBef>
                <a:spcPct val="20000"/>
              </a:spcBef>
              <a:buClr>
                <a:schemeClr val="tx2"/>
              </a:buClr>
              <a:buFont typeface="Wingdings" charset="2"/>
              <a:buChar char="§"/>
            </a:pPr>
            <a:r>
              <a:rPr lang="en-US"/>
              <a:t>Fourth level</a:t>
            </a:r>
          </a:p>
          <a:p>
            <a:pPr marL="2743131" lvl="4" indent="-304792" algn="l" defTabSz="609585" rtl="0" eaLnBrk="1" latinLnBrk="0" hangingPunct="1">
              <a:spcBef>
                <a:spcPct val="20000"/>
              </a:spcBef>
              <a:buClr>
                <a:schemeClr val="tx2"/>
              </a:buClr>
              <a:buFont typeface="Wingdings" charset="2"/>
              <a:buChar char="§"/>
            </a:pPr>
            <a:r>
              <a:rPr lang="en-US"/>
              <a:t>Fifth level</a:t>
            </a:r>
          </a:p>
        </p:txBody>
      </p:sp>
      <p:sp>
        <p:nvSpPr>
          <p:cNvPr id="16" name="Rectangle 15"/>
          <p:cNvSpPr/>
          <p:nvPr userDrawn="1"/>
        </p:nvSpPr>
        <p:spPr>
          <a:xfrm>
            <a:off x="1" y="6409264"/>
            <a:ext cx="448736" cy="448736"/>
          </a:xfrm>
          <a:prstGeom prst="rect">
            <a:avLst/>
          </a:prstGeom>
          <a:gradFill flip="none" rotWithShape="1">
            <a:gsLst>
              <a:gs pos="0">
                <a:schemeClr val="tx2"/>
              </a:gs>
              <a:gs pos="100000">
                <a:srgbClr val="0D6FBD"/>
              </a:gs>
            </a:gsLst>
            <a:lin ang="0" scaled="1"/>
            <a:tileRect/>
          </a:gra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lvl="0" algn="ctr"/>
            <a:endParaRPr lang="en-US" sz="2400"/>
          </a:p>
        </p:txBody>
      </p:sp>
      <p:cxnSp>
        <p:nvCxnSpPr>
          <p:cNvPr id="17" name="Straight Connector 16"/>
          <p:cNvCxnSpPr/>
          <p:nvPr userDrawn="1"/>
        </p:nvCxnSpPr>
        <p:spPr>
          <a:xfrm>
            <a:off x="0" y="6409264"/>
            <a:ext cx="10972800" cy="0"/>
          </a:xfrm>
          <a:prstGeom prst="line">
            <a:avLst/>
          </a:prstGeom>
          <a:ln w="19050" cmpd="sng">
            <a:gradFill flip="none" rotWithShape="1">
              <a:gsLst>
                <a:gs pos="0">
                  <a:schemeClr val="accent1"/>
                </a:gs>
                <a:gs pos="100000">
                  <a:prstClr val="white"/>
                </a:gs>
              </a:gsLst>
              <a:lin ang="0" scaled="0"/>
              <a:tileRect/>
            </a:gradFill>
          </a:ln>
        </p:spPr>
        <p:style>
          <a:lnRef idx="1">
            <a:schemeClr val="dk1"/>
          </a:lnRef>
          <a:fillRef idx="0">
            <a:schemeClr val="dk1"/>
          </a:fillRef>
          <a:effectRef idx="0">
            <a:schemeClr val="dk1"/>
          </a:effectRef>
          <a:fontRef idx="minor">
            <a:schemeClr val="tx1"/>
          </a:fontRef>
        </p:style>
      </p:cxnSp>
      <p:cxnSp>
        <p:nvCxnSpPr>
          <p:cNvPr id="18" name="Straight Connector 17"/>
          <p:cNvCxnSpPr/>
          <p:nvPr userDrawn="1"/>
        </p:nvCxnSpPr>
        <p:spPr>
          <a:xfrm flipV="1">
            <a:off x="448737" y="1201421"/>
            <a:ext cx="0" cy="5656580"/>
          </a:xfrm>
          <a:prstGeom prst="line">
            <a:avLst/>
          </a:prstGeom>
          <a:ln w="19050" cmpd="sng">
            <a:gradFill flip="none" rotWithShape="1">
              <a:gsLst>
                <a:gs pos="0">
                  <a:schemeClr val="accent1"/>
                </a:gs>
                <a:gs pos="100000">
                  <a:prstClr val="white"/>
                </a:gs>
              </a:gsLst>
              <a:lin ang="5400000" scaled="0"/>
              <a:tileRect/>
            </a:gradFill>
          </a:ln>
        </p:spPr>
        <p:style>
          <a:lnRef idx="1">
            <a:schemeClr val="dk1"/>
          </a:lnRef>
          <a:fillRef idx="0">
            <a:schemeClr val="dk1"/>
          </a:fillRef>
          <a:effectRef idx="0">
            <a:schemeClr val="dk1"/>
          </a:effectRef>
          <a:fontRef idx="minor">
            <a:schemeClr val="tx1"/>
          </a:fontRef>
        </p:style>
      </p:cxnSp>
      <p:sp>
        <p:nvSpPr>
          <p:cNvPr id="19" name="Slide Number Placeholder 5"/>
          <p:cNvSpPr>
            <a:spLocks noGrp="1"/>
          </p:cNvSpPr>
          <p:nvPr>
            <p:ph type="sldNum" sz="quarter" idx="4"/>
          </p:nvPr>
        </p:nvSpPr>
        <p:spPr>
          <a:xfrm>
            <a:off x="513080" y="6470789"/>
            <a:ext cx="782320" cy="344879"/>
          </a:xfrm>
          <a:prstGeom prst="rect">
            <a:avLst/>
          </a:prstGeom>
        </p:spPr>
        <p:txBody>
          <a:bodyPr vert="horz" lIns="91440" tIns="45720" rIns="91440" bIns="45720" rtlCol="0" anchor="ctr"/>
          <a:lstStyle>
            <a:lvl1pPr algn="l">
              <a:defRPr sz="1333">
                <a:solidFill>
                  <a:schemeClr val="tx1"/>
                </a:solidFill>
              </a:defRPr>
            </a:lvl1pPr>
          </a:lstStyle>
          <a:p>
            <a:fld id="{75472711-4FCB-2141-A321-C0607E714264}" type="slidenum">
              <a:rPr lang="en-US" smtClean="0"/>
              <a:pPr/>
              <a:t>‹#›</a:t>
            </a:fld>
            <a:endParaRPr lang="en-US"/>
          </a:p>
        </p:txBody>
      </p:sp>
      <p:sp>
        <p:nvSpPr>
          <p:cNvPr id="4" name="Footer Placeholder 3"/>
          <p:cNvSpPr>
            <a:spLocks noGrp="1"/>
          </p:cNvSpPr>
          <p:nvPr>
            <p:ph type="ftr" sz="quarter" idx="3"/>
          </p:nvPr>
        </p:nvSpPr>
        <p:spPr>
          <a:xfrm>
            <a:off x="1463040" y="6470789"/>
            <a:ext cx="6563360" cy="344879"/>
          </a:xfrm>
          <a:prstGeom prst="rect">
            <a:avLst/>
          </a:prstGeom>
        </p:spPr>
        <p:txBody>
          <a:bodyPr vert="horz" lIns="91440" tIns="45720" rIns="91440" bIns="45720" rtlCol="0" anchor="ctr"/>
          <a:lstStyle>
            <a:lvl1pPr>
              <a:defRPr lang="en-US" sz="1333"/>
            </a:lvl1pPr>
          </a:lstStyle>
          <a:p>
            <a:endParaRPr lang="en-US"/>
          </a:p>
        </p:txBody>
      </p:sp>
    </p:spTree>
    <p:extLst>
      <p:ext uri="{BB962C8B-B14F-4D97-AF65-F5344CB8AC3E}">
        <p14:creationId xmlns:p14="http://schemas.microsoft.com/office/powerpoint/2010/main" val="1306491771"/>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hf hdr="0" dt="0"/>
  <p:txStyles>
    <p:titleStyle>
      <a:lvl1pPr algn="ctr" defTabSz="609585" rtl="0" eaLnBrk="1" latinLnBrk="0" hangingPunct="1">
        <a:spcBef>
          <a:spcPct val="0"/>
        </a:spcBef>
        <a:buNone/>
        <a:defRPr lang="en-US" sz="4267" b="0" i="0" kern="1200">
          <a:solidFill>
            <a:srgbClr val="0D6FBD"/>
          </a:solidFill>
          <a:latin typeface="+mj-lt"/>
          <a:ea typeface="+mj-ea"/>
          <a:cs typeface="Myriad Pro Cond"/>
        </a:defRPr>
      </a:lvl1pPr>
    </p:titleStyle>
    <p:bodyStyle>
      <a:lvl1pPr marL="457189" indent="-457189" algn="l" defTabSz="609585" rtl="0" eaLnBrk="1" latinLnBrk="0" hangingPunct="1">
        <a:spcBef>
          <a:spcPct val="20000"/>
        </a:spcBef>
        <a:buClr>
          <a:schemeClr val="accent1"/>
        </a:buClr>
        <a:buFont typeface="Arial"/>
        <a:buChar char="•"/>
        <a:defRPr lang="en-US" sz="3200" kern="1200" dirty="0" smtClean="0">
          <a:solidFill>
            <a:schemeClr val="tx1"/>
          </a:solidFill>
          <a:latin typeface="+mj-lt"/>
          <a:ea typeface="+mn-ea"/>
          <a:cs typeface="Myriad Pro"/>
        </a:defRPr>
      </a:lvl1pPr>
      <a:lvl2pPr marL="990575" indent="-380990" algn="l" defTabSz="609585" rtl="0" eaLnBrk="1" latinLnBrk="0" hangingPunct="1">
        <a:spcBef>
          <a:spcPct val="20000"/>
        </a:spcBef>
        <a:buClr>
          <a:schemeClr val="accent1"/>
        </a:buClr>
        <a:buFont typeface="Arial"/>
        <a:buChar char="–"/>
        <a:defRPr lang="en-US" sz="2667" i="0" kern="1200" dirty="0" smtClean="0">
          <a:solidFill>
            <a:schemeClr val="tx1"/>
          </a:solidFill>
          <a:latin typeface="+mj-lt"/>
          <a:ea typeface="+mn-ea"/>
          <a:cs typeface="Myriad Pro"/>
        </a:defRPr>
      </a:lvl2pPr>
      <a:lvl3pPr marL="1523962" indent="-304792" algn="l" defTabSz="609585" rtl="0" eaLnBrk="1" latinLnBrk="0" hangingPunct="1">
        <a:spcBef>
          <a:spcPct val="20000"/>
        </a:spcBef>
        <a:buClr>
          <a:schemeClr val="accent1"/>
        </a:buClr>
        <a:buFont typeface="Arial"/>
        <a:buChar char="•"/>
        <a:defRPr lang="en-US" sz="2400" kern="1200" dirty="0" smtClean="0">
          <a:solidFill>
            <a:schemeClr val="tx1"/>
          </a:solidFill>
          <a:latin typeface="+mj-lt"/>
          <a:ea typeface="+mn-ea"/>
          <a:cs typeface="Myriad Pro"/>
        </a:defRPr>
      </a:lvl3pPr>
      <a:lvl4pPr marL="2133547" indent="-304792" algn="l" defTabSz="609585" rtl="0" eaLnBrk="1" latinLnBrk="0" hangingPunct="1">
        <a:spcBef>
          <a:spcPct val="20000"/>
        </a:spcBef>
        <a:buClr>
          <a:schemeClr val="accent1"/>
        </a:buClr>
        <a:buFont typeface="Arial"/>
        <a:buChar char="–"/>
        <a:defRPr lang="en-US" sz="2133" kern="1200" dirty="0" smtClean="0">
          <a:solidFill>
            <a:schemeClr val="tx1"/>
          </a:solidFill>
          <a:latin typeface="+mj-lt"/>
          <a:ea typeface="+mn-ea"/>
          <a:cs typeface="Myriad Pro"/>
        </a:defRPr>
      </a:lvl4pPr>
      <a:lvl5pPr marL="2743131" indent="-304792" algn="l" defTabSz="609585" rtl="0" eaLnBrk="1" latinLnBrk="0" hangingPunct="1">
        <a:spcBef>
          <a:spcPct val="20000"/>
        </a:spcBef>
        <a:buClr>
          <a:schemeClr val="accent1"/>
        </a:buClr>
        <a:buFont typeface="Arial"/>
        <a:buChar char="»"/>
        <a:defRPr lang="en-US" sz="2133" i="1" kern="1200" dirty="0">
          <a:solidFill>
            <a:schemeClr val="tx1"/>
          </a:solidFill>
          <a:latin typeface="+mj-lt"/>
          <a:ea typeface="+mn-ea"/>
          <a:cs typeface="Myriad Pro"/>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4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10C_A509F21A.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18/10/relationships/comments" Target="../comments/modernComment_1866_8613A561.xml"/><Relationship Id="rId7" Type="http://schemas.microsoft.com/office/2007/relationships/hdphoto" Target="../media/hdphoto1.wdp"/><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microsoft.com/office/2018/10/relationships/comments" Target="../comments/modernComment_181A_4C91AAAB.xml"/><Relationship Id="rId7" Type="http://schemas.openxmlformats.org/officeDocument/2006/relationships/image" Target="../media/image7.sv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microsoft.com/office/2018/10/relationships/comments" Target="../comments/modernComment_1865_3ED8C73.xml"/><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9.sv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microsoft.com/office/2018/10/relationships/comments" Target="../comments/modernComment_1847_47DA848E.xml"/><Relationship Id="rId2" Type="http://schemas.openxmlformats.org/officeDocument/2006/relationships/notesSlide" Target="../notesSlides/notesSlide12.xml"/><Relationship Id="rId1" Type="http://schemas.openxmlformats.org/officeDocument/2006/relationships/slideLayout" Target="../slideLayouts/slideLayout37.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microsoft.com/office/2018/10/relationships/comments" Target="../comments/modernComment_1867_25614C8C.xm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3.xml"/><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1.jpeg"/><Relationship Id="rId7"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52.jpeg"/><Relationship Id="rId3" Type="http://schemas.microsoft.com/office/2018/10/relationships/comments" Target="../comments/modernComment_354_5715B4D8.xml"/><Relationship Id="rId7" Type="http://schemas.openxmlformats.org/officeDocument/2006/relationships/image" Target="../media/image51.sv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50.png"/><Relationship Id="rId11" Type="http://schemas.openxmlformats.org/officeDocument/2006/relationships/image" Target="../media/image55.jpeg"/><Relationship Id="rId5" Type="http://schemas.openxmlformats.org/officeDocument/2006/relationships/image" Target="../media/image49.sv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41.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8.svg"/><Relationship Id="rId3" Type="http://schemas.microsoft.com/office/2018/10/relationships/comments" Target="../comments/modernComment_8F3_92C38E59.xml"/><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13.sv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18/10/relationships/comments" Target="../comments/modernComment_8FB_47296C52.xml"/><Relationship Id="rId7" Type="http://schemas.openxmlformats.org/officeDocument/2006/relationships/image" Target="../media/image7.svg"/><Relationship Id="rId2" Type="http://schemas.openxmlformats.org/officeDocument/2006/relationships/notesSlide" Target="../notesSlides/notesSlide4.xml"/><Relationship Id="rId1" Type="http://schemas.openxmlformats.org/officeDocument/2006/relationships/slideLayout" Target="../slideLayouts/slideLayout35.xml"/><Relationship Id="rId6" Type="http://schemas.openxmlformats.org/officeDocument/2006/relationships/image" Target="../media/image6.png"/><Relationship Id="rId5" Type="http://schemas.openxmlformats.org/officeDocument/2006/relationships/image" Target="../media/image20.jpeg"/><Relationship Id="rId10" Type="http://schemas.openxmlformats.org/officeDocument/2006/relationships/image" Target="../media/image21.jpeg"/><Relationship Id="rId4" Type="http://schemas.openxmlformats.org/officeDocument/2006/relationships/image" Target="../media/image19.png"/><Relationship Id="rId9"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2.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QuickStyle" Target="../diagrams/quickStyle1.xml"/><Relationship Id="rId11" Type="http://schemas.openxmlformats.org/officeDocument/2006/relationships/image" Target="../media/image25.jpeg"/><Relationship Id="rId5" Type="http://schemas.openxmlformats.org/officeDocument/2006/relationships/diagramLayout" Target="../diagrams/layout1.xml"/><Relationship Id="rId10" Type="http://schemas.openxmlformats.org/officeDocument/2006/relationships/image" Target="../media/image24.jpeg"/><Relationship Id="rId4" Type="http://schemas.openxmlformats.org/officeDocument/2006/relationships/diagramData" Target="../diagrams/data1.xml"/><Relationship Id="rId9"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18/10/relationships/comments" Target="../comments/modernComment_1860_F435EA06.xm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microsoft.com/office/2018/10/relationships/comments" Target="../comments/modernComment_1869_31D3A52C.xml"/><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D735B8F8-C4E3-28C1-0E70-44313C6EC9FC}"/>
              </a:ext>
            </a:extLst>
          </p:cNvPr>
          <p:cNvSpPr>
            <a:spLocks noGrp="1"/>
          </p:cNvSpPr>
          <p:nvPr>
            <p:ph type="pic" sz="quarter" idx="13"/>
          </p:nvPr>
        </p:nvSpPr>
        <p:spPr/>
        <p:txBody>
          <a:bodyPr/>
          <a:lstStyle/>
          <a:p>
            <a:endParaRPr lang="en-US"/>
          </a:p>
        </p:txBody>
      </p:sp>
      <p:sp>
        <p:nvSpPr>
          <p:cNvPr id="3" name="Title 2">
            <a:extLst>
              <a:ext uri="{FF2B5EF4-FFF2-40B4-BE49-F238E27FC236}">
                <a16:creationId xmlns:a16="http://schemas.microsoft.com/office/drawing/2014/main" id="{11DF3214-A100-6E36-B69B-8F7C49A91D86}"/>
              </a:ext>
            </a:extLst>
          </p:cNvPr>
          <p:cNvSpPr>
            <a:spLocks noGrp="1"/>
          </p:cNvSpPr>
          <p:nvPr>
            <p:ph type="ctrTitle"/>
          </p:nvPr>
        </p:nvSpPr>
        <p:spPr>
          <a:xfrm>
            <a:off x="0" y="1581516"/>
            <a:ext cx="8051800" cy="2306337"/>
          </a:xfrm>
        </p:spPr>
        <p:txBody>
          <a:bodyPr/>
          <a:lstStyle/>
          <a:p>
            <a:r>
              <a:rPr lang="en-US" dirty="0"/>
              <a:t>How to move beyond climate resilience planning into practical action</a:t>
            </a:r>
          </a:p>
        </p:txBody>
      </p:sp>
      <p:sp>
        <p:nvSpPr>
          <p:cNvPr id="4" name="Subtitle 3">
            <a:extLst>
              <a:ext uri="{FF2B5EF4-FFF2-40B4-BE49-F238E27FC236}">
                <a16:creationId xmlns:a16="http://schemas.microsoft.com/office/drawing/2014/main" id="{496B138D-AF55-017B-7B1E-6C6648D5E202}"/>
              </a:ext>
            </a:extLst>
          </p:cNvPr>
          <p:cNvSpPr>
            <a:spLocks noGrp="1"/>
          </p:cNvSpPr>
          <p:nvPr>
            <p:ph type="subTitle" idx="1"/>
          </p:nvPr>
        </p:nvSpPr>
        <p:spPr/>
        <p:txBody>
          <a:bodyPr/>
          <a:lstStyle/>
          <a:p>
            <a:r>
              <a:rPr lang="en-US" dirty="0"/>
              <a:t>CIFA SRF Workshop </a:t>
            </a:r>
          </a:p>
        </p:txBody>
      </p:sp>
      <p:sp>
        <p:nvSpPr>
          <p:cNvPr id="5" name="Text Placeholder 4">
            <a:extLst>
              <a:ext uri="{FF2B5EF4-FFF2-40B4-BE49-F238E27FC236}">
                <a16:creationId xmlns:a16="http://schemas.microsoft.com/office/drawing/2014/main" id="{307D5E6B-4077-E266-8BA3-95727A148A2F}"/>
              </a:ext>
            </a:extLst>
          </p:cNvPr>
          <p:cNvSpPr>
            <a:spLocks noGrp="1"/>
          </p:cNvSpPr>
          <p:nvPr>
            <p:ph type="body" sz="quarter" idx="14"/>
          </p:nvPr>
        </p:nvSpPr>
        <p:spPr/>
        <p:txBody>
          <a:bodyPr/>
          <a:lstStyle/>
          <a:p>
            <a:r>
              <a:rPr lang="en-US" dirty="0"/>
              <a:t>November 18, 2024</a:t>
            </a:r>
          </a:p>
        </p:txBody>
      </p:sp>
      <p:sp>
        <p:nvSpPr>
          <p:cNvPr id="6" name="Text Placeholder 5">
            <a:extLst>
              <a:ext uri="{FF2B5EF4-FFF2-40B4-BE49-F238E27FC236}">
                <a16:creationId xmlns:a16="http://schemas.microsoft.com/office/drawing/2014/main" id="{ACEBB210-3AB3-6A3D-B651-96A82CBC2CC1}"/>
              </a:ext>
            </a:extLst>
          </p:cNvPr>
          <p:cNvSpPr>
            <a:spLocks noGrp="1"/>
          </p:cNvSpPr>
          <p:nvPr>
            <p:ph type="body" sz="quarter" idx="16"/>
          </p:nvPr>
        </p:nvSpPr>
        <p:spPr>
          <a:xfrm>
            <a:off x="460744" y="5576887"/>
            <a:ext cx="1727200" cy="215444"/>
          </a:xfrm>
        </p:spPr>
        <p:txBody>
          <a:bodyPr/>
          <a:lstStyle/>
          <a:p>
            <a:r>
              <a:rPr lang="en-US" dirty="0"/>
              <a:t>Ghina Yamout</a:t>
            </a:r>
          </a:p>
        </p:txBody>
      </p:sp>
      <p:sp>
        <p:nvSpPr>
          <p:cNvPr id="7" name="Text Placeholder 6">
            <a:extLst>
              <a:ext uri="{FF2B5EF4-FFF2-40B4-BE49-F238E27FC236}">
                <a16:creationId xmlns:a16="http://schemas.microsoft.com/office/drawing/2014/main" id="{76668F18-1FE8-923D-5683-8EEC3DF53186}"/>
              </a:ext>
            </a:extLst>
          </p:cNvPr>
          <p:cNvSpPr>
            <a:spLocks noGrp="1"/>
          </p:cNvSpPr>
          <p:nvPr>
            <p:ph type="body" sz="quarter" idx="17"/>
          </p:nvPr>
        </p:nvSpPr>
        <p:spPr/>
        <p:txBody>
          <a:bodyPr/>
          <a:lstStyle/>
          <a:p>
            <a:endParaRPr lang="en-US"/>
          </a:p>
        </p:txBody>
      </p:sp>
      <p:sp>
        <p:nvSpPr>
          <p:cNvPr id="8" name="Text Placeholder 7">
            <a:extLst>
              <a:ext uri="{FF2B5EF4-FFF2-40B4-BE49-F238E27FC236}">
                <a16:creationId xmlns:a16="http://schemas.microsoft.com/office/drawing/2014/main" id="{41130E5C-5B62-9CDC-0165-E5F0ECC85F24}"/>
              </a:ext>
            </a:extLst>
          </p:cNvPr>
          <p:cNvSpPr>
            <a:spLocks noGrp="1"/>
          </p:cNvSpPr>
          <p:nvPr>
            <p:ph type="body" sz="quarter" idx="18"/>
          </p:nvPr>
        </p:nvSpPr>
        <p:spPr/>
        <p:txBody>
          <a:bodyPr/>
          <a:lstStyle/>
          <a:p>
            <a:endParaRPr lang="en-US"/>
          </a:p>
        </p:txBody>
      </p:sp>
      <p:sp>
        <p:nvSpPr>
          <p:cNvPr id="9" name="Text Placeholder 8">
            <a:extLst>
              <a:ext uri="{FF2B5EF4-FFF2-40B4-BE49-F238E27FC236}">
                <a16:creationId xmlns:a16="http://schemas.microsoft.com/office/drawing/2014/main" id="{51F9CFF1-68B5-20E1-1FA7-1C3B68CC605B}"/>
              </a:ext>
            </a:extLst>
          </p:cNvPr>
          <p:cNvSpPr>
            <a:spLocks noGrp="1"/>
          </p:cNvSpPr>
          <p:nvPr>
            <p:ph type="body" sz="quarter" idx="19"/>
          </p:nvPr>
        </p:nvSpPr>
        <p:spPr/>
        <p:txBody>
          <a:bodyPr/>
          <a:lstStyle/>
          <a:p>
            <a:endParaRPr lang="en-US"/>
          </a:p>
        </p:txBody>
      </p:sp>
      <p:sp>
        <p:nvSpPr>
          <p:cNvPr id="10" name="Text Placeholder 9">
            <a:extLst>
              <a:ext uri="{FF2B5EF4-FFF2-40B4-BE49-F238E27FC236}">
                <a16:creationId xmlns:a16="http://schemas.microsoft.com/office/drawing/2014/main" id="{379B1F41-AE4B-1B7B-D445-178E55D63199}"/>
              </a:ext>
            </a:extLst>
          </p:cNvPr>
          <p:cNvSpPr>
            <a:spLocks noGrp="1"/>
          </p:cNvSpPr>
          <p:nvPr>
            <p:ph type="body" sz="quarter" idx="20"/>
          </p:nvPr>
        </p:nvSpPr>
        <p:spPr/>
        <p:txBody>
          <a:bodyPr/>
          <a:lstStyle/>
          <a:p>
            <a:endParaRPr lang="en-US"/>
          </a:p>
        </p:txBody>
      </p:sp>
      <p:sp>
        <p:nvSpPr>
          <p:cNvPr id="11" name="Table Placeholder 10">
            <a:extLst>
              <a:ext uri="{FF2B5EF4-FFF2-40B4-BE49-F238E27FC236}">
                <a16:creationId xmlns:a16="http://schemas.microsoft.com/office/drawing/2014/main" id="{8CEFE3DB-840A-6B24-5EAA-BCD3F34707C6}"/>
              </a:ext>
            </a:extLst>
          </p:cNvPr>
          <p:cNvSpPr>
            <a:spLocks noGrp="1"/>
          </p:cNvSpPr>
          <p:nvPr>
            <p:ph type="tbl" sz="quarter" idx="21"/>
          </p:nvPr>
        </p:nvSpPr>
        <p:spPr/>
        <p:txBody>
          <a:bodyPr/>
          <a:lstStyle/>
          <a:p>
            <a:endParaRPr lang="en-US"/>
          </a:p>
        </p:txBody>
      </p:sp>
    </p:spTree>
    <p:extLst>
      <p:ext uri="{BB962C8B-B14F-4D97-AF65-F5344CB8AC3E}">
        <p14:creationId xmlns:p14="http://schemas.microsoft.com/office/powerpoint/2010/main" val="361182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3F24836-CFDB-7B0C-FA08-06D99DD55173}"/>
              </a:ext>
            </a:extLst>
          </p:cNvPr>
          <p:cNvSpPr>
            <a:spLocks noGrp="1"/>
          </p:cNvSpPr>
          <p:nvPr>
            <p:ph type="title"/>
          </p:nvPr>
        </p:nvSpPr>
        <p:spPr>
          <a:xfrm>
            <a:off x="457200" y="1508126"/>
            <a:ext cx="5296853" cy="1050924"/>
          </a:xfrm>
        </p:spPr>
        <p:txBody>
          <a:bodyPr/>
          <a:lstStyle/>
          <a:p>
            <a:r>
              <a:rPr lang="en-US"/>
              <a:t>Case Study</a:t>
            </a:r>
          </a:p>
        </p:txBody>
      </p:sp>
      <p:sp>
        <p:nvSpPr>
          <p:cNvPr id="9" name="Text Placeholder 8">
            <a:extLst>
              <a:ext uri="{FF2B5EF4-FFF2-40B4-BE49-F238E27FC236}">
                <a16:creationId xmlns:a16="http://schemas.microsoft.com/office/drawing/2014/main" id="{08C8EFB6-3B28-0CFC-9347-B7101BAA9E1A}"/>
              </a:ext>
            </a:extLst>
          </p:cNvPr>
          <p:cNvSpPr>
            <a:spLocks noGrp="1"/>
          </p:cNvSpPr>
          <p:nvPr>
            <p:ph type="body" sz="quarter" idx="18"/>
          </p:nvPr>
        </p:nvSpPr>
        <p:spPr>
          <a:xfrm>
            <a:off x="6324600" y="651459"/>
            <a:ext cx="5638799" cy="1050925"/>
          </a:xfrm>
        </p:spPr>
        <p:txBody>
          <a:bodyPr/>
          <a:lstStyle/>
          <a:p>
            <a:r>
              <a:rPr lang="en-US"/>
              <a:t>Objectives</a:t>
            </a:r>
          </a:p>
        </p:txBody>
      </p:sp>
      <p:sp>
        <p:nvSpPr>
          <p:cNvPr id="5" name="Footer Placeholder 4">
            <a:extLst>
              <a:ext uri="{FF2B5EF4-FFF2-40B4-BE49-F238E27FC236}">
                <a16:creationId xmlns:a16="http://schemas.microsoft.com/office/drawing/2014/main" id="{429AAB4C-8712-4DC2-0879-D00632AC93B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lumMod val="85000"/>
                </a:srgbClr>
              </a:solidFill>
              <a:effectLst/>
              <a:uLnTx/>
              <a:uFillTx/>
              <a:latin typeface="CDM Smith"/>
              <a:ea typeface="+mn-ea"/>
              <a:cs typeface="+mn-cs"/>
            </a:endParaRPr>
          </a:p>
        </p:txBody>
      </p:sp>
      <p:sp>
        <p:nvSpPr>
          <p:cNvPr id="4" name="Slide Number Placeholder 3">
            <a:extLst>
              <a:ext uri="{FF2B5EF4-FFF2-40B4-BE49-F238E27FC236}">
                <a16:creationId xmlns:a16="http://schemas.microsoft.com/office/drawing/2014/main" id="{71E691A8-3398-0D22-58F3-2CF52C24B6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472711-4FCB-2141-A321-C0607E714264}" type="slidenum">
              <a:rPr kumimoji="0" lang="en-US" sz="1200" b="0" i="0" u="none" strike="noStrike" kern="1200" cap="none" spc="0" normalizeH="0" baseline="0" noProof="0" smtClean="0">
                <a:ln>
                  <a:noFill/>
                </a:ln>
                <a:solidFill>
                  <a:srgbClr val="FFFFFF">
                    <a:lumMod val="85000"/>
                  </a:srgbClr>
                </a:solidFill>
                <a:effectLst/>
                <a:uLnTx/>
                <a:uFillTx/>
                <a:latin typeface="CDM Smith"/>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FFFFFF">
                  <a:lumMod val="85000"/>
                </a:srgbClr>
              </a:solidFill>
              <a:effectLst/>
              <a:uLnTx/>
              <a:uFillTx/>
              <a:latin typeface="CDM Smith"/>
              <a:ea typeface="+mn-ea"/>
              <a:cs typeface="+mn-cs"/>
            </a:endParaRPr>
          </a:p>
        </p:txBody>
      </p:sp>
      <p:sp>
        <p:nvSpPr>
          <p:cNvPr id="7" name="Content Placeholder 6">
            <a:extLst>
              <a:ext uri="{FF2B5EF4-FFF2-40B4-BE49-F238E27FC236}">
                <a16:creationId xmlns:a16="http://schemas.microsoft.com/office/drawing/2014/main" id="{35BC7E49-F577-8111-95C9-0F9D75B83003}"/>
              </a:ext>
            </a:extLst>
          </p:cNvPr>
          <p:cNvSpPr>
            <a:spLocks noGrp="1"/>
          </p:cNvSpPr>
          <p:nvPr>
            <p:ph sz="quarter" idx="16"/>
          </p:nvPr>
        </p:nvSpPr>
        <p:spPr/>
        <p:txBody>
          <a:bodyPr/>
          <a:lstStyle/>
          <a:p>
            <a:pPr marL="0" indent="0">
              <a:buNone/>
            </a:pPr>
            <a:r>
              <a:rPr lang="en-US"/>
              <a:t>Develop a capital improvement program (CIP) designed to protect a Southeast Virginia wastewater utility’s infrastructure (e.g., treatment plants, pumping stations) against climate change induced flooding.</a:t>
            </a:r>
            <a:endParaRPr lang="en-US" b="1"/>
          </a:p>
        </p:txBody>
      </p:sp>
      <p:sp>
        <p:nvSpPr>
          <p:cNvPr id="8" name="Content Placeholder 7">
            <a:extLst>
              <a:ext uri="{FF2B5EF4-FFF2-40B4-BE49-F238E27FC236}">
                <a16:creationId xmlns:a16="http://schemas.microsoft.com/office/drawing/2014/main" id="{34FC68D1-E937-0940-EF19-79F77790D9B6}"/>
              </a:ext>
            </a:extLst>
          </p:cNvPr>
          <p:cNvSpPr>
            <a:spLocks noGrp="1"/>
          </p:cNvSpPr>
          <p:nvPr>
            <p:ph sz="quarter" idx="17"/>
          </p:nvPr>
        </p:nvSpPr>
        <p:spPr>
          <a:xfrm>
            <a:off x="6653561" y="1643706"/>
            <a:ext cx="5296853" cy="843573"/>
          </a:xfrm>
        </p:spPr>
        <p:txBody>
          <a:bodyPr/>
          <a:lstStyle/>
          <a:p>
            <a:pPr marL="0" indent="0">
              <a:buNone/>
            </a:pPr>
            <a:r>
              <a:rPr lang="en-US" b="1"/>
              <a:t>How</a:t>
            </a:r>
            <a:r>
              <a:rPr lang="en-US"/>
              <a:t> (e.g., floodwalls) and </a:t>
            </a:r>
            <a:r>
              <a:rPr lang="en-US" b="1"/>
              <a:t>when</a:t>
            </a:r>
            <a:r>
              <a:rPr lang="en-US"/>
              <a:t> to protect facilities? </a:t>
            </a:r>
            <a:endParaRPr lang="en-US" b="1"/>
          </a:p>
        </p:txBody>
      </p:sp>
      <p:sp>
        <p:nvSpPr>
          <p:cNvPr id="10" name="Text Placeholder 8">
            <a:extLst>
              <a:ext uri="{FF2B5EF4-FFF2-40B4-BE49-F238E27FC236}">
                <a16:creationId xmlns:a16="http://schemas.microsoft.com/office/drawing/2014/main" id="{088BF2E1-C290-D405-7D94-4638F0B59AB4}"/>
              </a:ext>
            </a:extLst>
          </p:cNvPr>
          <p:cNvSpPr txBox="1">
            <a:spLocks/>
          </p:cNvSpPr>
          <p:nvPr/>
        </p:nvSpPr>
        <p:spPr>
          <a:xfrm>
            <a:off x="6324600" y="3429000"/>
            <a:ext cx="5638799" cy="1050925"/>
          </a:xfrm>
          <a:prstGeom prst="rect">
            <a:avLst/>
          </a:prstGeom>
        </p:spPr>
        <p:txBody>
          <a:bodyPr vert="horz" lIns="0" tIns="0" rIns="0" bIns="0" rtlCol="0" anchor="ctr">
            <a:noAutofit/>
          </a:bodyPr>
          <a:lstStyle>
            <a:lvl1pPr marL="0" indent="0" algn="ctr" defTabSz="914400" rtl="0" eaLnBrk="1" latinLnBrk="0" hangingPunct="1">
              <a:lnSpc>
                <a:spcPct val="100000"/>
              </a:lnSpc>
              <a:spcBef>
                <a:spcPts val="0"/>
              </a:spcBef>
              <a:spcAft>
                <a:spcPts val="1200"/>
              </a:spcAft>
              <a:buClr>
                <a:srgbClr val="7AC143"/>
              </a:buClr>
              <a:buSzPct val="80000"/>
              <a:buFont typeface="CDM Smith" pitchFamily="2" charset="0"/>
              <a:buNone/>
              <a:defRPr sz="3200" b="1" kern="1200">
                <a:solidFill>
                  <a:schemeClr val="bg1"/>
                </a:solidFill>
                <a:latin typeface="+mn-lt"/>
                <a:ea typeface="+mn-ea"/>
                <a:cs typeface="+mn-cs"/>
              </a:defRPr>
            </a:lvl1pPr>
            <a:lvl2pPr marL="571500" indent="-227013"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1"/>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1"/>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1"/>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1"/>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1200"/>
              </a:spcAft>
              <a:buClr>
                <a:srgbClr val="7AC143"/>
              </a:buClr>
              <a:buSzPct val="80000"/>
              <a:buFont typeface="CDM Smith" pitchFamily="2" charset="0"/>
              <a:buNone/>
              <a:tabLst/>
              <a:defRPr/>
            </a:pPr>
            <a:r>
              <a:rPr kumimoji="0" lang="en-US" sz="3200" b="1" i="0" u="none" strike="noStrike" kern="1200" cap="none" spc="0" normalizeH="0" baseline="0" noProof="0">
                <a:ln>
                  <a:noFill/>
                </a:ln>
                <a:solidFill>
                  <a:srgbClr val="FFFFFF"/>
                </a:solidFill>
                <a:effectLst/>
                <a:uLnTx/>
                <a:uFillTx/>
                <a:latin typeface="CDM Smith"/>
                <a:ea typeface="+mn-ea"/>
                <a:cs typeface="+mn-cs"/>
              </a:rPr>
              <a:t>Approach</a:t>
            </a:r>
          </a:p>
        </p:txBody>
      </p:sp>
      <p:sp>
        <p:nvSpPr>
          <p:cNvPr id="11" name="Content Placeholder 7">
            <a:extLst>
              <a:ext uri="{FF2B5EF4-FFF2-40B4-BE49-F238E27FC236}">
                <a16:creationId xmlns:a16="http://schemas.microsoft.com/office/drawing/2014/main" id="{FB95874E-E402-ADF9-92B1-A3EE22C62303}"/>
              </a:ext>
            </a:extLst>
          </p:cNvPr>
          <p:cNvSpPr txBox="1">
            <a:spLocks/>
          </p:cNvSpPr>
          <p:nvPr/>
        </p:nvSpPr>
        <p:spPr>
          <a:xfrm>
            <a:off x="6224955" y="4479925"/>
            <a:ext cx="5725460" cy="843573"/>
          </a:xfrm>
          <a:prstGeom prst="rect">
            <a:avLst/>
          </a:prstGeom>
        </p:spPr>
        <p:txBody>
          <a:bodyPr vert="horz" lIns="0" tIns="0" rIns="0" bIns="0" rtlCol="0">
            <a:noAutofit/>
          </a:bodyPr>
          <a:lstStyle>
            <a:lvl1pPr marL="341313" indent="-341313" algn="l" defTabSz="914400" rtl="0" eaLnBrk="1" latinLnBrk="0" hangingPunct="1">
              <a:lnSpc>
                <a:spcPct val="100000"/>
              </a:lnSpc>
              <a:spcBef>
                <a:spcPts val="0"/>
              </a:spcBef>
              <a:spcAft>
                <a:spcPts val="1200"/>
              </a:spcAft>
              <a:buClr>
                <a:srgbClr val="7AC143"/>
              </a:buClr>
              <a:buSzPct val="80000"/>
              <a:buFont typeface="CDM Smith" pitchFamily="2" charset="0"/>
              <a:buChar char="▬"/>
              <a:defRPr sz="2400" b="0" kern="1200">
                <a:solidFill>
                  <a:schemeClr val="bg1"/>
                </a:solidFill>
                <a:latin typeface="+mn-lt"/>
                <a:ea typeface="+mn-ea"/>
                <a:cs typeface="+mn-cs"/>
              </a:defRPr>
            </a:lvl1pPr>
            <a:lvl2pPr marL="571500" indent="-227013" algn="l" defTabSz="914400" rtl="0" eaLnBrk="1" latinLnBrk="0" hangingPunct="1">
              <a:lnSpc>
                <a:spcPct val="100000"/>
              </a:lnSpc>
              <a:spcBef>
                <a:spcPts val="0"/>
              </a:spcBef>
              <a:spcAft>
                <a:spcPts val="1200"/>
              </a:spcAft>
              <a:buClr>
                <a:srgbClr val="7AC143"/>
              </a:buClr>
              <a:buFont typeface="CDM Smith" pitchFamily="2" charset="0"/>
              <a:buChar char="‐"/>
              <a:defRPr sz="2000" b="0" kern="1200">
                <a:solidFill>
                  <a:schemeClr val="bg1"/>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1"/>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1"/>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1"/>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1200"/>
              </a:spcAft>
              <a:buClr>
                <a:srgbClr val="FFFFFF"/>
              </a:buClr>
              <a:buSzPct val="80000"/>
              <a:buFont typeface="+mj-lt"/>
              <a:buAutoNum type="arabicPeriod"/>
              <a:tabLst/>
              <a:defRPr/>
            </a:pPr>
            <a:r>
              <a:rPr kumimoji="0" lang="en-US" sz="2400" b="0" i="0" u="none" strike="noStrike" kern="1200" cap="none" spc="0" normalizeH="0" baseline="0" noProof="0">
                <a:ln>
                  <a:noFill/>
                </a:ln>
                <a:solidFill>
                  <a:srgbClr val="FFFFFF"/>
                </a:solidFill>
                <a:effectLst/>
                <a:uLnTx/>
                <a:uFillTx/>
                <a:latin typeface="CDM Smith"/>
                <a:ea typeface="+mn-ea"/>
                <a:cs typeface="+mn-cs"/>
              </a:rPr>
              <a:t>Implement a consistent method to </a:t>
            </a:r>
            <a:r>
              <a:rPr kumimoji="0" lang="en-US" sz="2400" b="1" i="0" u="none" strike="noStrike" kern="1200" cap="none" spc="0" normalizeH="0" baseline="0" noProof="0">
                <a:ln>
                  <a:noFill/>
                </a:ln>
                <a:solidFill>
                  <a:srgbClr val="FFFFFF"/>
                </a:solidFill>
                <a:effectLst/>
                <a:uLnTx/>
                <a:uFillTx/>
                <a:latin typeface="CDM Smith"/>
                <a:ea typeface="+mn-ea"/>
                <a:cs typeface="+mn-cs"/>
              </a:rPr>
              <a:t>quantify risk</a:t>
            </a:r>
            <a:r>
              <a:rPr kumimoji="0" lang="en-US" sz="2400" b="0" i="0" u="none" strike="noStrike" kern="1200" cap="none" spc="0" normalizeH="0" baseline="0" noProof="0">
                <a:ln>
                  <a:noFill/>
                </a:ln>
                <a:solidFill>
                  <a:srgbClr val="FFFFFF"/>
                </a:solidFill>
                <a:effectLst/>
                <a:uLnTx/>
                <a:uFillTx/>
                <a:latin typeface="CDM Smith"/>
                <a:ea typeface="+mn-ea"/>
                <a:cs typeface="+mn-cs"/>
              </a:rPr>
              <a:t> for planning purposes</a:t>
            </a:r>
          </a:p>
          <a:p>
            <a:pPr marL="457200" marR="0" lvl="0" indent="-457200" algn="l" defTabSz="914400" rtl="0" eaLnBrk="1" fontAlgn="auto" latinLnBrk="0" hangingPunct="1">
              <a:lnSpc>
                <a:spcPct val="100000"/>
              </a:lnSpc>
              <a:spcBef>
                <a:spcPts val="0"/>
              </a:spcBef>
              <a:spcAft>
                <a:spcPts val="1200"/>
              </a:spcAft>
              <a:buClr>
                <a:srgbClr val="FFFFFF"/>
              </a:buClr>
              <a:buSzPct val="80000"/>
              <a:buFont typeface="+mj-lt"/>
              <a:buAutoNum type="arabicPeriod"/>
              <a:tabLst/>
              <a:defRPr/>
            </a:pPr>
            <a:r>
              <a:rPr kumimoji="0" lang="en-US" sz="2400" b="1" i="0" u="none" strike="noStrike" kern="1200" cap="none" spc="0" normalizeH="0" baseline="0" noProof="0">
                <a:ln>
                  <a:noFill/>
                </a:ln>
                <a:solidFill>
                  <a:srgbClr val="FFFFFF"/>
                </a:solidFill>
                <a:effectLst/>
                <a:uLnTx/>
                <a:uFillTx/>
                <a:latin typeface="CDM Smith"/>
                <a:ea typeface="+mn-ea"/>
                <a:cs typeface="+mn-cs"/>
              </a:rPr>
              <a:t>Optimize</a:t>
            </a:r>
            <a:r>
              <a:rPr kumimoji="0" lang="en-US" sz="2400" b="0" i="0" u="none" strike="noStrike" kern="1200" cap="none" spc="0" normalizeH="0" baseline="0" noProof="0">
                <a:ln>
                  <a:noFill/>
                </a:ln>
                <a:solidFill>
                  <a:srgbClr val="FFFFFF"/>
                </a:solidFill>
                <a:effectLst/>
                <a:uLnTx/>
                <a:uFillTx/>
                <a:latin typeface="CDM Smith"/>
                <a:ea typeface="+mn-ea"/>
                <a:cs typeface="+mn-cs"/>
              </a:rPr>
              <a:t> a project planning </a:t>
            </a:r>
            <a:r>
              <a:rPr kumimoji="0" lang="en-US" sz="2400" b="1" i="0" u="none" strike="noStrike" kern="1200" cap="none" spc="0" normalizeH="0" baseline="0" noProof="0">
                <a:ln>
                  <a:noFill/>
                </a:ln>
                <a:solidFill>
                  <a:srgbClr val="FFFFFF"/>
                </a:solidFill>
                <a:effectLst/>
                <a:uLnTx/>
                <a:uFillTx/>
                <a:latin typeface="CDM Smith"/>
                <a:ea typeface="+mn-ea"/>
                <a:cs typeface="+mn-cs"/>
              </a:rPr>
              <a:t>schedule</a:t>
            </a:r>
            <a:r>
              <a:rPr kumimoji="0" lang="en-US" sz="2400" b="0" i="0" u="none" strike="noStrike" kern="1200" cap="none" spc="0" normalizeH="0" baseline="0" noProof="0">
                <a:ln>
                  <a:noFill/>
                </a:ln>
                <a:solidFill>
                  <a:srgbClr val="FFFFFF"/>
                </a:solidFill>
                <a:effectLst/>
                <a:uLnTx/>
                <a:uFillTx/>
                <a:latin typeface="CDM Smith"/>
                <a:ea typeface="+mn-ea"/>
                <a:cs typeface="+mn-cs"/>
              </a:rPr>
              <a:t> based on estimates of risk</a:t>
            </a:r>
          </a:p>
        </p:txBody>
      </p:sp>
    </p:spTree>
    <p:extLst>
      <p:ext uri="{BB962C8B-B14F-4D97-AF65-F5344CB8AC3E}">
        <p14:creationId xmlns:p14="http://schemas.microsoft.com/office/powerpoint/2010/main" val="119006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3B83F92-148B-A59A-8E57-03A98356B93D}"/>
              </a:ext>
            </a:extLst>
          </p:cNvPr>
          <p:cNvSpPr/>
          <p:nvPr/>
        </p:nvSpPr>
        <p:spPr>
          <a:xfrm>
            <a:off x="0" y="4744458"/>
            <a:ext cx="12192000" cy="211354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AD253C6-AC0B-FCC2-1967-14D2DBA428E0}"/>
              </a:ext>
            </a:extLst>
          </p:cNvPr>
          <p:cNvSpPr>
            <a:spLocks noGrp="1"/>
          </p:cNvSpPr>
          <p:nvPr>
            <p:ph type="sldNum" sz="quarter" idx="12"/>
          </p:nvPr>
        </p:nvSpPr>
        <p:spPr/>
        <p:txBody>
          <a:bodyPr/>
          <a:lstStyle/>
          <a:p>
            <a:fld id="{75472711-4FCB-2141-A321-C0607E714264}" type="slidenum">
              <a:rPr lang="en-US" smtClean="0"/>
              <a:pPr/>
              <a:t>11</a:t>
            </a:fld>
            <a:endParaRPr lang="en-US"/>
          </a:p>
        </p:txBody>
      </p:sp>
      <p:sp>
        <p:nvSpPr>
          <p:cNvPr id="3" name="Content Placeholder 2">
            <a:extLst>
              <a:ext uri="{FF2B5EF4-FFF2-40B4-BE49-F238E27FC236}">
                <a16:creationId xmlns:a16="http://schemas.microsoft.com/office/drawing/2014/main" id="{D53128C3-5220-E7AD-B030-8C7AF1F61FBE}"/>
              </a:ext>
            </a:extLst>
          </p:cNvPr>
          <p:cNvSpPr>
            <a:spLocks noGrp="1"/>
          </p:cNvSpPr>
          <p:nvPr>
            <p:ph sz="quarter" idx="13"/>
          </p:nvPr>
        </p:nvSpPr>
        <p:spPr>
          <a:xfrm>
            <a:off x="457200" y="1032288"/>
            <a:ext cx="11506200" cy="1089706"/>
          </a:xfrm>
        </p:spPr>
        <p:txBody>
          <a:bodyPr/>
          <a:lstStyle/>
          <a:p>
            <a:r>
              <a:rPr lang="en-US"/>
              <a:t>Calculates </a:t>
            </a:r>
            <a:r>
              <a:rPr lang="en-US" b="1"/>
              <a:t>flood risk</a:t>
            </a:r>
            <a:r>
              <a:rPr lang="en-US"/>
              <a:t> based on estimates of </a:t>
            </a:r>
            <a:r>
              <a:rPr lang="en-US" b="1"/>
              <a:t>consequences</a:t>
            </a:r>
            <a:r>
              <a:rPr lang="en-US"/>
              <a:t> and </a:t>
            </a:r>
            <a:r>
              <a:rPr lang="en-US" b="1"/>
              <a:t>likelihood</a:t>
            </a:r>
            <a:endParaRPr lang="en-US"/>
          </a:p>
          <a:p>
            <a:r>
              <a:rPr lang="en-US"/>
              <a:t>Simplifies planning for individual facilities</a:t>
            </a:r>
          </a:p>
          <a:p>
            <a:endParaRPr lang="en-US" sz="1800" b="1">
              <a:latin typeface="+mj-lt"/>
            </a:endParaRPr>
          </a:p>
          <a:p>
            <a:endParaRPr lang="en-US" sz="1800"/>
          </a:p>
        </p:txBody>
      </p:sp>
      <p:sp>
        <p:nvSpPr>
          <p:cNvPr id="2" name="Title 1">
            <a:extLst>
              <a:ext uri="{FF2B5EF4-FFF2-40B4-BE49-F238E27FC236}">
                <a16:creationId xmlns:a16="http://schemas.microsoft.com/office/drawing/2014/main" id="{207832FE-85AA-EC83-E597-675BBA37EC92}"/>
              </a:ext>
            </a:extLst>
          </p:cNvPr>
          <p:cNvSpPr>
            <a:spLocks noGrp="1"/>
          </p:cNvSpPr>
          <p:nvPr>
            <p:ph type="title"/>
          </p:nvPr>
        </p:nvSpPr>
        <p:spPr/>
        <p:txBody>
          <a:bodyPr/>
          <a:lstStyle/>
          <a:p>
            <a:r>
              <a:rPr lang="en-US"/>
              <a:t>CDM Smith Flood Vulnerability Tool</a:t>
            </a:r>
          </a:p>
        </p:txBody>
      </p:sp>
      <p:pic>
        <p:nvPicPr>
          <p:cNvPr id="8" name="Picture 7">
            <a:extLst>
              <a:ext uri="{FF2B5EF4-FFF2-40B4-BE49-F238E27FC236}">
                <a16:creationId xmlns:a16="http://schemas.microsoft.com/office/drawing/2014/main" id="{E37904B1-7147-4F5F-E7B1-33B59584BCBD}"/>
              </a:ext>
            </a:extLst>
          </p:cNvPr>
          <p:cNvPicPr>
            <a:picLocks noChangeAspect="1"/>
          </p:cNvPicPr>
          <p:nvPr/>
        </p:nvPicPr>
        <p:blipFill>
          <a:blip r:embed="rId2"/>
          <a:stretch>
            <a:fillRect/>
          </a:stretch>
        </p:blipFill>
        <p:spPr>
          <a:xfrm>
            <a:off x="431630" y="2240902"/>
            <a:ext cx="5834378" cy="2450804"/>
          </a:xfrm>
          <a:prstGeom prst="rect">
            <a:avLst/>
          </a:prstGeom>
        </p:spPr>
      </p:pic>
      <p:sp>
        <p:nvSpPr>
          <p:cNvPr id="11" name="TextBox 10">
            <a:extLst>
              <a:ext uri="{FF2B5EF4-FFF2-40B4-BE49-F238E27FC236}">
                <a16:creationId xmlns:a16="http://schemas.microsoft.com/office/drawing/2014/main" id="{92A09016-9B8E-4289-E1A9-B33DA25A1C6D}"/>
              </a:ext>
            </a:extLst>
          </p:cNvPr>
          <p:cNvSpPr txBox="1"/>
          <p:nvPr/>
        </p:nvSpPr>
        <p:spPr>
          <a:xfrm>
            <a:off x="2622311" y="3344236"/>
            <a:ext cx="2464650" cy="646331"/>
          </a:xfrm>
          <a:prstGeom prst="rect">
            <a:avLst/>
          </a:prstGeom>
          <a:noFill/>
          <a:ln>
            <a:noFill/>
          </a:ln>
        </p:spPr>
        <p:txBody>
          <a:bodyPr wrap="square" rtlCol="0">
            <a:spAutoFit/>
          </a:bodyPr>
          <a:lstStyle/>
          <a:p>
            <a:r>
              <a:rPr lang="en-US" b="1">
                <a:solidFill>
                  <a:srgbClr val="DA6D00"/>
                </a:solidFill>
              </a:rPr>
              <a:t>Build flood proofing measures by this time</a:t>
            </a:r>
          </a:p>
        </p:txBody>
      </p:sp>
      <p:sp>
        <p:nvSpPr>
          <p:cNvPr id="25" name="Content Placeholder 2">
            <a:extLst>
              <a:ext uri="{FF2B5EF4-FFF2-40B4-BE49-F238E27FC236}">
                <a16:creationId xmlns:a16="http://schemas.microsoft.com/office/drawing/2014/main" id="{32381661-1A78-4674-C740-F11DBD119E1A}"/>
              </a:ext>
            </a:extLst>
          </p:cNvPr>
          <p:cNvSpPr txBox="1">
            <a:spLocks/>
          </p:cNvSpPr>
          <p:nvPr/>
        </p:nvSpPr>
        <p:spPr>
          <a:xfrm>
            <a:off x="806085" y="4972540"/>
            <a:ext cx="10234448" cy="390130"/>
          </a:xfrm>
          <a:prstGeom prst="rect">
            <a:avLst/>
          </a:prstGeom>
        </p:spPr>
        <p:txBody>
          <a:bodyPr vert="horz" lIns="0" tIns="0" rIns="0" bIns="0" rtlCol="0">
            <a:noAutofit/>
          </a:bodyPr>
          <a:lstStyle>
            <a:lvl1pPr marL="457189" indent="-457189" algn="l" defTabSz="914400" rtl="0" eaLnBrk="1" latinLnBrk="0" hangingPunct="1">
              <a:lnSpc>
                <a:spcPct val="100000"/>
              </a:lnSpc>
              <a:spcBef>
                <a:spcPts val="0"/>
              </a:spcBef>
              <a:spcAft>
                <a:spcPts val="1200"/>
              </a:spcAft>
              <a:buClr>
                <a:schemeClr val="accent1"/>
              </a:buClr>
              <a:buSzPct val="80000"/>
              <a:buFont typeface="Wingdings" charset="2"/>
              <a:buChar char="§"/>
              <a:defRPr sz="2400" b="0" kern="1200">
                <a:solidFill>
                  <a:schemeClr val="bg2">
                    <a:lumMod val="10000"/>
                  </a:schemeClr>
                </a:solidFill>
                <a:latin typeface="+mn-lt"/>
                <a:ea typeface="+mn-ea"/>
                <a:cs typeface="+mn-cs"/>
              </a:defRPr>
            </a:lvl1pPr>
            <a:lvl2pPr marL="990575" indent="-380990" algn="l" defTabSz="914400" rtl="0" eaLnBrk="1" latinLnBrk="0" hangingPunct="1">
              <a:lnSpc>
                <a:spcPct val="100000"/>
              </a:lnSpc>
              <a:spcBef>
                <a:spcPts val="0"/>
              </a:spcBef>
              <a:spcAft>
                <a:spcPts val="1200"/>
              </a:spcAft>
              <a:buClr>
                <a:schemeClr val="accent1"/>
              </a:buClr>
              <a:buFont typeface="Wingdings" charset="2"/>
              <a:buChar char="§"/>
              <a:defRPr sz="2000" b="0" kern="1200">
                <a:solidFill>
                  <a:schemeClr val="bg2">
                    <a:lumMod val="10000"/>
                  </a:schemeClr>
                </a:solidFill>
                <a:latin typeface="+mn-lt"/>
                <a:ea typeface="+mn-ea"/>
                <a:cs typeface="+mn-cs"/>
              </a:defRPr>
            </a:lvl2pPr>
            <a:lvl3pPr marL="1523962" indent="-304792" algn="l" defTabSz="914400" rtl="0" eaLnBrk="1" latinLnBrk="0" hangingPunct="1">
              <a:lnSpc>
                <a:spcPct val="100000"/>
              </a:lnSpc>
              <a:spcBef>
                <a:spcPts val="0"/>
              </a:spcBef>
              <a:spcAft>
                <a:spcPts val="1200"/>
              </a:spcAft>
              <a:buClr>
                <a:schemeClr val="accent1"/>
              </a:buClr>
              <a:buFont typeface="Wingdings" charset="2"/>
              <a:buChar char="§"/>
              <a:defRPr sz="2000" b="0" kern="1200">
                <a:solidFill>
                  <a:schemeClr val="bg2">
                    <a:lumMod val="10000"/>
                  </a:schemeClr>
                </a:solidFill>
                <a:latin typeface="+mn-lt"/>
                <a:ea typeface="+mn-ea"/>
                <a:cs typeface="+mn-cs"/>
              </a:defRPr>
            </a:lvl3pPr>
            <a:lvl4pPr marL="2133547" indent="-304792" algn="l" defTabSz="914400" rtl="0" eaLnBrk="1" latinLnBrk="0" hangingPunct="1">
              <a:lnSpc>
                <a:spcPct val="100000"/>
              </a:lnSpc>
              <a:spcBef>
                <a:spcPts val="0"/>
              </a:spcBef>
              <a:spcAft>
                <a:spcPts val="0"/>
              </a:spcAft>
              <a:buClr>
                <a:schemeClr val="accent1"/>
              </a:buClr>
              <a:buFont typeface="Wingdings" charset="2"/>
              <a:buChar char="§"/>
              <a:defRPr sz="1800" b="0" kern="1200">
                <a:solidFill>
                  <a:schemeClr val="bg2">
                    <a:lumMod val="10000"/>
                  </a:schemeClr>
                </a:solidFill>
                <a:latin typeface="+mn-lt"/>
                <a:ea typeface="+mn-ea"/>
                <a:cs typeface="+mn-cs"/>
              </a:defRPr>
            </a:lvl4pPr>
            <a:lvl5pPr marL="2743131" indent="-304792" algn="l" defTabSz="914400" rtl="0" eaLnBrk="1" latinLnBrk="0" hangingPunct="1">
              <a:lnSpc>
                <a:spcPct val="100000"/>
              </a:lnSpc>
              <a:spcBef>
                <a:spcPts val="0"/>
              </a:spcBef>
              <a:spcAft>
                <a:spcPts val="0"/>
              </a:spcAft>
              <a:buClr>
                <a:schemeClr val="accent1"/>
              </a:buClr>
              <a:buFont typeface="Wingdings" charset="2"/>
              <a:buChar char="§"/>
              <a:defRPr sz="1800" b="0" kern="1200">
                <a:solidFill>
                  <a:schemeClr val="bg2">
                    <a:lumMod val="10000"/>
                  </a:schemeClr>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a:lstStyle>
          <a:p>
            <a:pPr marL="0" indent="0">
              <a:buNone/>
            </a:pPr>
            <a:r>
              <a:rPr lang="en-US"/>
              <a:t>How do we plan flood proofing for an entire system (60+ facilities) ?</a:t>
            </a:r>
          </a:p>
          <a:p>
            <a:endParaRPr lang="en-US" b="1">
              <a:latin typeface="+mj-lt"/>
            </a:endParaRPr>
          </a:p>
          <a:p>
            <a:endParaRPr lang="en-US"/>
          </a:p>
        </p:txBody>
      </p:sp>
      <p:grpSp>
        <p:nvGrpSpPr>
          <p:cNvPr id="5" name="Group 4">
            <a:extLst>
              <a:ext uri="{FF2B5EF4-FFF2-40B4-BE49-F238E27FC236}">
                <a16:creationId xmlns:a16="http://schemas.microsoft.com/office/drawing/2014/main" id="{C103DE47-71E9-530E-2A1F-185174C9F06F}"/>
              </a:ext>
            </a:extLst>
          </p:cNvPr>
          <p:cNvGrpSpPr/>
          <p:nvPr/>
        </p:nvGrpSpPr>
        <p:grpSpPr>
          <a:xfrm>
            <a:off x="771069" y="5492281"/>
            <a:ext cx="2509339" cy="1051458"/>
            <a:chOff x="959948" y="5756884"/>
            <a:chExt cx="2509339" cy="1051458"/>
          </a:xfrm>
        </p:grpSpPr>
        <p:pic>
          <p:nvPicPr>
            <p:cNvPr id="7" name="Picture 6">
              <a:extLst>
                <a:ext uri="{FF2B5EF4-FFF2-40B4-BE49-F238E27FC236}">
                  <a16:creationId xmlns:a16="http://schemas.microsoft.com/office/drawing/2014/main" id="{74C64782-B709-799D-3262-990E39AD37D0}"/>
                </a:ext>
              </a:extLst>
            </p:cNvPr>
            <p:cNvPicPr>
              <a:picLocks noChangeAspect="1"/>
            </p:cNvPicPr>
            <p:nvPr/>
          </p:nvPicPr>
          <p:blipFill>
            <a:blip r:embed="rId3"/>
            <a:stretch>
              <a:fillRect/>
            </a:stretch>
          </p:blipFill>
          <p:spPr>
            <a:xfrm>
              <a:off x="959948" y="5756884"/>
              <a:ext cx="2509339" cy="1051458"/>
            </a:xfrm>
            <a:prstGeom prst="rect">
              <a:avLst/>
            </a:prstGeom>
          </p:spPr>
        </p:pic>
        <p:sp>
          <p:nvSpPr>
            <p:cNvPr id="9" name="TextBox 8">
              <a:extLst>
                <a:ext uri="{FF2B5EF4-FFF2-40B4-BE49-F238E27FC236}">
                  <a16:creationId xmlns:a16="http://schemas.microsoft.com/office/drawing/2014/main" id="{D39EA787-CCD6-0567-29B4-49D0F997D550}"/>
                </a:ext>
              </a:extLst>
            </p:cNvPr>
            <p:cNvSpPr txBox="1"/>
            <p:nvPr/>
          </p:nvSpPr>
          <p:spPr>
            <a:xfrm>
              <a:off x="1376735" y="5881788"/>
              <a:ext cx="1171575" cy="307777"/>
            </a:xfrm>
            <a:prstGeom prst="rect">
              <a:avLst/>
            </a:prstGeom>
            <a:noFill/>
          </p:spPr>
          <p:txBody>
            <a:bodyPr wrap="square" rtlCol="0">
              <a:spAutoFit/>
            </a:bodyPr>
            <a:lstStyle/>
            <a:p>
              <a:r>
                <a:rPr lang="en-US" sz="1400" b="1"/>
                <a:t>Facility #1</a:t>
              </a:r>
            </a:p>
          </p:txBody>
        </p:sp>
      </p:grpSp>
      <p:grpSp>
        <p:nvGrpSpPr>
          <p:cNvPr id="12" name="Group 11">
            <a:extLst>
              <a:ext uri="{FF2B5EF4-FFF2-40B4-BE49-F238E27FC236}">
                <a16:creationId xmlns:a16="http://schemas.microsoft.com/office/drawing/2014/main" id="{9563F8FD-FCF6-F367-BA1D-C9322090B7E6}"/>
              </a:ext>
            </a:extLst>
          </p:cNvPr>
          <p:cNvGrpSpPr/>
          <p:nvPr/>
        </p:nvGrpSpPr>
        <p:grpSpPr>
          <a:xfrm>
            <a:off x="3280408" y="5494074"/>
            <a:ext cx="2506717" cy="1051458"/>
            <a:chOff x="3470598" y="5756884"/>
            <a:chExt cx="2506717" cy="1051458"/>
          </a:xfrm>
        </p:grpSpPr>
        <p:pic>
          <p:nvPicPr>
            <p:cNvPr id="13" name="Picture 12">
              <a:extLst>
                <a:ext uri="{FF2B5EF4-FFF2-40B4-BE49-F238E27FC236}">
                  <a16:creationId xmlns:a16="http://schemas.microsoft.com/office/drawing/2014/main" id="{BC3B99C1-D457-2CC8-CFD4-151676810C65}"/>
                </a:ext>
              </a:extLst>
            </p:cNvPr>
            <p:cNvPicPr>
              <a:picLocks noChangeAspect="1"/>
            </p:cNvPicPr>
            <p:nvPr/>
          </p:nvPicPr>
          <p:blipFill>
            <a:blip r:embed="rId4"/>
            <a:stretch>
              <a:fillRect/>
            </a:stretch>
          </p:blipFill>
          <p:spPr>
            <a:xfrm>
              <a:off x="3470598" y="5756884"/>
              <a:ext cx="2506717" cy="1051458"/>
            </a:xfrm>
            <a:prstGeom prst="rect">
              <a:avLst/>
            </a:prstGeom>
          </p:spPr>
        </p:pic>
        <p:sp>
          <p:nvSpPr>
            <p:cNvPr id="14" name="TextBox 13">
              <a:extLst>
                <a:ext uri="{FF2B5EF4-FFF2-40B4-BE49-F238E27FC236}">
                  <a16:creationId xmlns:a16="http://schemas.microsoft.com/office/drawing/2014/main" id="{61401B15-D632-4B87-08C2-F34D222CA052}"/>
                </a:ext>
              </a:extLst>
            </p:cNvPr>
            <p:cNvSpPr txBox="1"/>
            <p:nvPr/>
          </p:nvSpPr>
          <p:spPr>
            <a:xfrm>
              <a:off x="4639613" y="6297526"/>
              <a:ext cx="1171575" cy="307777"/>
            </a:xfrm>
            <a:prstGeom prst="rect">
              <a:avLst/>
            </a:prstGeom>
            <a:noFill/>
          </p:spPr>
          <p:txBody>
            <a:bodyPr wrap="square" rtlCol="0">
              <a:spAutoFit/>
            </a:bodyPr>
            <a:lstStyle/>
            <a:p>
              <a:r>
                <a:rPr lang="en-US" sz="1400" b="1"/>
                <a:t>Facility #2</a:t>
              </a:r>
            </a:p>
          </p:txBody>
        </p:sp>
      </p:grpSp>
      <p:grpSp>
        <p:nvGrpSpPr>
          <p:cNvPr id="16" name="Group 15">
            <a:extLst>
              <a:ext uri="{FF2B5EF4-FFF2-40B4-BE49-F238E27FC236}">
                <a16:creationId xmlns:a16="http://schemas.microsoft.com/office/drawing/2014/main" id="{0E33A5F1-3BC5-B86B-4EB8-CE2478503573}"/>
              </a:ext>
            </a:extLst>
          </p:cNvPr>
          <p:cNvGrpSpPr/>
          <p:nvPr/>
        </p:nvGrpSpPr>
        <p:grpSpPr>
          <a:xfrm>
            <a:off x="5862127" y="5497481"/>
            <a:ext cx="2506717" cy="1054080"/>
            <a:chOff x="6086396" y="5755573"/>
            <a:chExt cx="2506717" cy="1054080"/>
          </a:xfrm>
        </p:grpSpPr>
        <p:pic>
          <p:nvPicPr>
            <p:cNvPr id="17" name="Picture 16">
              <a:extLst>
                <a:ext uri="{FF2B5EF4-FFF2-40B4-BE49-F238E27FC236}">
                  <a16:creationId xmlns:a16="http://schemas.microsoft.com/office/drawing/2014/main" id="{F6DA6A8F-2927-F9BA-AFDC-D93AA2C6A155}"/>
                </a:ext>
              </a:extLst>
            </p:cNvPr>
            <p:cNvPicPr>
              <a:picLocks noChangeAspect="1"/>
            </p:cNvPicPr>
            <p:nvPr/>
          </p:nvPicPr>
          <p:blipFill>
            <a:blip r:embed="rId5"/>
            <a:stretch>
              <a:fillRect/>
            </a:stretch>
          </p:blipFill>
          <p:spPr>
            <a:xfrm>
              <a:off x="6086396" y="5755573"/>
              <a:ext cx="2506717" cy="1054080"/>
            </a:xfrm>
            <a:prstGeom prst="rect">
              <a:avLst/>
            </a:prstGeom>
          </p:spPr>
        </p:pic>
        <p:sp>
          <p:nvSpPr>
            <p:cNvPr id="18" name="TextBox 17">
              <a:extLst>
                <a:ext uri="{FF2B5EF4-FFF2-40B4-BE49-F238E27FC236}">
                  <a16:creationId xmlns:a16="http://schemas.microsoft.com/office/drawing/2014/main" id="{FB237116-F614-1ADE-CA02-6FFCF32F92CB}"/>
                </a:ext>
              </a:extLst>
            </p:cNvPr>
            <p:cNvSpPr txBox="1"/>
            <p:nvPr/>
          </p:nvSpPr>
          <p:spPr>
            <a:xfrm>
              <a:off x="6451746" y="5863417"/>
              <a:ext cx="1171575" cy="307777"/>
            </a:xfrm>
            <a:prstGeom prst="rect">
              <a:avLst/>
            </a:prstGeom>
            <a:noFill/>
          </p:spPr>
          <p:txBody>
            <a:bodyPr wrap="square" rtlCol="0">
              <a:spAutoFit/>
            </a:bodyPr>
            <a:lstStyle/>
            <a:p>
              <a:r>
                <a:rPr lang="en-US" sz="1400" b="1"/>
                <a:t>Facility #3</a:t>
              </a:r>
            </a:p>
          </p:txBody>
        </p:sp>
      </p:grpSp>
      <p:grpSp>
        <p:nvGrpSpPr>
          <p:cNvPr id="19" name="Group 18">
            <a:extLst>
              <a:ext uri="{FF2B5EF4-FFF2-40B4-BE49-F238E27FC236}">
                <a16:creationId xmlns:a16="http://schemas.microsoft.com/office/drawing/2014/main" id="{250801A2-E87F-F2D1-21DF-C4627358E338}"/>
              </a:ext>
            </a:extLst>
          </p:cNvPr>
          <p:cNvGrpSpPr/>
          <p:nvPr/>
        </p:nvGrpSpPr>
        <p:grpSpPr>
          <a:xfrm>
            <a:off x="8533815" y="5477660"/>
            <a:ext cx="2506717" cy="1054080"/>
            <a:chOff x="8702194" y="5754262"/>
            <a:chExt cx="2506717" cy="1054080"/>
          </a:xfrm>
        </p:grpSpPr>
        <p:pic>
          <p:nvPicPr>
            <p:cNvPr id="21" name="Picture 20">
              <a:extLst>
                <a:ext uri="{FF2B5EF4-FFF2-40B4-BE49-F238E27FC236}">
                  <a16:creationId xmlns:a16="http://schemas.microsoft.com/office/drawing/2014/main" id="{71B8C138-A297-2AE8-1054-ED2074EFC948}"/>
                </a:ext>
              </a:extLst>
            </p:cNvPr>
            <p:cNvPicPr>
              <a:picLocks noChangeAspect="1"/>
            </p:cNvPicPr>
            <p:nvPr/>
          </p:nvPicPr>
          <p:blipFill>
            <a:blip r:embed="rId6"/>
            <a:stretch>
              <a:fillRect/>
            </a:stretch>
          </p:blipFill>
          <p:spPr>
            <a:xfrm>
              <a:off x="8702194" y="5754262"/>
              <a:ext cx="2506717" cy="1054080"/>
            </a:xfrm>
            <a:prstGeom prst="rect">
              <a:avLst/>
            </a:prstGeom>
          </p:spPr>
        </p:pic>
        <p:sp>
          <p:nvSpPr>
            <p:cNvPr id="22" name="TextBox 21">
              <a:extLst>
                <a:ext uri="{FF2B5EF4-FFF2-40B4-BE49-F238E27FC236}">
                  <a16:creationId xmlns:a16="http://schemas.microsoft.com/office/drawing/2014/main" id="{AD01A9FB-556D-D011-33BB-11E8E8F51E46}"/>
                </a:ext>
              </a:extLst>
            </p:cNvPr>
            <p:cNvSpPr txBox="1"/>
            <p:nvPr/>
          </p:nvSpPr>
          <p:spPr>
            <a:xfrm>
              <a:off x="9869693" y="6297526"/>
              <a:ext cx="1171575" cy="307777"/>
            </a:xfrm>
            <a:prstGeom prst="rect">
              <a:avLst/>
            </a:prstGeom>
            <a:noFill/>
          </p:spPr>
          <p:txBody>
            <a:bodyPr wrap="square" rtlCol="0">
              <a:spAutoFit/>
            </a:bodyPr>
            <a:lstStyle/>
            <a:p>
              <a:r>
                <a:rPr lang="en-US" sz="1400" b="1"/>
                <a:t>Facility #4</a:t>
              </a:r>
            </a:p>
          </p:txBody>
        </p:sp>
      </p:grpSp>
      <p:sp>
        <p:nvSpPr>
          <p:cNvPr id="23" name="Oval 22">
            <a:extLst>
              <a:ext uri="{FF2B5EF4-FFF2-40B4-BE49-F238E27FC236}">
                <a16:creationId xmlns:a16="http://schemas.microsoft.com/office/drawing/2014/main" id="{F2A85FD3-D640-43CB-283B-80354EDD94EF}"/>
              </a:ext>
            </a:extLst>
          </p:cNvPr>
          <p:cNvSpPr/>
          <p:nvPr/>
        </p:nvSpPr>
        <p:spPr>
          <a:xfrm>
            <a:off x="4890137" y="3958781"/>
            <a:ext cx="290146" cy="290146"/>
          </a:xfrm>
          <a:prstGeom prst="ellipse">
            <a:avLst/>
          </a:prstGeom>
          <a:noFill/>
          <a:ln w="19050">
            <a:solidFill>
              <a:srgbClr val="DA6D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Left Brace 23">
            <a:extLst>
              <a:ext uri="{FF2B5EF4-FFF2-40B4-BE49-F238E27FC236}">
                <a16:creationId xmlns:a16="http://schemas.microsoft.com/office/drawing/2014/main" id="{4D64460D-3CA6-3EC1-167E-8D362587EE97}"/>
              </a:ext>
            </a:extLst>
          </p:cNvPr>
          <p:cNvSpPr/>
          <p:nvPr/>
        </p:nvSpPr>
        <p:spPr>
          <a:xfrm>
            <a:off x="6372563" y="2002112"/>
            <a:ext cx="363654" cy="2534720"/>
          </a:xfrm>
          <a:prstGeom prst="leftBrace">
            <a:avLst>
              <a:gd name="adj1" fmla="val 28610"/>
              <a:gd name="adj2" fmla="val 82594"/>
            </a:avLst>
          </a:prstGeom>
          <a:ln w="19050">
            <a:solidFill>
              <a:srgbClr val="DA6D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327008B0-640E-1E8E-A433-D588A2052D39}"/>
              </a:ext>
            </a:extLst>
          </p:cNvPr>
          <p:cNvCxnSpPr>
            <a:cxnSpLocks/>
            <a:stCxn id="24" idx="1"/>
          </p:cNvCxnSpPr>
          <p:nvPr/>
        </p:nvCxnSpPr>
        <p:spPr>
          <a:xfrm flipH="1">
            <a:off x="5180283" y="4095639"/>
            <a:ext cx="1192280" cy="1578"/>
          </a:xfrm>
          <a:prstGeom prst="line">
            <a:avLst/>
          </a:prstGeom>
          <a:ln w="19050">
            <a:solidFill>
              <a:srgbClr val="DA6D00"/>
            </a:solidFill>
          </a:ln>
        </p:spPr>
        <p:style>
          <a:lnRef idx="1">
            <a:schemeClr val="accent1"/>
          </a:lnRef>
          <a:fillRef idx="0">
            <a:schemeClr val="accent1"/>
          </a:fillRef>
          <a:effectRef idx="0">
            <a:schemeClr val="accent1"/>
          </a:effectRef>
          <a:fontRef idx="minor">
            <a:schemeClr val="tx1"/>
          </a:fontRef>
        </p:style>
      </p:cxnSp>
      <p:pic>
        <p:nvPicPr>
          <p:cNvPr id="10" name="Picture 9" descr="Floodwall Protected Our Lady of Lourdes Hospital">
            <a:extLst>
              <a:ext uri="{FF2B5EF4-FFF2-40B4-BE49-F238E27FC236}">
                <a16:creationId xmlns:a16="http://schemas.microsoft.com/office/drawing/2014/main" id="{3024EF67-AFBF-FB8F-D6C7-6E94A515492D}"/>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15485" y="1757030"/>
            <a:ext cx="3872230" cy="2889250"/>
          </a:xfrm>
          <a:prstGeom prst="rect">
            <a:avLst/>
          </a:prstGeom>
          <a:noFill/>
          <a:ln>
            <a:noFill/>
          </a:ln>
        </p:spPr>
      </p:pic>
    </p:spTree>
    <p:extLst>
      <p:ext uri="{BB962C8B-B14F-4D97-AF65-F5344CB8AC3E}">
        <p14:creationId xmlns:p14="http://schemas.microsoft.com/office/powerpoint/2010/main" val="9310179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6DC024C1-CC90-62AC-F332-6169E7BF2B06}"/>
              </a:ext>
            </a:extLst>
          </p:cNvPr>
          <p:cNvGrpSpPr/>
          <p:nvPr/>
        </p:nvGrpSpPr>
        <p:grpSpPr>
          <a:xfrm>
            <a:off x="7230019" y="2475908"/>
            <a:ext cx="3407337" cy="3535184"/>
            <a:chOff x="6781666" y="2668310"/>
            <a:chExt cx="2892401" cy="3535184"/>
          </a:xfrm>
        </p:grpSpPr>
        <p:grpSp>
          <p:nvGrpSpPr>
            <p:cNvPr id="28" name="Group 27">
              <a:extLst>
                <a:ext uri="{FF2B5EF4-FFF2-40B4-BE49-F238E27FC236}">
                  <a16:creationId xmlns:a16="http://schemas.microsoft.com/office/drawing/2014/main" id="{CB100B53-1024-9E29-EE57-9A0A9A9CC410}"/>
                </a:ext>
              </a:extLst>
            </p:cNvPr>
            <p:cNvGrpSpPr/>
            <p:nvPr/>
          </p:nvGrpSpPr>
          <p:grpSpPr>
            <a:xfrm>
              <a:off x="7610320" y="2668310"/>
              <a:ext cx="2063747" cy="1425871"/>
              <a:chOff x="2922510" y="3929478"/>
              <a:chExt cx="1819362" cy="1273494"/>
            </a:xfrm>
          </p:grpSpPr>
          <p:sp>
            <p:nvSpPr>
              <p:cNvPr id="29" name="Rectangle: Rounded Corners 28">
                <a:extLst>
                  <a:ext uri="{FF2B5EF4-FFF2-40B4-BE49-F238E27FC236}">
                    <a16:creationId xmlns:a16="http://schemas.microsoft.com/office/drawing/2014/main" id="{1BCC1529-4A0F-B225-A3A6-CD84865347E9}"/>
                  </a:ext>
                </a:extLst>
              </p:cNvPr>
              <p:cNvSpPr/>
              <p:nvPr/>
            </p:nvSpPr>
            <p:spPr>
              <a:xfrm>
                <a:off x="2922510" y="3929478"/>
                <a:ext cx="1819362" cy="1273494"/>
              </a:xfrm>
              <a:prstGeom prst="roundRect">
                <a:avLst>
                  <a:gd name="adj" fmla="val 16670"/>
                </a:avLst>
              </a:prstGeom>
              <a:solidFill>
                <a:srgbClr val="7AC143"/>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2100"/>
              </a:p>
            </p:txBody>
          </p:sp>
          <p:sp>
            <p:nvSpPr>
              <p:cNvPr id="30" name="Rectangle: Rounded Corners 4">
                <a:extLst>
                  <a:ext uri="{FF2B5EF4-FFF2-40B4-BE49-F238E27FC236}">
                    <a16:creationId xmlns:a16="http://schemas.microsoft.com/office/drawing/2014/main" id="{67FD9762-06AD-1C69-0E32-8BE15E777C47}"/>
                  </a:ext>
                </a:extLst>
              </p:cNvPr>
              <p:cNvSpPr txBox="1"/>
              <p:nvPr/>
            </p:nvSpPr>
            <p:spPr>
              <a:xfrm>
                <a:off x="3124434" y="4050762"/>
                <a:ext cx="1530081" cy="11491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2100" kern="1200"/>
                  <a:t>Risk-Based Multi-Objective Optimization</a:t>
                </a:r>
              </a:p>
            </p:txBody>
          </p:sp>
        </p:grpSp>
        <p:sp>
          <p:nvSpPr>
            <p:cNvPr id="38" name="Arrow: Bent-Up 37">
              <a:extLst>
                <a:ext uri="{FF2B5EF4-FFF2-40B4-BE49-F238E27FC236}">
                  <a16:creationId xmlns:a16="http://schemas.microsoft.com/office/drawing/2014/main" id="{73350929-99AD-70FD-000E-FC1B45AE050E}"/>
                </a:ext>
              </a:extLst>
            </p:cNvPr>
            <p:cNvSpPr/>
            <p:nvPr/>
          </p:nvSpPr>
          <p:spPr>
            <a:xfrm>
              <a:off x="6781666" y="4103490"/>
              <a:ext cx="2320202" cy="2100004"/>
            </a:xfrm>
            <a:prstGeom prst="bentUpArrow">
              <a:avLst>
                <a:gd name="adj1" fmla="val 28158"/>
                <a:gd name="adj2" fmla="val 25000"/>
                <a:gd name="adj3" fmla="val 35780"/>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lstStyle/>
            <a:p>
              <a:endParaRPr lang="en-US" sz="2100"/>
            </a:p>
          </p:txBody>
        </p:sp>
      </p:grpSp>
      <p:sp>
        <p:nvSpPr>
          <p:cNvPr id="3" name="Title 2">
            <a:extLst>
              <a:ext uri="{FF2B5EF4-FFF2-40B4-BE49-F238E27FC236}">
                <a16:creationId xmlns:a16="http://schemas.microsoft.com/office/drawing/2014/main" id="{8F37C8E5-9FE9-DF41-20F1-83388BD8E876}"/>
              </a:ext>
            </a:extLst>
          </p:cNvPr>
          <p:cNvSpPr>
            <a:spLocks noGrp="1"/>
          </p:cNvSpPr>
          <p:nvPr>
            <p:ph type="title"/>
          </p:nvPr>
        </p:nvSpPr>
        <p:spPr>
          <a:xfrm>
            <a:off x="457200" y="228600"/>
            <a:ext cx="7467600" cy="1050925"/>
          </a:xfrm>
        </p:spPr>
        <p:txBody>
          <a:bodyPr/>
          <a:lstStyle/>
          <a:p>
            <a:r>
              <a:rPr lang="en-US"/>
              <a:t>Different Options for Decision Making</a:t>
            </a:r>
          </a:p>
        </p:txBody>
      </p:sp>
      <p:sp>
        <p:nvSpPr>
          <p:cNvPr id="5" name="Text Placeholder 4">
            <a:extLst>
              <a:ext uri="{FF2B5EF4-FFF2-40B4-BE49-F238E27FC236}">
                <a16:creationId xmlns:a16="http://schemas.microsoft.com/office/drawing/2014/main" id="{7B7EC43A-3628-B47D-4A20-EC69297C33B3}"/>
              </a:ext>
            </a:extLst>
          </p:cNvPr>
          <p:cNvSpPr>
            <a:spLocks noGrp="1"/>
          </p:cNvSpPr>
          <p:nvPr>
            <p:ph type="body" sz="half" idx="2"/>
          </p:nvPr>
        </p:nvSpPr>
        <p:spPr/>
        <p:txBody>
          <a:bodyPr/>
          <a:lstStyle/>
          <a:p>
            <a:endParaRPr lang="en-US"/>
          </a:p>
        </p:txBody>
      </p:sp>
      <p:sp>
        <p:nvSpPr>
          <p:cNvPr id="6" name="Footer Placeholder 5">
            <a:extLst>
              <a:ext uri="{FF2B5EF4-FFF2-40B4-BE49-F238E27FC236}">
                <a16:creationId xmlns:a16="http://schemas.microsoft.com/office/drawing/2014/main" id="{7B1B7F14-2DF4-A436-276D-4DDFC82BBF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A038BD-CA13-F0F7-EDBB-3F4EB333C00A}"/>
              </a:ext>
            </a:extLst>
          </p:cNvPr>
          <p:cNvSpPr>
            <a:spLocks noGrp="1"/>
          </p:cNvSpPr>
          <p:nvPr>
            <p:ph type="sldNum" sz="quarter" idx="12"/>
          </p:nvPr>
        </p:nvSpPr>
        <p:spPr/>
        <p:txBody>
          <a:bodyPr/>
          <a:lstStyle/>
          <a:p>
            <a:fld id="{087AD81C-07CB-403E-B0F1-2B30BE5AE71F}" type="slidenum">
              <a:rPr lang="en-US" smtClean="0"/>
              <a:t>12</a:t>
            </a:fld>
            <a:endParaRPr lang="en-US"/>
          </a:p>
        </p:txBody>
      </p:sp>
      <p:graphicFrame>
        <p:nvGraphicFramePr>
          <p:cNvPr id="8" name="Diagram 7">
            <a:extLst>
              <a:ext uri="{FF2B5EF4-FFF2-40B4-BE49-F238E27FC236}">
                <a16:creationId xmlns:a16="http://schemas.microsoft.com/office/drawing/2014/main" id="{2DB4BAF3-0949-A4C1-4B0A-C2CAECB99AC4}"/>
              </a:ext>
            </a:extLst>
          </p:cNvPr>
          <p:cNvGraphicFramePr/>
          <p:nvPr/>
        </p:nvGraphicFramePr>
        <p:xfrm>
          <a:off x="1307269" y="978870"/>
          <a:ext cx="6007566" cy="62286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0" name="Title 1">
            <a:extLst>
              <a:ext uri="{FF2B5EF4-FFF2-40B4-BE49-F238E27FC236}">
                <a16:creationId xmlns:a16="http://schemas.microsoft.com/office/drawing/2014/main" id="{50D44A70-1021-AC52-ADE9-D16195DE7355}"/>
              </a:ext>
            </a:extLst>
          </p:cNvPr>
          <p:cNvSpPr txBox="1">
            <a:spLocks/>
          </p:cNvSpPr>
          <p:nvPr/>
        </p:nvSpPr>
        <p:spPr>
          <a:xfrm>
            <a:off x="457200" y="228601"/>
            <a:ext cx="11506200" cy="1050924"/>
          </a:xfrm>
          <a:prstGeom prst="rect">
            <a:avLst/>
          </a:prstGeom>
        </p:spPr>
        <p:txBody>
          <a:bodyPr vert="horz" lIns="0" tIns="182880" rIns="228600" bIns="0" rtlCol="0" anchor="t" anchorCtr="0">
            <a:no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r>
              <a:rPr lang="en-US">
                <a:solidFill>
                  <a:schemeClr val="tx2"/>
                </a:solidFill>
              </a:rPr>
              <a:t>Decision-Making Framework Approaches</a:t>
            </a:r>
          </a:p>
        </p:txBody>
      </p:sp>
      <p:sp>
        <p:nvSpPr>
          <p:cNvPr id="2" name="TextBox 1">
            <a:extLst>
              <a:ext uri="{FF2B5EF4-FFF2-40B4-BE49-F238E27FC236}">
                <a16:creationId xmlns:a16="http://schemas.microsoft.com/office/drawing/2014/main" id="{B2FA61D2-FC16-432F-4A4C-440073B40945}"/>
              </a:ext>
            </a:extLst>
          </p:cNvPr>
          <p:cNvSpPr txBox="1"/>
          <p:nvPr/>
        </p:nvSpPr>
        <p:spPr>
          <a:xfrm>
            <a:off x="6607839" y="1200399"/>
            <a:ext cx="5399608" cy="1061829"/>
          </a:xfrm>
          <a:prstGeom prst="rect">
            <a:avLst/>
          </a:prstGeom>
          <a:solidFill>
            <a:srgbClr val="FF9900"/>
          </a:solidFill>
        </p:spPr>
        <p:txBody>
          <a:bodyPr wrap="square" rtlCol="0">
            <a:spAutoFit/>
          </a:bodyPr>
          <a:lstStyle/>
          <a:p>
            <a:pPr algn="ctr"/>
            <a:r>
              <a:rPr lang="en-US" sz="2100">
                <a:solidFill>
                  <a:schemeClr val="tx2"/>
                </a:solidFill>
              </a:rPr>
              <a:t>Best possible outcomes for different combinations of goals, targets, criteria, parameters, constraints, risk attitudes, etc.</a:t>
            </a:r>
          </a:p>
        </p:txBody>
      </p:sp>
    </p:spTree>
    <p:extLst>
      <p:ext uri="{BB962C8B-B14F-4D97-AF65-F5344CB8AC3E}">
        <p14:creationId xmlns:p14="http://schemas.microsoft.com/office/powerpoint/2010/main" val="271339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graphicEl>
                                              <a:dgm id="{607044EE-F197-48B4-AA22-C84345FFEEFE}"/>
                                            </p:graphicEl>
                                          </p:spTgt>
                                        </p:tgtEl>
                                        <p:attrNameLst>
                                          <p:attrName>style.visibility</p:attrName>
                                        </p:attrNameLst>
                                      </p:cBhvr>
                                      <p:to>
                                        <p:strVal val="visible"/>
                                      </p:to>
                                    </p:set>
                                    <p:animEffect transition="in" filter="wheel(1)">
                                      <p:cBhvr>
                                        <p:cTn id="7" dur="2000"/>
                                        <p:tgtEl>
                                          <p:spTgt spid="8">
                                            <p:graphicEl>
                                              <a:dgm id="{607044EE-F197-48B4-AA22-C84345FFEEFE}"/>
                                            </p:graphicEl>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8">
                                            <p:graphicEl>
                                              <a:dgm id="{ABF2D015-1FF4-40D6-9927-D078791582A7}"/>
                                            </p:graphicEl>
                                          </p:spTgt>
                                        </p:tgtEl>
                                        <p:attrNameLst>
                                          <p:attrName>style.visibility</p:attrName>
                                        </p:attrNameLst>
                                      </p:cBhvr>
                                      <p:to>
                                        <p:strVal val="visible"/>
                                      </p:to>
                                    </p:set>
                                    <p:animEffect transition="in" filter="wheel(1)">
                                      <p:cBhvr>
                                        <p:cTn id="10" dur="2000"/>
                                        <p:tgtEl>
                                          <p:spTgt spid="8">
                                            <p:graphicEl>
                                              <a:dgm id="{ABF2D015-1FF4-40D6-9927-D078791582A7}"/>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8">
                                            <p:graphicEl>
                                              <a:dgm id="{BDA28BA6-2482-4D38-9E6B-EB83AE48FBA2}"/>
                                            </p:graphicEl>
                                          </p:spTgt>
                                        </p:tgtEl>
                                        <p:attrNameLst>
                                          <p:attrName>style.visibility</p:attrName>
                                        </p:attrNameLst>
                                      </p:cBhvr>
                                      <p:to>
                                        <p:strVal val="visible"/>
                                      </p:to>
                                    </p:set>
                                    <p:animEffect transition="in" filter="wheel(1)">
                                      <p:cBhvr>
                                        <p:cTn id="15" dur="2000"/>
                                        <p:tgtEl>
                                          <p:spTgt spid="8">
                                            <p:graphicEl>
                                              <a:dgm id="{BDA28BA6-2482-4D38-9E6B-EB83AE48FBA2}"/>
                                            </p:graphicEl>
                                          </p:spTgt>
                                        </p:tgtEl>
                                      </p:cBhvr>
                                    </p:animEffect>
                                  </p:childTnLst>
                                </p:cTn>
                              </p:par>
                              <p:par>
                                <p:cTn id="16" presetID="21" presetClass="entr" presetSubtype="1" fill="hold" grpId="0" nodeType="withEffect">
                                  <p:stCondLst>
                                    <p:cond delay="0"/>
                                  </p:stCondLst>
                                  <p:childTnLst>
                                    <p:set>
                                      <p:cBhvr>
                                        <p:cTn id="17" dur="1" fill="hold">
                                          <p:stCondLst>
                                            <p:cond delay="0"/>
                                          </p:stCondLst>
                                        </p:cTn>
                                        <p:tgtEl>
                                          <p:spTgt spid="8">
                                            <p:graphicEl>
                                              <a:dgm id="{18712A55-0A63-4DE9-9A2C-9F64D99D325A}"/>
                                            </p:graphicEl>
                                          </p:spTgt>
                                        </p:tgtEl>
                                        <p:attrNameLst>
                                          <p:attrName>style.visibility</p:attrName>
                                        </p:attrNameLst>
                                      </p:cBhvr>
                                      <p:to>
                                        <p:strVal val="visible"/>
                                      </p:to>
                                    </p:set>
                                    <p:animEffect transition="in" filter="wheel(1)">
                                      <p:cBhvr>
                                        <p:cTn id="18" dur="2000"/>
                                        <p:tgtEl>
                                          <p:spTgt spid="8">
                                            <p:graphicEl>
                                              <a:dgm id="{18712A55-0A63-4DE9-9A2C-9F64D99D325A}"/>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grpId="0" nodeType="clickEffect">
                                  <p:stCondLst>
                                    <p:cond delay="0"/>
                                  </p:stCondLst>
                                  <p:childTnLst>
                                    <p:set>
                                      <p:cBhvr>
                                        <p:cTn id="22" dur="1" fill="hold">
                                          <p:stCondLst>
                                            <p:cond delay="0"/>
                                          </p:stCondLst>
                                        </p:cTn>
                                        <p:tgtEl>
                                          <p:spTgt spid="8">
                                            <p:graphicEl>
                                              <a:dgm id="{525FC078-3E17-4D62-B74D-639CAA424368}"/>
                                            </p:graphicEl>
                                          </p:spTgt>
                                        </p:tgtEl>
                                        <p:attrNameLst>
                                          <p:attrName>style.visibility</p:attrName>
                                        </p:attrNameLst>
                                      </p:cBhvr>
                                      <p:to>
                                        <p:strVal val="visible"/>
                                      </p:to>
                                    </p:set>
                                    <p:animEffect transition="in" filter="wheel(1)">
                                      <p:cBhvr>
                                        <p:cTn id="23" dur="2000"/>
                                        <p:tgtEl>
                                          <p:spTgt spid="8">
                                            <p:graphicEl>
                                              <a:dgm id="{525FC078-3E17-4D62-B74D-639CAA424368}"/>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8">
                                            <p:graphicEl>
                                              <a:dgm id="{D48B4915-E755-43D6-BF7A-1795623F1CBA}"/>
                                            </p:graphicEl>
                                          </p:spTgt>
                                        </p:tgtEl>
                                        <p:attrNameLst>
                                          <p:attrName>style.visibility</p:attrName>
                                        </p:attrNameLst>
                                      </p:cBhvr>
                                      <p:to>
                                        <p:strVal val="visible"/>
                                      </p:to>
                                    </p:set>
                                    <p:animEffect transition="in" filter="wheel(1)">
                                      <p:cBhvr>
                                        <p:cTn id="28" dur="2000"/>
                                        <p:tgtEl>
                                          <p:spTgt spid="8">
                                            <p:graphicEl>
                                              <a:dgm id="{D48B4915-E755-43D6-BF7A-1795623F1CBA}"/>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8">
                                            <p:graphicEl>
                                              <a:dgm id="{5E2EED55-2A1A-496C-B7D5-3EE12230195E}"/>
                                            </p:graphicEl>
                                          </p:spTgt>
                                        </p:tgtEl>
                                        <p:attrNameLst>
                                          <p:attrName>style.visibility</p:attrName>
                                        </p:attrNameLst>
                                      </p:cBhvr>
                                      <p:to>
                                        <p:strVal val="visible"/>
                                      </p:to>
                                    </p:set>
                                    <p:animEffect transition="in" filter="wheel(1)">
                                      <p:cBhvr>
                                        <p:cTn id="33" dur="2000"/>
                                        <p:tgtEl>
                                          <p:spTgt spid="8">
                                            <p:graphicEl>
                                              <a:dgm id="{5E2EED55-2A1A-496C-B7D5-3EE12230195E}"/>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2"/>
                                        </p:tgtEl>
                                        <p:attrNameLst>
                                          <p:attrName>style.visibility</p:attrName>
                                        </p:attrNameLst>
                                      </p:cBhvr>
                                      <p:to>
                                        <p:strVal val="visible"/>
                                      </p:to>
                                    </p:set>
                                    <p:anim calcmode="lin" valueType="num">
                                      <p:cBhvr additive="base">
                                        <p:cTn id="38" dur="500" fill="hold"/>
                                        <p:tgtEl>
                                          <p:spTgt spid="42"/>
                                        </p:tgtEl>
                                        <p:attrNameLst>
                                          <p:attrName>ppt_x</p:attrName>
                                        </p:attrNameLst>
                                      </p:cBhvr>
                                      <p:tavLst>
                                        <p:tav tm="0">
                                          <p:val>
                                            <p:strVal val="#ppt_x"/>
                                          </p:val>
                                        </p:tav>
                                        <p:tav tm="100000">
                                          <p:val>
                                            <p:strVal val="#ppt_x"/>
                                          </p:val>
                                        </p:tav>
                                      </p:tavLst>
                                    </p:anim>
                                    <p:anim calcmode="lin" valueType="num">
                                      <p:cBhvr additive="base">
                                        <p:cTn id="3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37"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outVertical)">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lvlOne"/>
        </p:bldSub>
      </p:bldGraphic>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C4D6DAE-FB17-18FF-43E0-860FA804263E}"/>
              </a:ext>
            </a:extLst>
          </p:cNvPr>
          <p:cNvSpPr/>
          <p:nvPr/>
        </p:nvSpPr>
        <p:spPr>
          <a:xfrm>
            <a:off x="228600" y="1309154"/>
            <a:ext cx="5867400" cy="4462996"/>
          </a:xfrm>
          <a:prstGeom prst="roundRect">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B1D0CC9-37F7-CD8C-F25E-EAAA250C8A37}"/>
              </a:ext>
            </a:extLst>
          </p:cNvPr>
          <p:cNvSpPr/>
          <p:nvPr/>
        </p:nvSpPr>
        <p:spPr>
          <a:xfrm>
            <a:off x="952496" y="1670677"/>
            <a:ext cx="4605865" cy="639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rPr>
              <a:t>Objectives (Goals)</a:t>
            </a:r>
          </a:p>
        </p:txBody>
      </p:sp>
      <p:sp>
        <p:nvSpPr>
          <p:cNvPr id="4" name="Rectangle: Rounded Corners 3">
            <a:extLst>
              <a:ext uri="{FF2B5EF4-FFF2-40B4-BE49-F238E27FC236}">
                <a16:creationId xmlns:a16="http://schemas.microsoft.com/office/drawing/2014/main" id="{8A95C742-E201-810E-9438-0D235A1EE2CF}"/>
              </a:ext>
            </a:extLst>
          </p:cNvPr>
          <p:cNvSpPr/>
          <p:nvPr/>
        </p:nvSpPr>
        <p:spPr>
          <a:xfrm>
            <a:off x="6210293" y="1309154"/>
            <a:ext cx="5753105" cy="2143637"/>
          </a:xfrm>
          <a:prstGeom prst="roundRect">
            <a:avLst/>
          </a:prstGeom>
          <a:solidFill>
            <a:schemeClr val="accent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3D79ED-298E-E47C-738F-5AEEF10F47EE}"/>
              </a:ext>
            </a:extLst>
          </p:cNvPr>
          <p:cNvSpPr/>
          <p:nvPr/>
        </p:nvSpPr>
        <p:spPr>
          <a:xfrm>
            <a:off x="6783911" y="1590625"/>
            <a:ext cx="4832354" cy="639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Variables (“Dials”)</a:t>
            </a:r>
          </a:p>
        </p:txBody>
      </p:sp>
      <p:sp>
        <p:nvSpPr>
          <p:cNvPr id="6" name="Rectangle: Rounded Corners 5">
            <a:extLst>
              <a:ext uri="{FF2B5EF4-FFF2-40B4-BE49-F238E27FC236}">
                <a16:creationId xmlns:a16="http://schemas.microsoft.com/office/drawing/2014/main" id="{A3A80967-5904-7C4F-49E4-5CD8F7121A05}"/>
              </a:ext>
            </a:extLst>
          </p:cNvPr>
          <p:cNvSpPr/>
          <p:nvPr/>
        </p:nvSpPr>
        <p:spPr>
          <a:xfrm>
            <a:off x="6210293" y="3637216"/>
            <a:ext cx="5753105" cy="2128588"/>
          </a:xfrm>
          <a:prstGeom prst="round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9DA5CC2-91D1-C8B1-BFF6-E3C250AFE4E4}"/>
              </a:ext>
            </a:extLst>
          </p:cNvPr>
          <p:cNvSpPr/>
          <p:nvPr/>
        </p:nvSpPr>
        <p:spPr>
          <a:xfrm>
            <a:off x="6670668" y="3834228"/>
            <a:ext cx="4832354" cy="6392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Solution</a:t>
            </a:r>
          </a:p>
        </p:txBody>
      </p:sp>
      <p:sp>
        <p:nvSpPr>
          <p:cNvPr id="8" name="TextBox 7">
            <a:extLst>
              <a:ext uri="{FF2B5EF4-FFF2-40B4-BE49-F238E27FC236}">
                <a16:creationId xmlns:a16="http://schemas.microsoft.com/office/drawing/2014/main" id="{78CE26B0-46D8-20F9-6188-CD8D4569087F}"/>
              </a:ext>
            </a:extLst>
          </p:cNvPr>
          <p:cNvSpPr txBox="1"/>
          <p:nvPr/>
        </p:nvSpPr>
        <p:spPr>
          <a:xfrm>
            <a:off x="1135589" y="2848838"/>
            <a:ext cx="4239678" cy="2215991"/>
          </a:xfrm>
          <a:prstGeom prst="rect">
            <a:avLst/>
          </a:prstGeom>
          <a:noFill/>
        </p:spPr>
        <p:txBody>
          <a:bodyPr wrap="square" rtlCol="0">
            <a:spAutoFit/>
          </a:bodyPr>
          <a:lstStyle/>
          <a:p>
            <a:pPr marL="342900" indent="-342900">
              <a:buAutoNum type="arabicParenR"/>
            </a:pPr>
            <a:r>
              <a:rPr lang="en-US" sz="2400" dirty="0">
                <a:solidFill>
                  <a:schemeClr val="bg1"/>
                </a:solidFill>
              </a:rPr>
              <a:t>Maximize Benefits</a:t>
            </a:r>
          </a:p>
          <a:p>
            <a:pPr marL="342900" indent="-342900">
              <a:buAutoNum type="arabicParenR"/>
            </a:pPr>
            <a:endParaRPr lang="en-US" sz="2400" dirty="0">
              <a:solidFill>
                <a:schemeClr val="bg1"/>
              </a:solidFill>
            </a:endParaRPr>
          </a:p>
          <a:p>
            <a:pPr marL="342900" indent="-342900">
              <a:buAutoNum type="arabicParenR"/>
            </a:pPr>
            <a:r>
              <a:rPr lang="en-US" sz="2400" dirty="0">
                <a:solidFill>
                  <a:schemeClr val="bg1"/>
                </a:solidFill>
              </a:rPr>
              <a:t>Spread Out Costs</a:t>
            </a:r>
          </a:p>
          <a:p>
            <a:pPr marL="342900" indent="-342900">
              <a:buAutoNum type="arabicParenR"/>
            </a:pPr>
            <a:endParaRPr lang="en-US" sz="2400" dirty="0">
              <a:solidFill>
                <a:schemeClr val="bg1"/>
              </a:solidFill>
            </a:endParaRPr>
          </a:p>
          <a:p>
            <a:pPr marL="342900" indent="-342900">
              <a:buAutoNum type="arabicParenR"/>
            </a:pPr>
            <a:r>
              <a:rPr lang="en-US" sz="2400" dirty="0">
                <a:solidFill>
                  <a:schemeClr val="bg1"/>
                </a:solidFill>
              </a:rPr>
              <a:t>Minimize Projects/Year </a:t>
            </a:r>
          </a:p>
          <a:p>
            <a:pPr marL="342900" indent="-342900">
              <a:buAutoNum type="arabicParenR"/>
            </a:pPr>
            <a:endParaRPr lang="en-US" sz="1600" dirty="0"/>
          </a:p>
        </p:txBody>
      </p:sp>
      <p:sp>
        <p:nvSpPr>
          <p:cNvPr id="9" name="TextBox 8">
            <a:extLst>
              <a:ext uri="{FF2B5EF4-FFF2-40B4-BE49-F238E27FC236}">
                <a16:creationId xmlns:a16="http://schemas.microsoft.com/office/drawing/2014/main" id="{954E2206-40F8-7B23-78C1-F478896B18DF}"/>
              </a:ext>
            </a:extLst>
          </p:cNvPr>
          <p:cNvSpPr txBox="1"/>
          <p:nvPr/>
        </p:nvSpPr>
        <p:spPr>
          <a:xfrm>
            <a:off x="7015689" y="2314368"/>
            <a:ext cx="4368797" cy="830997"/>
          </a:xfrm>
          <a:prstGeom prst="rect">
            <a:avLst/>
          </a:prstGeom>
          <a:noFill/>
        </p:spPr>
        <p:txBody>
          <a:bodyPr wrap="square" rtlCol="0">
            <a:spAutoFit/>
          </a:bodyPr>
          <a:lstStyle/>
          <a:p>
            <a:pPr algn="ctr"/>
            <a:r>
              <a:rPr lang="en-US" sz="2400" dirty="0">
                <a:solidFill>
                  <a:schemeClr val="bg1"/>
                </a:solidFill>
              </a:rPr>
              <a:t>Project start years for multiple resilient projects</a:t>
            </a:r>
          </a:p>
        </p:txBody>
      </p:sp>
      <p:sp>
        <p:nvSpPr>
          <p:cNvPr id="10" name="TextBox 9">
            <a:extLst>
              <a:ext uri="{FF2B5EF4-FFF2-40B4-BE49-F238E27FC236}">
                <a16:creationId xmlns:a16="http://schemas.microsoft.com/office/drawing/2014/main" id="{E10EE30A-5915-2007-E289-5CA02237FDBC}"/>
              </a:ext>
            </a:extLst>
          </p:cNvPr>
          <p:cNvSpPr txBox="1"/>
          <p:nvPr/>
        </p:nvSpPr>
        <p:spPr>
          <a:xfrm>
            <a:off x="6210293" y="4545781"/>
            <a:ext cx="5753105" cy="830997"/>
          </a:xfrm>
          <a:prstGeom prst="rect">
            <a:avLst/>
          </a:prstGeom>
          <a:noFill/>
        </p:spPr>
        <p:txBody>
          <a:bodyPr wrap="square" rtlCol="0">
            <a:spAutoFit/>
          </a:bodyPr>
          <a:lstStyle/>
          <a:p>
            <a:pPr algn="ctr"/>
            <a:r>
              <a:rPr lang="en-US" sz="2400" dirty="0">
                <a:solidFill>
                  <a:schemeClr val="bg1"/>
                </a:solidFill>
              </a:rPr>
              <a:t>Project schedule (CIP) that includes project start years for all facilities</a:t>
            </a:r>
          </a:p>
        </p:txBody>
      </p:sp>
      <p:sp>
        <p:nvSpPr>
          <p:cNvPr id="14" name="Title 13">
            <a:extLst>
              <a:ext uri="{FF2B5EF4-FFF2-40B4-BE49-F238E27FC236}">
                <a16:creationId xmlns:a16="http://schemas.microsoft.com/office/drawing/2014/main" id="{26C6FA6B-C6B7-D3B9-BB77-394D61720160}"/>
              </a:ext>
            </a:extLst>
          </p:cNvPr>
          <p:cNvSpPr>
            <a:spLocks noGrp="1"/>
          </p:cNvSpPr>
          <p:nvPr>
            <p:ph type="title"/>
          </p:nvPr>
        </p:nvSpPr>
        <p:spPr/>
        <p:txBody>
          <a:bodyPr/>
          <a:lstStyle/>
          <a:p>
            <a:r>
              <a:rPr lang="en-US" dirty="0"/>
              <a:t>Step 4 – Prioritize and Plan</a:t>
            </a:r>
          </a:p>
        </p:txBody>
      </p:sp>
      <p:sp>
        <p:nvSpPr>
          <p:cNvPr id="11" name="Title 4">
            <a:extLst>
              <a:ext uri="{FF2B5EF4-FFF2-40B4-BE49-F238E27FC236}">
                <a16:creationId xmlns:a16="http://schemas.microsoft.com/office/drawing/2014/main" id="{88FE66EF-AB4F-FC92-7054-FC9624678BF6}"/>
              </a:ext>
            </a:extLst>
          </p:cNvPr>
          <p:cNvSpPr txBox="1">
            <a:spLocks/>
          </p:cNvSpPr>
          <p:nvPr/>
        </p:nvSpPr>
        <p:spPr>
          <a:xfrm>
            <a:off x="4437426" y="2882836"/>
            <a:ext cx="3545732" cy="1232380"/>
          </a:xfrm>
          <a:custGeom>
            <a:avLst/>
            <a:gdLst>
              <a:gd name="connsiteX0" fmla="*/ 0 w 3545732"/>
              <a:gd name="connsiteY0" fmla="*/ 0 h 1232380"/>
              <a:gd name="connsiteX1" fmla="*/ 661870 w 3545732"/>
              <a:gd name="connsiteY1" fmla="*/ 0 h 1232380"/>
              <a:gd name="connsiteX2" fmla="*/ 1146453 w 3545732"/>
              <a:gd name="connsiteY2" fmla="*/ 0 h 1232380"/>
              <a:gd name="connsiteX3" fmla="*/ 1701951 w 3545732"/>
              <a:gd name="connsiteY3" fmla="*/ 0 h 1232380"/>
              <a:gd name="connsiteX4" fmla="*/ 2328364 w 3545732"/>
              <a:gd name="connsiteY4" fmla="*/ 0 h 1232380"/>
              <a:gd name="connsiteX5" fmla="*/ 2883862 w 3545732"/>
              <a:gd name="connsiteY5" fmla="*/ 0 h 1232380"/>
              <a:gd name="connsiteX6" fmla="*/ 3545732 w 3545732"/>
              <a:gd name="connsiteY6" fmla="*/ 0 h 1232380"/>
              <a:gd name="connsiteX7" fmla="*/ 3545732 w 3545732"/>
              <a:gd name="connsiteY7" fmla="*/ 435441 h 1232380"/>
              <a:gd name="connsiteX8" fmla="*/ 3545732 w 3545732"/>
              <a:gd name="connsiteY8" fmla="*/ 821587 h 1232380"/>
              <a:gd name="connsiteX9" fmla="*/ 3545732 w 3545732"/>
              <a:gd name="connsiteY9" fmla="*/ 1232380 h 1232380"/>
              <a:gd name="connsiteX10" fmla="*/ 2990234 w 3545732"/>
              <a:gd name="connsiteY10" fmla="*/ 1232380 h 1232380"/>
              <a:gd name="connsiteX11" fmla="*/ 2505651 w 3545732"/>
              <a:gd name="connsiteY11" fmla="*/ 1232380 h 1232380"/>
              <a:gd name="connsiteX12" fmla="*/ 1950153 w 3545732"/>
              <a:gd name="connsiteY12" fmla="*/ 1232380 h 1232380"/>
              <a:gd name="connsiteX13" fmla="*/ 1323740 w 3545732"/>
              <a:gd name="connsiteY13" fmla="*/ 1232380 h 1232380"/>
              <a:gd name="connsiteX14" fmla="*/ 732785 w 3545732"/>
              <a:gd name="connsiteY14" fmla="*/ 1232380 h 1232380"/>
              <a:gd name="connsiteX15" fmla="*/ 0 w 3545732"/>
              <a:gd name="connsiteY15" fmla="*/ 1232380 h 1232380"/>
              <a:gd name="connsiteX16" fmla="*/ 0 w 3545732"/>
              <a:gd name="connsiteY16" fmla="*/ 796939 h 1232380"/>
              <a:gd name="connsiteX17" fmla="*/ 0 w 3545732"/>
              <a:gd name="connsiteY17" fmla="*/ 386146 h 1232380"/>
              <a:gd name="connsiteX18" fmla="*/ 0 w 3545732"/>
              <a:gd name="connsiteY18" fmla="*/ 0 h 1232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45732" h="1232380" fill="none" extrusionOk="0">
                <a:moveTo>
                  <a:pt x="0" y="0"/>
                </a:moveTo>
                <a:cubicBezTo>
                  <a:pt x="147832" y="-28632"/>
                  <a:pt x="441074" y="39130"/>
                  <a:pt x="661870" y="0"/>
                </a:cubicBezTo>
                <a:cubicBezTo>
                  <a:pt x="882666" y="-39130"/>
                  <a:pt x="931354" y="613"/>
                  <a:pt x="1146453" y="0"/>
                </a:cubicBezTo>
                <a:cubicBezTo>
                  <a:pt x="1361552" y="-613"/>
                  <a:pt x="1504420" y="65264"/>
                  <a:pt x="1701951" y="0"/>
                </a:cubicBezTo>
                <a:cubicBezTo>
                  <a:pt x="1899482" y="-65264"/>
                  <a:pt x="2177216" y="12123"/>
                  <a:pt x="2328364" y="0"/>
                </a:cubicBezTo>
                <a:cubicBezTo>
                  <a:pt x="2479512" y="-12123"/>
                  <a:pt x="2762956" y="37749"/>
                  <a:pt x="2883862" y="0"/>
                </a:cubicBezTo>
                <a:cubicBezTo>
                  <a:pt x="3004768" y="-37749"/>
                  <a:pt x="3246089" y="44640"/>
                  <a:pt x="3545732" y="0"/>
                </a:cubicBezTo>
                <a:cubicBezTo>
                  <a:pt x="3588682" y="128732"/>
                  <a:pt x="3522334" y="266969"/>
                  <a:pt x="3545732" y="435441"/>
                </a:cubicBezTo>
                <a:cubicBezTo>
                  <a:pt x="3569130" y="603913"/>
                  <a:pt x="3505526" y="665021"/>
                  <a:pt x="3545732" y="821587"/>
                </a:cubicBezTo>
                <a:cubicBezTo>
                  <a:pt x="3585938" y="978153"/>
                  <a:pt x="3533196" y="1081851"/>
                  <a:pt x="3545732" y="1232380"/>
                </a:cubicBezTo>
                <a:cubicBezTo>
                  <a:pt x="3271035" y="1279400"/>
                  <a:pt x="3111907" y="1214988"/>
                  <a:pt x="2990234" y="1232380"/>
                </a:cubicBezTo>
                <a:cubicBezTo>
                  <a:pt x="2868561" y="1249772"/>
                  <a:pt x="2723316" y="1198550"/>
                  <a:pt x="2505651" y="1232380"/>
                </a:cubicBezTo>
                <a:cubicBezTo>
                  <a:pt x="2287986" y="1266210"/>
                  <a:pt x="2166339" y="1200755"/>
                  <a:pt x="1950153" y="1232380"/>
                </a:cubicBezTo>
                <a:cubicBezTo>
                  <a:pt x="1733967" y="1264005"/>
                  <a:pt x="1519264" y="1222744"/>
                  <a:pt x="1323740" y="1232380"/>
                </a:cubicBezTo>
                <a:cubicBezTo>
                  <a:pt x="1128216" y="1242016"/>
                  <a:pt x="1003751" y="1208732"/>
                  <a:pt x="732785" y="1232380"/>
                </a:cubicBezTo>
                <a:cubicBezTo>
                  <a:pt x="461819" y="1256028"/>
                  <a:pt x="244830" y="1203537"/>
                  <a:pt x="0" y="1232380"/>
                </a:cubicBezTo>
                <a:cubicBezTo>
                  <a:pt x="-23145" y="1070861"/>
                  <a:pt x="31557" y="938523"/>
                  <a:pt x="0" y="796939"/>
                </a:cubicBezTo>
                <a:cubicBezTo>
                  <a:pt x="-31557" y="655355"/>
                  <a:pt x="22008" y="476230"/>
                  <a:pt x="0" y="386146"/>
                </a:cubicBezTo>
                <a:cubicBezTo>
                  <a:pt x="-22008" y="296062"/>
                  <a:pt x="39271" y="136541"/>
                  <a:pt x="0" y="0"/>
                </a:cubicBezTo>
                <a:close/>
              </a:path>
              <a:path w="3545732" h="1232380" stroke="0" extrusionOk="0">
                <a:moveTo>
                  <a:pt x="0" y="0"/>
                </a:moveTo>
                <a:cubicBezTo>
                  <a:pt x="137807" y="-59128"/>
                  <a:pt x="302701" y="37705"/>
                  <a:pt x="590955" y="0"/>
                </a:cubicBezTo>
                <a:cubicBezTo>
                  <a:pt x="879209" y="-37705"/>
                  <a:pt x="916128" y="64676"/>
                  <a:pt x="1146453" y="0"/>
                </a:cubicBezTo>
                <a:cubicBezTo>
                  <a:pt x="1376778" y="-64676"/>
                  <a:pt x="1518627" y="71232"/>
                  <a:pt x="1772866" y="0"/>
                </a:cubicBezTo>
                <a:cubicBezTo>
                  <a:pt x="2027105" y="-71232"/>
                  <a:pt x="2104717" y="58718"/>
                  <a:pt x="2328364" y="0"/>
                </a:cubicBezTo>
                <a:cubicBezTo>
                  <a:pt x="2552011" y="-58718"/>
                  <a:pt x="2709998" y="30497"/>
                  <a:pt x="2812947" y="0"/>
                </a:cubicBezTo>
                <a:cubicBezTo>
                  <a:pt x="2915896" y="-30497"/>
                  <a:pt x="3334672" y="18686"/>
                  <a:pt x="3545732" y="0"/>
                </a:cubicBezTo>
                <a:cubicBezTo>
                  <a:pt x="3551242" y="185981"/>
                  <a:pt x="3497836" y="300086"/>
                  <a:pt x="3545732" y="410793"/>
                </a:cubicBezTo>
                <a:cubicBezTo>
                  <a:pt x="3593628" y="521500"/>
                  <a:pt x="3523391" y="676217"/>
                  <a:pt x="3545732" y="809263"/>
                </a:cubicBezTo>
                <a:cubicBezTo>
                  <a:pt x="3568073" y="942309"/>
                  <a:pt x="3500934" y="1063817"/>
                  <a:pt x="3545732" y="1232380"/>
                </a:cubicBezTo>
                <a:cubicBezTo>
                  <a:pt x="3424343" y="1282440"/>
                  <a:pt x="3189845" y="1195894"/>
                  <a:pt x="3061149" y="1232380"/>
                </a:cubicBezTo>
                <a:cubicBezTo>
                  <a:pt x="2932453" y="1268866"/>
                  <a:pt x="2621606" y="1168117"/>
                  <a:pt x="2470193" y="1232380"/>
                </a:cubicBezTo>
                <a:cubicBezTo>
                  <a:pt x="2318780" y="1296643"/>
                  <a:pt x="2108306" y="1186376"/>
                  <a:pt x="1985610" y="1232380"/>
                </a:cubicBezTo>
                <a:cubicBezTo>
                  <a:pt x="1862914" y="1278384"/>
                  <a:pt x="1642613" y="1184517"/>
                  <a:pt x="1359197" y="1232380"/>
                </a:cubicBezTo>
                <a:cubicBezTo>
                  <a:pt x="1075781" y="1280243"/>
                  <a:pt x="930224" y="1164812"/>
                  <a:pt x="768242" y="1232380"/>
                </a:cubicBezTo>
                <a:cubicBezTo>
                  <a:pt x="606260" y="1299948"/>
                  <a:pt x="211563" y="1152732"/>
                  <a:pt x="0" y="1232380"/>
                </a:cubicBezTo>
                <a:cubicBezTo>
                  <a:pt x="-43005" y="1118912"/>
                  <a:pt x="41828" y="905941"/>
                  <a:pt x="0" y="821587"/>
                </a:cubicBezTo>
                <a:cubicBezTo>
                  <a:pt x="-41828" y="737233"/>
                  <a:pt x="43757" y="590781"/>
                  <a:pt x="0" y="423117"/>
                </a:cubicBezTo>
                <a:cubicBezTo>
                  <a:pt x="-43757" y="255453"/>
                  <a:pt x="41694" y="154869"/>
                  <a:pt x="0" y="0"/>
                </a:cubicBezTo>
                <a:close/>
              </a:path>
            </a:pathLst>
          </a:custGeom>
          <a:solidFill>
            <a:schemeClr val="bg1"/>
          </a:solidFill>
          <a:ln>
            <a:solidFill>
              <a:schemeClr val="tx1"/>
            </a:solidFill>
            <a:extLst>
              <a:ext uri="{C807C97D-BFC1-408E-A445-0C87EB9F89A2}">
                <ask:lineSketchStyleProps xmlns:ask="http://schemas.microsoft.com/office/drawing/2018/sketchyshapes" sd="1827129577">
                  <a:prstGeom prst="rect">
                    <a:avLst/>
                  </a:prstGeom>
                  <ask:type>
                    <ask:lineSketchScribble/>
                  </ask:type>
                </ask:lineSketchStyleProps>
              </a:ext>
            </a:extLst>
          </a:ln>
        </p:spPr>
        <p:txBody>
          <a:bodyPr vert="horz" lIns="0" tIns="182880" rIns="0" bIns="0" rtlCol="0" anchor="t" anchorCtr="0">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algn="ctr"/>
            <a:r>
              <a:rPr lang="en-US" dirty="0"/>
              <a:t>Optimization Formulation</a:t>
            </a:r>
          </a:p>
        </p:txBody>
      </p:sp>
    </p:spTree>
    <p:extLst>
      <p:ext uri="{BB962C8B-B14F-4D97-AF65-F5344CB8AC3E}">
        <p14:creationId xmlns:p14="http://schemas.microsoft.com/office/powerpoint/2010/main" val="276889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animBg="1"/>
    </p:bldLst>
  </p:timing>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9CE0926-E01C-789F-5946-E50672F83F28}"/>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DAB9D95D-2B0D-A72B-B669-CE15894221A8}"/>
              </a:ext>
            </a:extLst>
          </p:cNvPr>
          <p:cNvSpPr>
            <a:spLocks noGrp="1"/>
          </p:cNvSpPr>
          <p:nvPr>
            <p:ph type="sldNum" sz="quarter" idx="12"/>
          </p:nvPr>
        </p:nvSpPr>
        <p:spPr/>
        <p:txBody>
          <a:bodyPr/>
          <a:lstStyle/>
          <a:p>
            <a:fld id="{087AD81C-07CB-403E-B0F1-2B30BE5AE71F}" type="slidenum">
              <a:rPr lang="en-US" smtClean="0"/>
              <a:t>14</a:t>
            </a:fld>
            <a:endParaRPr lang="en-US"/>
          </a:p>
        </p:txBody>
      </p:sp>
      <p:sp>
        <p:nvSpPr>
          <p:cNvPr id="5" name="Title 4">
            <a:extLst>
              <a:ext uri="{FF2B5EF4-FFF2-40B4-BE49-F238E27FC236}">
                <a16:creationId xmlns:a16="http://schemas.microsoft.com/office/drawing/2014/main" id="{8D65FDC6-D22A-3EFD-4218-2F57E90D2DD8}"/>
              </a:ext>
            </a:extLst>
          </p:cNvPr>
          <p:cNvSpPr>
            <a:spLocks noGrp="1"/>
          </p:cNvSpPr>
          <p:nvPr>
            <p:ph type="title"/>
          </p:nvPr>
        </p:nvSpPr>
        <p:spPr>
          <a:xfrm>
            <a:off x="457200" y="228601"/>
            <a:ext cx="8013211" cy="1050924"/>
          </a:xfrm>
        </p:spPr>
        <p:txBody>
          <a:bodyPr/>
          <a:lstStyle/>
          <a:p>
            <a:r>
              <a:rPr lang="en-US"/>
              <a:t>Algorithm Flowchart</a:t>
            </a:r>
          </a:p>
        </p:txBody>
      </p:sp>
      <p:pic>
        <p:nvPicPr>
          <p:cNvPr id="6" name="Picture 5">
            <a:extLst>
              <a:ext uri="{FF2B5EF4-FFF2-40B4-BE49-F238E27FC236}">
                <a16:creationId xmlns:a16="http://schemas.microsoft.com/office/drawing/2014/main" id="{9ECA7C1E-E035-2642-CD60-14727369B287}"/>
              </a:ext>
            </a:extLst>
          </p:cNvPr>
          <p:cNvPicPr>
            <a:picLocks noChangeAspect="1"/>
          </p:cNvPicPr>
          <p:nvPr/>
        </p:nvPicPr>
        <p:blipFill>
          <a:blip r:embed="rId2"/>
          <a:stretch>
            <a:fillRect/>
          </a:stretch>
        </p:blipFill>
        <p:spPr bwMode="auto">
          <a:xfrm>
            <a:off x="8915400" y="2251197"/>
            <a:ext cx="3044070" cy="2394442"/>
          </a:xfrm>
          <a:prstGeom prst="rect">
            <a:avLst/>
          </a:prstGeom>
        </p:spPr>
      </p:pic>
      <p:sp>
        <p:nvSpPr>
          <p:cNvPr id="7" name="Rectangle: Rounded Corners 6">
            <a:extLst>
              <a:ext uri="{FF2B5EF4-FFF2-40B4-BE49-F238E27FC236}">
                <a16:creationId xmlns:a16="http://schemas.microsoft.com/office/drawing/2014/main" id="{5F63D63A-4AAD-3993-DFDC-4E3A535CAB12}"/>
              </a:ext>
            </a:extLst>
          </p:cNvPr>
          <p:cNvSpPr/>
          <p:nvPr/>
        </p:nvSpPr>
        <p:spPr>
          <a:xfrm>
            <a:off x="504824" y="1165621"/>
            <a:ext cx="3124200" cy="138707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5">
                    <a:lumMod val="50000"/>
                  </a:schemeClr>
                </a:solidFill>
              </a:rPr>
              <a:t>Randomly generate 100 CIP schedules</a:t>
            </a:r>
          </a:p>
        </p:txBody>
      </p:sp>
      <p:sp>
        <p:nvSpPr>
          <p:cNvPr id="8" name="Rectangle: Rounded Corners 7">
            <a:extLst>
              <a:ext uri="{FF2B5EF4-FFF2-40B4-BE49-F238E27FC236}">
                <a16:creationId xmlns:a16="http://schemas.microsoft.com/office/drawing/2014/main" id="{82EF8D76-46B6-768C-C079-48A61DB655FF}"/>
              </a:ext>
            </a:extLst>
          </p:cNvPr>
          <p:cNvSpPr/>
          <p:nvPr/>
        </p:nvSpPr>
        <p:spPr>
          <a:xfrm>
            <a:off x="504824" y="3013470"/>
            <a:ext cx="3124200" cy="1609329"/>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5">
                    <a:lumMod val="50000"/>
                  </a:schemeClr>
                </a:solidFill>
              </a:rPr>
              <a:t>Calculate objectives for each of the 100 schedules</a:t>
            </a:r>
          </a:p>
        </p:txBody>
      </p:sp>
      <p:sp>
        <p:nvSpPr>
          <p:cNvPr id="11" name="TextBox 10">
            <a:extLst>
              <a:ext uri="{FF2B5EF4-FFF2-40B4-BE49-F238E27FC236}">
                <a16:creationId xmlns:a16="http://schemas.microsoft.com/office/drawing/2014/main" id="{1790E589-CDEB-9323-1642-4E43E77B770D}"/>
              </a:ext>
            </a:extLst>
          </p:cNvPr>
          <p:cNvSpPr txBox="1"/>
          <p:nvPr/>
        </p:nvSpPr>
        <p:spPr>
          <a:xfrm>
            <a:off x="1033462" y="1165621"/>
            <a:ext cx="2066925" cy="307777"/>
          </a:xfrm>
          <a:prstGeom prst="rect">
            <a:avLst/>
          </a:prstGeom>
          <a:noFill/>
        </p:spPr>
        <p:txBody>
          <a:bodyPr wrap="square" rtlCol="0">
            <a:spAutoFit/>
          </a:bodyPr>
          <a:lstStyle/>
          <a:p>
            <a:pPr algn="ctr"/>
            <a:r>
              <a:rPr lang="en-US" sz="1400" i="1"/>
              <a:t>Initial Population</a:t>
            </a:r>
          </a:p>
        </p:txBody>
      </p:sp>
      <p:sp>
        <p:nvSpPr>
          <p:cNvPr id="12" name="TextBox 11">
            <a:extLst>
              <a:ext uri="{FF2B5EF4-FFF2-40B4-BE49-F238E27FC236}">
                <a16:creationId xmlns:a16="http://schemas.microsoft.com/office/drawing/2014/main" id="{C45DF559-625D-9378-FBA0-1435BC19E1A0}"/>
              </a:ext>
            </a:extLst>
          </p:cNvPr>
          <p:cNvSpPr txBox="1"/>
          <p:nvPr/>
        </p:nvSpPr>
        <p:spPr>
          <a:xfrm>
            <a:off x="1033461" y="3075381"/>
            <a:ext cx="2066925" cy="307777"/>
          </a:xfrm>
          <a:prstGeom prst="rect">
            <a:avLst/>
          </a:prstGeom>
          <a:noFill/>
        </p:spPr>
        <p:txBody>
          <a:bodyPr wrap="square" rtlCol="0">
            <a:spAutoFit/>
          </a:bodyPr>
          <a:lstStyle/>
          <a:p>
            <a:pPr algn="ctr"/>
            <a:r>
              <a:rPr lang="en-US" sz="1400" i="1"/>
              <a:t>Fitness Evaluation</a:t>
            </a:r>
          </a:p>
        </p:txBody>
      </p:sp>
      <p:grpSp>
        <p:nvGrpSpPr>
          <p:cNvPr id="17" name="Group 16">
            <a:extLst>
              <a:ext uri="{FF2B5EF4-FFF2-40B4-BE49-F238E27FC236}">
                <a16:creationId xmlns:a16="http://schemas.microsoft.com/office/drawing/2014/main" id="{6373568F-4460-BA5A-45E1-B174D4BBCB88}"/>
              </a:ext>
            </a:extLst>
          </p:cNvPr>
          <p:cNvGrpSpPr/>
          <p:nvPr/>
        </p:nvGrpSpPr>
        <p:grpSpPr>
          <a:xfrm>
            <a:off x="4465637" y="1319708"/>
            <a:ext cx="3124200" cy="1862979"/>
            <a:chOff x="4533900" y="950713"/>
            <a:chExt cx="3124200" cy="1525787"/>
          </a:xfrm>
        </p:grpSpPr>
        <p:sp>
          <p:nvSpPr>
            <p:cNvPr id="9" name="Rectangle: Rounded Corners 8">
              <a:extLst>
                <a:ext uri="{FF2B5EF4-FFF2-40B4-BE49-F238E27FC236}">
                  <a16:creationId xmlns:a16="http://schemas.microsoft.com/office/drawing/2014/main" id="{BC9A0E60-74F9-5F73-1792-2F7E0BBEA401}"/>
                </a:ext>
              </a:extLst>
            </p:cNvPr>
            <p:cNvSpPr/>
            <p:nvPr/>
          </p:nvSpPr>
          <p:spPr>
            <a:xfrm>
              <a:off x="4533900" y="950713"/>
              <a:ext cx="3124200" cy="152578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5">
                      <a:lumMod val="50000"/>
                    </a:schemeClr>
                  </a:solidFill>
                </a:rPr>
                <a:t>Rank schedules by objective values and extract a subset of schedules (e.g., top 20)</a:t>
              </a:r>
            </a:p>
          </p:txBody>
        </p:sp>
        <p:sp>
          <p:nvSpPr>
            <p:cNvPr id="13" name="TextBox 12">
              <a:extLst>
                <a:ext uri="{FF2B5EF4-FFF2-40B4-BE49-F238E27FC236}">
                  <a16:creationId xmlns:a16="http://schemas.microsoft.com/office/drawing/2014/main" id="{A6BF1B6A-D547-0D68-CF1F-3261110FDEFF}"/>
                </a:ext>
              </a:extLst>
            </p:cNvPr>
            <p:cNvSpPr txBox="1"/>
            <p:nvPr/>
          </p:nvSpPr>
          <p:spPr>
            <a:xfrm>
              <a:off x="5062537" y="971748"/>
              <a:ext cx="2066925" cy="307777"/>
            </a:xfrm>
            <a:prstGeom prst="rect">
              <a:avLst/>
            </a:prstGeom>
            <a:noFill/>
          </p:spPr>
          <p:txBody>
            <a:bodyPr wrap="square" rtlCol="0">
              <a:spAutoFit/>
            </a:bodyPr>
            <a:lstStyle/>
            <a:p>
              <a:pPr algn="ctr"/>
              <a:r>
                <a:rPr lang="en-US" sz="1400" i="1"/>
                <a:t>Selection</a:t>
              </a:r>
            </a:p>
          </p:txBody>
        </p:sp>
      </p:grpSp>
      <p:grpSp>
        <p:nvGrpSpPr>
          <p:cNvPr id="16" name="Group 15">
            <a:extLst>
              <a:ext uri="{FF2B5EF4-FFF2-40B4-BE49-F238E27FC236}">
                <a16:creationId xmlns:a16="http://schemas.microsoft.com/office/drawing/2014/main" id="{456C462A-2200-329A-E9B2-6E694E5072D2}"/>
              </a:ext>
            </a:extLst>
          </p:cNvPr>
          <p:cNvGrpSpPr/>
          <p:nvPr/>
        </p:nvGrpSpPr>
        <p:grpSpPr>
          <a:xfrm>
            <a:off x="4465636" y="3429000"/>
            <a:ext cx="3124200" cy="1819275"/>
            <a:chOff x="4541837" y="3178375"/>
            <a:chExt cx="3124200" cy="1819275"/>
          </a:xfrm>
        </p:grpSpPr>
        <p:sp>
          <p:nvSpPr>
            <p:cNvPr id="10" name="Rectangle: Rounded Corners 9">
              <a:extLst>
                <a:ext uri="{FF2B5EF4-FFF2-40B4-BE49-F238E27FC236}">
                  <a16:creationId xmlns:a16="http://schemas.microsoft.com/office/drawing/2014/main" id="{8120D6DC-3FDB-EDFF-FD08-E349B23D225F}"/>
                </a:ext>
              </a:extLst>
            </p:cNvPr>
            <p:cNvSpPr/>
            <p:nvPr/>
          </p:nvSpPr>
          <p:spPr>
            <a:xfrm>
              <a:off x="4541837" y="3178375"/>
              <a:ext cx="3124200" cy="1819275"/>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accent5">
                      <a:lumMod val="50000"/>
                    </a:schemeClr>
                  </a:solidFill>
                </a:rPr>
                <a:t>Mix project start years between top performing schedules and generate a new set of 100</a:t>
              </a:r>
            </a:p>
          </p:txBody>
        </p:sp>
        <p:sp>
          <p:nvSpPr>
            <p:cNvPr id="14" name="TextBox 13">
              <a:extLst>
                <a:ext uri="{FF2B5EF4-FFF2-40B4-BE49-F238E27FC236}">
                  <a16:creationId xmlns:a16="http://schemas.microsoft.com/office/drawing/2014/main" id="{3D144D7E-0B98-B675-9054-C2DF063612F4}"/>
                </a:ext>
              </a:extLst>
            </p:cNvPr>
            <p:cNvSpPr txBox="1"/>
            <p:nvPr/>
          </p:nvSpPr>
          <p:spPr>
            <a:xfrm>
              <a:off x="5070475" y="3192957"/>
              <a:ext cx="2066925" cy="307777"/>
            </a:xfrm>
            <a:prstGeom prst="rect">
              <a:avLst/>
            </a:prstGeom>
            <a:noFill/>
          </p:spPr>
          <p:txBody>
            <a:bodyPr wrap="square" rtlCol="0">
              <a:spAutoFit/>
            </a:bodyPr>
            <a:lstStyle/>
            <a:p>
              <a:pPr algn="ctr"/>
              <a:r>
                <a:rPr lang="en-US" sz="1400" i="1"/>
                <a:t>Crossover &amp; Mutation</a:t>
              </a:r>
            </a:p>
          </p:txBody>
        </p:sp>
      </p:grpSp>
      <p:sp>
        <p:nvSpPr>
          <p:cNvPr id="15" name="Rectangle: Rounded Corners 14">
            <a:extLst>
              <a:ext uri="{FF2B5EF4-FFF2-40B4-BE49-F238E27FC236}">
                <a16:creationId xmlns:a16="http://schemas.microsoft.com/office/drawing/2014/main" id="{281D258D-4431-8D2A-4ED1-F7C737FF3E63}"/>
              </a:ext>
            </a:extLst>
          </p:cNvPr>
          <p:cNvSpPr/>
          <p:nvPr/>
        </p:nvSpPr>
        <p:spPr>
          <a:xfrm>
            <a:off x="504824" y="5509171"/>
            <a:ext cx="3124200" cy="87302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1"/>
                </a:solidFill>
              </a:rPr>
              <a:t>Solution</a:t>
            </a:r>
          </a:p>
        </p:txBody>
      </p:sp>
      <p:cxnSp>
        <p:nvCxnSpPr>
          <p:cNvPr id="19" name="Straight Arrow Connector 18">
            <a:extLst>
              <a:ext uri="{FF2B5EF4-FFF2-40B4-BE49-F238E27FC236}">
                <a16:creationId xmlns:a16="http://schemas.microsoft.com/office/drawing/2014/main" id="{5B7EAD2B-2BB4-5641-CAB2-DF885C8EC468}"/>
              </a:ext>
            </a:extLst>
          </p:cNvPr>
          <p:cNvCxnSpPr>
            <a:stCxn id="7" idx="2"/>
            <a:endCxn id="8" idx="0"/>
          </p:cNvCxnSpPr>
          <p:nvPr/>
        </p:nvCxnSpPr>
        <p:spPr>
          <a:xfrm>
            <a:off x="2066924" y="2552700"/>
            <a:ext cx="0" cy="460770"/>
          </a:xfrm>
          <a:prstGeom prst="straightConnector1">
            <a:avLst/>
          </a:prstGeom>
          <a:ln w="28575">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170D6A1-0E70-5923-24EC-2B17A84BB7D7}"/>
              </a:ext>
            </a:extLst>
          </p:cNvPr>
          <p:cNvCxnSpPr>
            <a:cxnSpLocks/>
            <a:stCxn id="8" idx="2"/>
            <a:endCxn id="15" idx="0"/>
          </p:cNvCxnSpPr>
          <p:nvPr/>
        </p:nvCxnSpPr>
        <p:spPr>
          <a:xfrm>
            <a:off x="2066924" y="4622799"/>
            <a:ext cx="0" cy="886372"/>
          </a:xfrm>
          <a:prstGeom prst="straightConnector1">
            <a:avLst/>
          </a:prstGeom>
          <a:ln w="28575">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1C91106D-52A9-520A-E092-248DBC3C3164}"/>
              </a:ext>
            </a:extLst>
          </p:cNvPr>
          <p:cNvCxnSpPr>
            <a:stCxn id="8" idx="3"/>
            <a:endCxn id="13" idx="0"/>
          </p:cNvCxnSpPr>
          <p:nvPr/>
        </p:nvCxnSpPr>
        <p:spPr>
          <a:xfrm flipV="1">
            <a:off x="3629024" y="1345392"/>
            <a:ext cx="2398713" cy="2472743"/>
          </a:xfrm>
          <a:prstGeom prst="bentConnector4">
            <a:avLst>
              <a:gd name="adj1" fmla="val 28458"/>
              <a:gd name="adj2" fmla="val 109245"/>
            </a:avLst>
          </a:prstGeom>
          <a:ln w="28575">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DA45FA5D-3EE6-61E0-9D05-432DA891F927}"/>
              </a:ext>
            </a:extLst>
          </p:cNvPr>
          <p:cNvCxnSpPr>
            <a:cxnSpLocks/>
            <a:stCxn id="9" idx="2"/>
            <a:endCxn id="14" idx="0"/>
          </p:cNvCxnSpPr>
          <p:nvPr/>
        </p:nvCxnSpPr>
        <p:spPr>
          <a:xfrm>
            <a:off x="6027737" y="3182687"/>
            <a:ext cx="0" cy="260895"/>
          </a:xfrm>
          <a:prstGeom prst="straightConnector1">
            <a:avLst/>
          </a:prstGeom>
          <a:ln w="28575">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Elbow 27">
            <a:extLst>
              <a:ext uri="{FF2B5EF4-FFF2-40B4-BE49-F238E27FC236}">
                <a16:creationId xmlns:a16="http://schemas.microsoft.com/office/drawing/2014/main" id="{E3959C0F-7335-2DE5-8FBF-748888250258}"/>
              </a:ext>
            </a:extLst>
          </p:cNvPr>
          <p:cNvCxnSpPr>
            <a:cxnSpLocks/>
            <a:stCxn id="10" idx="2"/>
          </p:cNvCxnSpPr>
          <p:nvPr/>
        </p:nvCxnSpPr>
        <p:spPr>
          <a:xfrm rot="5400000" flipH="1">
            <a:off x="4225477" y="3446017"/>
            <a:ext cx="1205805" cy="2398713"/>
          </a:xfrm>
          <a:prstGeom prst="bentConnector4">
            <a:avLst>
              <a:gd name="adj1" fmla="val -32248"/>
              <a:gd name="adj2" fmla="val 82561"/>
            </a:avLst>
          </a:prstGeom>
          <a:ln w="28575">
            <a:solidFill>
              <a:schemeClr val="accent6">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3" name="Content Placeholder 3">
            <a:extLst>
              <a:ext uri="{FF2B5EF4-FFF2-40B4-BE49-F238E27FC236}">
                <a16:creationId xmlns:a16="http://schemas.microsoft.com/office/drawing/2014/main" id="{1E6BD1DF-C9CB-D319-8CF0-2E90DEE2CD48}"/>
              </a:ext>
            </a:extLst>
          </p:cNvPr>
          <p:cNvSpPr>
            <a:spLocks noGrp="1"/>
          </p:cNvSpPr>
          <p:nvPr>
            <p:ph sz="quarter" idx="13"/>
          </p:nvPr>
        </p:nvSpPr>
        <p:spPr>
          <a:xfrm>
            <a:off x="4001557" y="5901743"/>
            <a:ext cx="6399744" cy="544310"/>
          </a:xfrm>
        </p:spPr>
        <p:txBody>
          <a:bodyPr/>
          <a:lstStyle/>
          <a:p>
            <a:pPr marL="0" indent="0">
              <a:spcAft>
                <a:spcPts val="0"/>
              </a:spcAft>
              <a:buNone/>
            </a:pPr>
            <a:r>
              <a:rPr lang="en-US" sz="1600"/>
              <a:t>Termination criteria*: m</a:t>
            </a:r>
            <a:r>
              <a:rPr lang="en-US" sz="1400"/>
              <a:t>aximum number of iterations (e.g., 100,000)</a:t>
            </a:r>
          </a:p>
        </p:txBody>
      </p:sp>
      <p:sp>
        <p:nvSpPr>
          <p:cNvPr id="36" name="TextBox 35">
            <a:extLst>
              <a:ext uri="{FF2B5EF4-FFF2-40B4-BE49-F238E27FC236}">
                <a16:creationId xmlns:a16="http://schemas.microsoft.com/office/drawing/2014/main" id="{2BAFE704-A55F-DC5A-C477-B9A0C85DAA8E}"/>
              </a:ext>
            </a:extLst>
          </p:cNvPr>
          <p:cNvSpPr txBox="1"/>
          <p:nvPr/>
        </p:nvSpPr>
        <p:spPr>
          <a:xfrm>
            <a:off x="2156872" y="4792683"/>
            <a:ext cx="1201521" cy="600164"/>
          </a:xfrm>
          <a:prstGeom prst="rect">
            <a:avLst/>
          </a:prstGeom>
          <a:noFill/>
        </p:spPr>
        <p:txBody>
          <a:bodyPr wrap="square" rtlCol="0">
            <a:spAutoFit/>
          </a:bodyPr>
          <a:lstStyle/>
          <a:p>
            <a:r>
              <a:rPr lang="en-US" sz="1100"/>
              <a:t>Reached termination criteria*</a:t>
            </a:r>
          </a:p>
        </p:txBody>
      </p:sp>
      <p:sp>
        <p:nvSpPr>
          <p:cNvPr id="40" name="TextBox 39">
            <a:extLst>
              <a:ext uri="{FF2B5EF4-FFF2-40B4-BE49-F238E27FC236}">
                <a16:creationId xmlns:a16="http://schemas.microsoft.com/office/drawing/2014/main" id="{DC976EA8-4B2D-DEBE-AE1D-18E8159DEEB8}"/>
              </a:ext>
            </a:extLst>
          </p:cNvPr>
          <p:cNvSpPr txBox="1"/>
          <p:nvPr/>
        </p:nvSpPr>
        <p:spPr>
          <a:xfrm>
            <a:off x="4569666" y="5303160"/>
            <a:ext cx="849216" cy="369332"/>
          </a:xfrm>
          <a:prstGeom prst="rect">
            <a:avLst/>
          </a:prstGeom>
          <a:noFill/>
        </p:spPr>
        <p:txBody>
          <a:bodyPr wrap="square" rtlCol="0">
            <a:spAutoFit/>
          </a:bodyPr>
          <a:lstStyle/>
          <a:p>
            <a:r>
              <a:rPr lang="en-US">
                <a:solidFill>
                  <a:schemeClr val="accent6">
                    <a:lumMod val="75000"/>
                  </a:schemeClr>
                </a:solidFill>
              </a:rPr>
              <a:t>Iterate</a:t>
            </a:r>
          </a:p>
        </p:txBody>
      </p:sp>
    </p:spTree>
    <p:extLst>
      <p:ext uri="{BB962C8B-B14F-4D97-AF65-F5344CB8AC3E}">
        <p14:creationId xmlns:p14="http://schemas.microsoft.com/office/powerpoint/2010/main" val="115497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5" grpId="0" animBg="1"/>
      <p:bldP spid="33" grpId="0" build="p"/>
      <p:bldP spid="36" grpId="0"/>
      <p:bldP spid="4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22FA10B-128C-0880-00C2-E85F0B6D13C6}"/>
              </a:ext>
            </a:extLst>
          </p:cNvPr>
          <p:cNvSpPr/>
          <p:nvPr/>
        </p:nvSpPr>
        <p:spPr>
          <a:xfrm>
            <a:off x="457200" y="228601"/>
            <a:ext cx="11506200" cy="70523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lIns="0" tIns="182880" rIns="0" bIns="0" numCol="1" spcCol="1270" rtlCol="0" anchor="t" anchorCtr="0">
            <a:normAutofit/>
          </a:bodyPr>
          <a:lstStyle/>
          <a:p>
            <a:pPr marL="0" lvl="0" indent="0">
              <a:lnSpc>
                <a:spcPct val="90000"/>
              </a:lnSpc>
              <a:spcBef>
                <a:spcPct val="0"/>
              </a:spcBef>
              <a:spcAft>
                <a:spcPct val="35000"/>
              </a:spcAft>
            </a:pPr>
            <a:r>
              <a:rPr lang="en-US" sz="3200" b="1" kern="1200" dirty="0">
                <a:solidFill>
                  <a:schemeClr val="bg1"/>
                </a:solidFill>
                <a:latin typeface="+mj-lt"/>
                <a:ea typeface="+mj-ea"/>
                <a:cs typeface="+mj-cs"/>
              </a:rPr>
              <a:t>  Insight</a:t>
            </a:r>
          </a:p>
        </p:txBody>
      </p:sp>
      <p:sp>
        <p:nvSpPr>
          <p:cNvPr id="15" name="Footer Placeholder 2">
            <a:extLst>
              <a:ext uri="{FF2B5EF4-FFF2-40B4-BE49-F238E27FC236}">
                <a16:creationId xmlns:a16="http://schemas.microsoft.com/office/drawing/2014/main" id="{E7489A51-4150-1F55-C1EA-AE31B5992403}"/>
              </a:ext>
            </a:extLst>
          </p:cNvPr>
          <p:cNvSpPr>
            <a:spLocks noGrp="1"/>
          </p:cNvSpPr>
          <p:nvPr>
            <p:ph type="ftr" sz="quarter" idx="11"/>
          </p:nvPr>
        </p:nvSpPr>
        <p:spPr>
          <a:xfrm>
            <a:off x="6324600" y="6629398"/>
            <a:ext cx="5181600" cy="228602"/>
          </a:xfrm>
        </p:spPr>
        <p:txBody>
          <a:bodyPr/>
          <a:lstStyle/>
          <a:p>
            <a:endParaRPr lang="en-US"/>
          </a:p>
        </p:txBody>
      </p:sp>
      <p:sp>
        <p:nvSpPr>
          <p:cNvPr id="7" name="Slide Number Placeholder 6">
            <a:extLst>
              <a:ext uri="{FF2B5EF4-FFF2-40B4-BE49-F238E27FC236}">
                <a16:creationId xmlns:a16="http://schemas.microsoft.com/office/drawing/2014/main" id="{7092A468-6BEE-A2A9-EA1B-BAF907B5B7C4}"/>
              </a:ext>
            </a:extLst>
          </p:cNvPr>
          <p:cNvSpPr>
            <a:spLocks noGrp="1"/>
          </p:cNvSpPr>
          <p:nvPr>
            <p:ph type="sldNum" sz="quarter" idx="12"/>
          </p:nvPr>
        </p:nvSpPr>
        <p:spPr>
          <a:xfrm>
            <a:off x="11506200" y="6629398"/>
            <a:ext cx="457200" cy="228600"/>
          </a:xfrm>
        </p:spPr>
        <p:txBody>
          <a:bodyPr vert="horz" lIns="0" tIns="0" rIns="0" bIns="0" rtlCol="0" anchor="ctr">
            <a:normAutofit/>
          </a:bodyPr>
          <a:lstStyle/>
          <a:p>
            <a:pPr>
              <a:spcAft>
                <a:spcPts val="600"/>
              </a:spcAft>
            </a:pPr>
            <a:fld id="{087AD81C-07CB-403E-B0F1-2B30BE5AE71F}" type="slidenum">
              <a:rPr lang="en-US" smtClean="0"/>
              <a:pPr>
                <a:spcAft>
                  <a:spcPts val="600"/>
                </a:spcAft>
              </a:pPr>
              <a:t>15</a:t>
            </a:fld>
            <a:endParaRPr lang="en-US"/>
          </a:p>
        </p:txBody>
      </p:sp>
      <p:pic>
        <p:nvPicPr>
          <p:cNvPr id="9" name="Graphic 8">
            <a:extLst>
              <a:ext uri="{FF2B5EF4-FFF2-40B4-BE49-F238E27FC236}">
                <a16:creationId xmlns:a16="http://schemas.microsoft.com/office/drawing/2014/main" id="{10207DD7-82A9-3D09-6CCE-06256D587A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63962" y="1335280"/>
            <a:ext cx="4892675" cy="4892675"/>
          </a:xfrm>
          <a:prstGeom prst="rect">
            <a:avLst/>
          </a:prstGeom>
        </p:spPr>
      </p:pic>
    </p:spTree>
    <p:extLst>
      <p:ext uri="{BB962C8B-B14F-4D97-AF65-F5344CB8AC3E}">
        <p14:creationId xmlns:p14="http://schemas.microsoft.com/office/powerpoint/2010/main" val="258259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E0458C0-D20E-CE1D-7D0F-EED4569D3F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5FF581-5187-ACB3-5009-6A0A208EA5F2}"/>
              </a:ext>
            </a:extLst>
          </p:cNvPr>
          <p:cNvSpPr>
            <a:spLocks noGrp="1"/>
          </p:cNvSpPr>
          <p:nvPr>
            <p:ph type="sldNum" sz="quarter" idx="12"/>
          </p:nvPr>
        </p:nvSpPr>
        <p:spPr/>
        <p:txBody>
          <a:bodyPr/>
          <a:lstStyle/>
          <a:p>
            <a:fld id="{75472711-4FCB-2141-A321-C0607E714264}" type="slidenum">
              <a:rPr lang="en-US" smtClean="0"/>
              <a:pPr/>
              <a:t>16</a:t>
            </a:fld>
            <a:endParaRPr lang="en-US"/>
          </a:p>
        </p:txBody>
      </p:sp>
      <p:sp>
        <p:nvSpPr>
          <p:cNvPr id="8" name="Rectangle 7">
            <a:extLst>
              <a:ext uri="{FF2B5EF4-FFF2-40B4-BE49-F238E27FC236}">
                <a16:creationId xmlns:a16="http://schemas.microsoft.com/office/drawing/2014/main" id="{506F3DEA-0A48-4E80-887A-27454B6AA2A3}"/>
              </a:ext>
            </a:extLst>
          </p:cNvPr>
          <p:cNvSpPr/>
          <p:nvPr/>
        </p:nvSpPr>
        <p:spPr>
          <a:xfrm>
            <a:off x="8187087" y="653495"/>
            <a:ext cx="1074156" cy="6445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4334DB47-A54F-9818-0D5F-FA62EC17C334}"/>
              </a:ext>
            </a:extLst>
          </p:cNvPr>
          <p:cNvSpPr/>
          <p:nvPr/>
        </p:nvSpPr>
        <p:spPr>
          <a:xfrm>
            <a:off x="10835862" y="1886723"/>
            <a:ext cx="1158992" cy="7715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Rectangle 10">
            <a:extLst>
              <a:ext uri="{FF2B5EF4-FFF2-40B4-BE49-F238E27FC236}">
                <a16:creationId xmlns:a16="http://schemas.microsoft.com/office/drawing/2014/main" id="{9F32F71B-F8E7-F896-7A35-E99E61614D18}"/>
              </a:ext>
            </a:extLst>
          </p:cNvPr>
          <p:cNvSpPr/>
          <p:nvPr/>
        </p:nvSpPr>
        <p:spPr>
          <a:xfrm>
            <a:off x="10835862" y="4896110"/>
            <a:ext cx="1158992" cy="7715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FC1EFC6B-D9CB-5D6D-CDF4-CE2B9BBE0891}"/>
              </a:ext>
            </a:extLst>
          </p:cNvPr>
          <p:cNvSpPr>
            <a:spLocks noGrp="1"/>
          </p:cNvSpPr>
          <p:nvPr>
            <p:ph type="title"/>
          </p:nvPr>
        </p:nvSpPr>
        <p:spPr>
          <a:xfrm>
            <a:off x="457200" y="228601"/>
            <a:ext cx="11506200" cy="655706"/>
          </a:xfrm>
        </p:spPr>
        <p:txBody>
          <a:bodyPr/>
          <a:lstStyle/>
          <a:p>
            <a:r>
              <a:rPr lang="en-US" dirty="0"/>
              <a:t>Step 4 – Prioritize and Plan</a:t>
            </a:r>
          </a:p>
        </p:txBody>
      </p:sp>
      <p:sp>
        <p:nvSpPr>
          <p:cNvPr id="7" name="Rectangle: Rounded Corners 6">
            <a:extLst>
              <a:ext uri="{FF2B5EF4-FFF2-40B4-BE49-F238E27FC236}">
                <a16:creationId xmlns:a16="http://schemas.microsoft.com/office/drawing/2014/main" id="{5E2BF654-AE68-A4AD-E537-BFCB194DBC0A}"/>
              </a:ext>
            </a:extLst>
          </p:cNvPr>
          <p:cNvSpPr/>
          <p:nvPr/>
        </p:nvSpPr>
        <p:spPr>
          <a:xfrm>
            <a:off x="1461247" y="1586751"/>
            <a:ext cx="4356847" cy="1773807"/>
          </a:xfrm>
          <a:prstGeom prst="round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2" name="Rectangle: Rounded Corners 11">
            <a:extLst>
              <a:ext uri="{FF2B5EF4-FFF2-40B4-BE49-F238E27FC236}">
                <a16:creationId xmlns:a16="http://schemas.microsoft.com/office/drawing/2014/main" id="{BE93F96C-8044-10A2-DB2B-39154F5DC729}"/>
              </a:ext>
            </a:extLst>
          </p:cNvPr>
          <p:cNvSpPr/>
          <p:nvPr/>
        </p:nvSpPr>
        <p:spPr>
          <a:xfrm>
            <a:off x="1461247" y="3533299"/>
            <a:ext cx="4356847" cy="1773806"/>
          </a:xfrm>
          <a:prstGeom prst="roundRect">
            <a:avLst/>
          </a:prstGeom>
          <a:solidFill>
            <a:srgbClr val="1E7C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3" name="Rectangle: Rounded Corners 12">
            <a:extLst>
              <a:ext uri="{FF2B5EF4-FFF2-40B4-BE49-F238E27FC236}">
                <a16:creationId xmlns:a16="http://schemas.microsoft.com/office/drawing/2014/main" id="{C7CEE406-830D-9227-788A-1FF5126CB4C7}"/>
              </a:ext>
            </a:extLst>
          </p:cNvPr>
          <p:cNvSpPr/>
          <p:nvPr/>
        </p:nvSpPr>
        <p:spPr>
          <a:xfrm>
            <a:off x="6284259" y="1586751"/>
            <a:ext cx="4356847" cy="1773806"/>
          </a:xfrm>
          <a:prstGeom prst="roundRect">
            <a:avLst/>
          </a:prstGeom>
          <a:solidFill>
            <a:srgbClr val="1E7C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14" name="Rectangle: Rounded Corners 13">
            <a:extLst>
              <a:ext uri="{FF2B5EF4-FFF2-40B4-BE49-F238E27FC236}">
                <a16:creationId xmlns:a16="http://schemas.microsoft.com/office/drawing/2014/main" id="{2961AD04-0EBA-21C7-B5DB-7FB708A06687}"/>
              </a:ext>
            </a:extLst>
          </p:cNvPr>
          <p:cNvSpPr/>
          <p:nvPr/>
        </p:nvSpPr>
        <p:spPr>
          <a:xfrm>
            <a:off x="6284259" y="3533298"/>
            <a:ext cx="4356848" cy="1773806"/>
          </a:xfrm>
          <a:prstGeom prst="roundRect">
            <a:avLst/>
          </a:prstGeom>
          <a:solidFill>
            <a:srgbClr val="1E7C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pic>
        <p:nvPicPr>
          <p:cNvPr id="15" name="Picture 2" descr="Flood - Free weather icons">
            <a:extLst>
              <a:ext uri="{FF2B5EF4-FFF2-40B4-BE49-F238E27FC236}">
                <a16:creationId xmlns:a16="http://schemas.microsoft.com/office/drawing/2014/main" id="{70820550-396B-DECE-0E19-671E470C70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452" y="1613039"/>
            <a:ext cx="1528482" cy="152848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5B00C944-DA6E-36BA-EB19-EAEE86B9F0A4}"/>
              </a:ext>
            </a:extLst>
          </p:cNvPr>
          <p:cNvSpPr txBox="1"/>
          <p:nvPr/>
        </p:nvSpPr>
        <p:spPr>
          <a:xfrm>
            <a:off x="1745872" y="1873489"/>
            <a:ext cx="2294965" cy="1200329"/>
          </a:xfrm>
          <a:prstGeom prst="rect">
            <a:avLst/>
          </a:prstGeom>
          <a:noFill/>
        </p:spPr>
        <p:txBody>
          <a:bodyPr wrap="square" rtlCol="0">
            <a:spAutoFit/>
          </a:bodyPr>
          <a:lstStyle/>
          <a:p>
            <a:pPr algn="ctr"/>
            <a:r>
              <a:rPr lang="en-US" sz="3600" b="1" dirty="0">
                <a:solidFill>
                  <a:schemeClr val="bg1"/>
                </a:solidFill>
              </a:rPr>
              <a:t>Minimize risk</a:t>
            </a:r>
          </a:p>
        </p:txBody>
      </p:sp>
      <p:pic>
        <p:nvPicPr>
          <p:cNvPr id="17" name="Picture 4" descr="Dollar icon PNG transparent image download, size: 1500x1500px">
            <a:extLst>
              <a:ext uri="{FF2B5EF4-FFF2-40B4-BE49-F238E27FC236}">
                <a16:creationId xmlns:a16="http://schemas.microsoft.com/office/drawing/2014/main" id="{7298A428-CB1C-14A2-7C8F-7903842E6D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452" y="3701754"/>
            <a:ext cx="1605889" cy="160588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6A44470-2997-C38E-494D-6A6D8486D8E0}"/>
              </a:ext>
            </a:extLst>
          </p:cNvPr>
          <p:cNvSpPr txBox="1"/>
          <p:nvPr/>
        </p:nvSpPr>
        <p:spPr>
          <a:xfrm>
            <a:off x="1245836" y="3758481"/>
            <a:ext cx="3358575" cy="1323439"/>
          </a:xfrm>
          <a:prstGeom prst="rect">
            <a:avLst/>
          </a:prstGeom>
          <a:noFill/>
        </p:spPr>
        <p:txBody>
          <a:bodyPr wrap="square" rtlCol="0">
            <a:spAutoFit/>
          </a:bodyPr>
          <a:lstStyle/>
          <a:p>
            <a:pPr algn="ctr"/>
            <a:r>
              <a:rPr lang="en-US" sz="4000" b="1" dirty="0">
                <a:solidFill>
                  <a:schemeClr val="bg1"/>
                </a:solidFill>
              </a:rPr>
              <a:t>Minimize costs</a:t>
            </a:r>
          </a:p>
        </p:txBody>
      </p:sp>
      <p:sp>
        <p:nvSpPr>
          <p:cNvPr id="19" name="TextBox 18">
            <a:extLst>
              <a:ext uri="{FF2B5EF4-FFF2-40B4-BE49-F238E27FC236}">
                <a16:creationId xmlns:a16="http://schemas.microsoft.com/office/drawing/2014/main" id="{65ED8F72-43DE-44D9-AB06-E10A287A49CC}"/>
              </a:ext>
            </a:extLst>
          </p:cNvPr>
          <p:cNvSpPr txBox="1"/>
          <p:nvPr/>
        </p:nvSpPr>
        <p:spPr>
          <a:xfrm>
            <a:off x="6609790" y="1781154"/>
            <a:ext cx="2848536" cy="1384995"/>
          </a:xfrm>
          <a:prstGeom prst="rect">
            <a:avLst/>
          </a:prstGeom>
          <a:noFill/>
        </p:spPr>
        <p:txBody>
          <a:bodyPr wrap="square" rtlCol="0">
            <a:spAutoFit/>
          </a:bodyPr>
          <a:lstStyle/>
          <a:p>
            <a:pPr algn="ctr"/>
            <a:r>
              <a:rPr lang="en-US" sz="2800" b="1" dirty="0">
                <a:solidFill>
                  <a:schemeClr val="bg1"/>
                </a:solidFill>
              </a:rPr>
              <a:t>Minimize total age of infrastructure</a:t>
            </a:r>
          </a:p>
        </p:txBody>
      </p:sp>
      <p:sp>
        <p:nvSpPr>
          <p:cNvPr id="20" name="TextBox 19">
            <a:extLst>
              <a:ext uri="{FF2B5EF4-FFF2-40B4-BE49-F238E27FC236}">
                <a16:creationId xmlns:a16="http://schemas.microsoft.com/office/drawing/2014/main" id="{8A6A686E-86EB-39C3-7B06-73E755981688}"/>
              </a:ext>
            </a:extLst>
          </p:cNvPr>
          <p:cNvSpPr txBox="1"/>
          <p:nvPr/>
        </p:nvSpPr>
        <p:spPr>
          <a:xfrm>
            <a:off x="6315637" y="3802009"/>
            <a:ext cx="2848536" cy="1200329"/>
          </a:xfrm>
          <a:prstGeom prst="rect">
            <a:avLst/>
          </a:prstGeom>
          <a:noFill/>
        </p:spPr>
        <p:txBody>
          <a:bodyPr wrap="square" rtlCol="0">
            <a:spAutoFit/>
          </a:bodyPr>
          <a:lstStyle/>
          <a:p>
            <a:pPr algn="ctr"/>
            <a:r>
              <a:rPr lang="en-US" sz="3600" b="1" dirty="0">
                <a:solidFill>
                  <a:schemeClr val="bg1"/>
                </a:solidFill>
              </a:rPr>
              <a:t>Maximize EJ initiatives</a:t>
            </a:r>
          </a:p>
        </p:txBody>
      </p:sp>
      <p:pic>
        <p:nvPicPr>
          <p:cNvPr id="21" name="Picture 30" descr="People Icon Images – Browse 6,857,985 Stock Photos, Vectors, and Video |  Adobe Stock">
            <a:extLst>
              <a:ext uri="{FF2B5EF4-FFF2-40B4-BE49-F238E27FC236}">
                <a16:creationId xmlns:a16="http://schemas.microsoft.com/office/drawing/2014/main" id="{512DABA1-E2B0-D4BC-8694-8045FA7AF7D7}"/>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0000" y1="34722" x2="50000" y2="34722"/>
                        <a14:foregroundMark x1="24792" y1="53333" x2="24792" y2="53333"/>
                        <a14:foregroundMark x1="28542" y1="13611" x2="28542" y2="13611"/>
                        <a14:foregroundMark x1="76875" y1="25556" x2="76875" y2="25556"/>
                        <a14:foregroundMark x1="80208" y1="61111" x2="80208" y2="61111"/>
                      </a14:backgroundRemoval>
                    </a14:imgEffect>
                  </a14:imgLayer>
                </a14:imgProps>
              </a:ext>
              <a:ext uri="{28A0092B-C50C-407E-A947-70E740481C1C}">
                <a14:useLocalDpi xmlns:a14="http://schemas.microsoft.com/office/drawing/2010/main" val="0"/>
              </a:ext>
            </a:extLst>
          </a:blip>
          <a:srcRect/>
          <a:stretch>
            <a:fillRect/>
          </a:stretch>
        </p:blipFill>
        <p:spPr bwMode="auto">
          <a:xfrm>
            <a:off x="9195551" y="3889392"/>
            <a:ext cx="1367415" cy="10255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ree Building SVG, PNG Icon, Symbol. Download Image.">
            <a:extLst>
              <a:ext uri="{FF2B5EF4-FFF2-40B4-BE49-F238E27FC236}">
                <a16:creationId xmlns:a16="http://schemas.microsoft.com/office/drawing/2014/main" id="{F9FAB9FB-EB3C-4273-1524-DA7939D67B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321018" y="1911097"/>
            <a:ext cx="1125110" cy="1125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434465"/>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6204AF0F-043B-51E2-FFE9-8D812308E641}"/>
              </a:ext>
            </a:extLst>
          </p:cNvPr>
          <p:cNvSpPr txBox="1">
            <a:spLocks/>
          </p:cNvSpPr>
          <p:nvPr/>
        </p:nvSpPr>
        <p:spPr>
          <a:xfrm>
            <a:off x="611873" y="1857375"/>
            <a:ext cx="4543745" cy="3379341"/>
          </a:xfrm>
          <a:prstGeom prst="rect">
            <a:avLst/>
          </a:prstGeom>
        </p:spPr>
        <p:txBody>
          <a:bodyPr/>
          <a:lstStyle>
            <a:lvl1pPr marL="341313" indent="-341313" algn="l" defTabSz="914400" rtl="0" eaLnBrk="1" latinLnBrk="0" hangingPunct="1">
              <a:lnSpc>
                <a:spcPct val="100000"/>
              </a:lnSpc>
              <a:spcBef>
                <a:spcPts val="0"/>
              </a:spcBef>
              <a:spcAft>
                <a:spcPts val="1200"/>
              </a:spcAft>
              <a:buClr>
                <a:srgbClr val="7AC143"/>
              </a:buClr>
              <a:buSzPct val="80000"/>
              <a:buFont typeface="CDM Smith" pitchFamily="2" charset="0"/>
              <a:buChar char="▬"/>
              <a:defRPr sz="2400" b="0" kern="1200">
                <a:solidFill>
                  <a:schemeClr val="bg2">
                    <a:lumMod val="10000"/>
                  </a:schemeClr>
                </a:solidFill>
                <a:latin typeface="+mn-lt"/>
                <a:ea typeface="+mn-ea"/>
                <a:cs typeface="+mn-cs"/>
              </a:defRPr>
            </a:lvl1pPr>
            <a:lvl2pPr marL="571500" indent="-227013"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a:lstStyle>
          <a:p>
            <a:r>
              <a:rPr lang="en-US"/>
              <a:t>Results may be displayed as an “efficiency frontier”</a:t>
            </a:r>
          </a:p>
          <a:p>
            <a:r>
              <a:rPr lang="en-US"/>
              <a:t>Individual points represent different </a:t>
            </a:r>
            <a:r>
              <a:rPr lang="en-US" b="1"/>
              <a:t>CIP schedules</a:t>
            </a:r>
          </a:p>
          <a:p>
            <a:r>
              <a:rPr lang="en-US"/>
              <a:t>Visualize </a:t>
            </a:r>
            <a:r>
              <a:rPr lang="en-US" b="1"/>
              <a:t>tradeoffs</a:t>
            </a:r>
            <a:r>
              <a:rPr lang="en-US"/>
              <a:t> between objectives</a:t>
            </a:r>
          </a:p>
        </p:txBody>
      </p:sp>
      <p:sp>
        <p:nvSpPr>
          <p:cNvPr id="2" name="Footer Placeholder 1">
            <a:extLst>
              <a:ext uri="{FF2B5EF4-FFF2-40B4-BE49-F238E27FC236}">
                <a16:creationId xmlns:a16="http://schemas.microsoft.com/office/drawing/2014/main" id="{36ABE944-C7D0-F3D0-70AB-D194D487C86E}"/>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65F87BB7-9321-E3A5-275E-1A1C9CFA258D}"/>
              </a:ext>
            </a:extLst>
          </p:cNvPr>
          <p:cNvSpPr>
            <a:spLocks noGrp="1"/>
          </p:cNvSpPr>
          <p:nvPr>
            <p:ph type="sldNum" sz="quarter" idx="12"/>
          </p:nvPr>
        </p:nvSpPr>
        <p:spPr/>
        <p:txBody>
          <a:bodyPr/>
          <a:lstStyle/>
          <a:p>
            <a:fld id="{087AD81C-07CB-403E-B0F1-2B30BE5AE71F}" type="slidenum">
              <a:rPr lang="en-US" smtClean="0"/>
              <a:t>17</a:t>
            </a:fld>
            <a:endParaRPr lang="en-US"/>
          </a:p>
        </p:txBody>
      </p:sp>
      <p:sp>
        <p:nvSpPr>
          <p:cNvPr id="5" name="Title 4">
            <a:extLst>
              <a:ext uri="{FF2B5EF4-FFF2-40B4-BE49-F238E27FC236}">
                <a16:creationId xmlns:a16="http://schemas.microsoft.com/office/drawing/2014/main" id="{7738FE1D-96A7-B9EA-502A-B1E2B04E03DE}"/>
              </a:ext>
            </a:extLst>
          </p:cNvPr>
          <p:cNvSpPr>
            <a:spLocks noGrp="1"/>
          </p:cNvSpPr>
          <p:nvPr>
            <p:ph type="title"/>
          </p:nvPr>
        </p:nvSpPr>
        <p:spPr/>
        <p:txBody>
          <a:bodyPr/>
          <a:lstStyle/>
          <a:p>
            <a:r>
              <a:rPr lang="en-US"/>
              <a:t>Optimization Results</a:t>
            </a:r>
          </a:p>
        </p:txBody>
      </p:sp>
      <p:grpSp>
        <p:nvGrpSpPr>
          <p:cNvPr id="24" name="Group 23">
            <a:extLst>
              <a:ext uri="{FF2B5EF4-FFF2-40B4-BE49-F238E27FC236}">
                <a16:creationId xmlns:a16="http://schemas.microsoft.com/office/drawing/2014/main" id="{17AF747A-4A73-7B16-66B6-482B213FA71D}"/>
              </a:ext>
            </a:extLst>
          </p:cNvPr>
          <p:cNvGrpSpPr/>
          <p:nvPr/>
        </p:nvGrpSpPr>
        <p:grpSpPr>
          <a:xfrm>
            <a:off x="5269173" y="1621281"/>
            <a:ext cx="6807782" cy="4304414"/>
            <a:chOff x="5269173" y="1621281"/>
            <a:chExt cx="6807782" cy="4304414"/>
          </a:xfrm>
        </p:grpSpPr>
        <p:pic>
          <p:nvPicPr>
            <p:cNvPr id="8" name="Picture 7" descr="A graph of a graph showing a curve&#10;&#10;Description automatically generated with medium confidence">
              <a:extLst>
                <a:ext uri="{FF2B5EF4-FFF2-40B4-BE49-F238E27FC236}">
                  <a16:creationId xmlns:a16="http://schemas.microsoft.com/office/drawing/2014/main" id="{9CAA5C81-5AA5-79ED-9D34-5D5697A25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9173" y="1621281"/>
              <a:ext cx="6807782" cy="4304414"/>
            </a:xfrm>
            <a:prstGeom prst="rect">
              <a:avLst/>
            </a:prstGeom>
            <a:solidFill>
              <a:sysClr val="window" lastClr="FFFFFF"/>
            </a:solidFill>
          </p:spPr>
        </p:pic>
        <p:cxnSp>
          <p:nvCxnSpPr>
            <p:cNvPr id="9" name="Straight Arrow Connector 8">
              <a:extLst>
                <a:ext uri="{FF2B5EF4-FFF2-40B4-BE49-F238E27FC236}">
                  <a16:creationId xmlns:a16="http://schemas.microsoft.com/office/drawing/2014/main" id="{73D9D692-592D-2ECA-711B-86D7308E10ED}"/>
                </a:ext>
              </a:extLst>
            </p:cNvPr>
            <p:cNvCxnSpPr>
              <a:cxnSpLocks/>
            </p:cNvCxnSpPr>
            <p:nvPr/>
          </p:nvCxnSpPr>
          <p:spPr>
            <a:xfrm>
              <a:off x="6435653" y="4665917"/>
              <a:ext cx="5184847" cy="0"/>
            </a:xfrm>
            <a:prstGeom prst="straightConnector1">
              <a:avLst/>
            </a:prstGeom>
            <a:solidFill>
              <a:sysClr val="window" lastClr="FFFFFF"/>
            </a:solidFill>
            <a:ln w="38100" cap="flat" cmpd="sng" algn="ctr">
              <a:solidFill>
                <a:srgbClr val="A5A5A5">
                  <a:lumMod val="60000"/>
                  <a:lumOff val="40000"/>
                </a:srgbClr>
              </a:solidFill>
              <a:prstDash val="solid"/>
              <a:miter lim="800000"/>
              <a:tailEnd type="triangle"/>
            </a:ln>
            <a:effectLst/>
          </p:spPr>
        </p:cxnSp>
        <p:sp>
          <p:nvSpPr>
            <p:cNvPr id="10" name="Rectangle 9">
              <a:extLst>
                <a:ext uri="{FF2B5EF4-FFF2-40B4-BE49-F238E27FC236}">
                  <a16:creationId xmlns:a16="http://schemas.microsoft.com/office/drawing/2014/main" id="{D68ADD1C-7F50-5D69-1BEC-63C56424AD14}"/>
                </a:ext>
              </a:extLst>
            </p:cNvPr>
            <p:cNvSpPr/>
            <p:nvPr/>
          </p:nvSpPr>
          <p:spPr>
            <a:xfrm>
              <a:off x="6378251" y="4177756"/>
              <a:ext cx="1717104" cy="43902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750"/>
                </a:spcAft>
                <a:buClrTx/>
                <a:buSzTx/>
                <a:buFontTx/>
                <a:buNone/>
                <a:tabLst/>
                <a:defRPr/>
              </a:pPr>
              <a:r>
                <a:rPr kumimoji="0" lang="en-US" sz="1200" b="0" i="0" u="none" strike="noStrike" kern="0" cap="none" spc="0" normalizeH="0" baseline="0" noProof="0">
                  <a:ln>
                    <a:noFill/>
                  </a:ln>
                  <a:solidFill>
                    <a:prstClr val="white">
                      <a:lumMod val="50000"/>
                    </a:prstClr>
                  </a:solidFill>
                  <a:effectLst/>
                  <a:uLnTx/>
                  <a:uFillTx/>
                  <a:latin typeface="Arial" panose="020B0604020202020204" pitchFamily="34" charset="0"/>
                  <a:ea typeface="Cambria" panose="02040503050406030204" pitchFamily="18" charset="0"/>
                  <a:cs typeface="Times New Roman" panose="02020603050405020304" pitchFamily="18" charset="0"/>
                </a:rPr>
                <a:t>Greater spread of project costs over time</a:t>
              </a:r>
              <a:endParaRPr kumimoji="0" lang="en-US" sz="1200" b="0" i="0" u="none" strike="noStrike" kern="0" cap="none" spc="0" normalizeH="0" baseline="0" noProof="0">
                <a:ln>
                  <a:noFill/>
                </a:ln>
                <a:solidFill>
                  <a:prstClr val="white">
                    <a:lumMod val="50000"/>
                  </a:prstClr>
                </a:solidFill>
                <a:effectLst/>
                <a:uLnTx/>
                <a:uFillTx/>
                <a:latin typeface="Calibri" panose="020F0502020204030204"/>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6B73321-1575-A0F3-BD32-15E56A186EFC}"/>
                </a:ext>
              </a:extLst>
            </p:cNvPr>
            <p:cNvSpPr/>
            <p:nvPr/>
          </p:nvSpPr>
          <p:spPr>
            <a:xfrm>
              <a:off x="9251113" y="4143928"/>
              <a:ext cx="1717104" cy="456570"/>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750"/>
                </a:spcAft>
                <a:buClrTx/>
                <a:buSzTx/>
                <a:buFontTx/>
                <a:buNone/>
                <a:tabLst/>
                <a:defRPr/>
              </a:pPr>
              <a:r>
                <a:rPr kumimoji="0" lang="en-US" sz="1200" b="0" i="0" u="none" strike="noStrike" kern="0" cap="none" spc="0" normalizeH="0" baseline="0" noProof="0">
                  <a:ln>
                    <a:noFill/>
                  </a:ln>
                  <a:solidFill>
                    <a:prstClr val="white">
                      <a:lumMod val="50000"/>
                    </a:prstClr>
                  </a:solidFill>
                  <a:effectLst/>
                  <a:uLnTx/>
                  <a:uFillTx/>
                  <a:latin typeface="Arial" panose="020B0604020202020204" pitchFamily="34" charset="0"/>
                  <a:ea typeface="Cambria" panose="02040503050406030204" pitchFamily="18" charset="0"/>
                  <a:cs typeface="Times New Roman" panose="02020603050405020304" pitchFamily="18" charset="0"/>
                </a:rPr>
                <a:t>Less spread of project costs over time</a:t>
              </a:r>
              <a:endParaRPr kumimoji="0" lang="en-US" sz="1200" b="0" i="0" u="none" strike="noStrike" kern="0" cap="none" spc="0" normalizeH="0" baseline="0" noProof="0">
                <a:ln>
                  <a:noFill/>
                </a:ln>
                <a:solidFill>
                  <a:prstClr val="white">
                    <a:lumMod val="50000"/>
                  </a:prstClr>
                </a:solidFill>
                <a:effectLst/>
                <a:uLnTx/>
                <a:uFillTx/>
                <a:latin typeface="Calibri" panose="020F0502020204030204"/>
                <a:ea typeface="Cambria" panose="020405030504060302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4D481B3D-C8BF-409A-3A48-82C3B2CF4CCD}"/>
                </a:ext>
              </a:extLst>
            </p:cNvPr>
            <p:cNvCxnSpPr>
              <a:cxnSpLocks/>
            </p:cNvCxnSpPr>
            <p:nvPr/>
          </p:nvCxnSpPr>
          <p:spPr>
            <a:xfrm flipV="1">
              <a:off x="11803790" y="2019300"/>
              <a:ext cx="0" cy="2402654"/>
            </a:xfrm>
            <a:prstGeom prst="straightConnector1">
              <a:avLst/>
            </a:prstGeom>
            <a:solidFill>
              <a:sysClr val="window" lastClr="FFFFFF"/>
            </a:solidFill>
            <a:ln w="38100" cap="flat" cmpd="sng" algn="ctr">
              <a:solidFill>
                <a:srgbClr val="A5A5A5">
                  <a:lumMod val="60000"/>
                  <a:lumOff val="40000"/>
                </a:srgbClr>
              </a:solidFill>
              <a:prstDash val="solid"/>
              <a:miter lim="800000"/>
              <a:tailEnd type="triangle"/>
            </a:ln>
            <a:effectLst/>
          </p:spPr>
        </p:cxnSp>
        <p:sp>
          <p:nvSpPr>
            <p:cNvPr id="13" name="Rectangle 12">
              <a:extLst>
                <a:ext uri="{FF2B5EF4-FFF2-40B4-BE49-F238E27FC236}">
                  <a16:creationId xmlns:a16="http://schemas.microsoft.com/office/drawing/2014/main" id="{F8FF60A2-9B1F-4E51-AAE0-954D84252F82}"/>
                </a:ext>
              </a:extLst>
            </p:cNvPr>
            <p:cNvSpPr/>
            <p:nvPr/>
          </p:nvSpPr>
          <p:spPr>
            <a:xfrm>
              <a:off x="10968217" y="2019300"/>
              <a:ext cx="764310" cy="478132"/>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750"/>
                </a:spcAft>
                <a:buClrTx/>
                <a:buSzTx/>
                <a:buFontTx/>
                <a:buNone/>
                <a:tabLst/>
                <a:defRPr/>
              </a:pPr>
              <a:r>
                <a:rPr kumimoji="0" lang="en-US" sz="1200" b="0" i="0" u="none" strike="noStrike" kern="0" cap="none" spc="0" normalizeH="0" baseline="0" noProof="0">
                  <a:ln>
                    <a:noFill/>
                  </a:ln>
                  <a:solidFill>
                    <a:prstClr val="white">
                      <a:lumMod val="50000"/>
                    </a:prstClr>
                  </a:solidFill>
                  <a:effectLst/>
                  <a:uLnTx/>
                  <a:uFillTx/>
                  <a:latin typeface="Arial" panose="020B0604020202020204" pitchFamily="34" charset="0"/>
                  <a:ea typeface="Cambria" panose="02040503050406030204" pitchFamily="18" charset="0"/>
                  <a:cs typeface="Times New Roman" panose="02020603050405020304" pitchFamily="18" charset="0"/>
                </a:rPr>
                <a:t>More risk reduction</a:t>
              </a:r>
              <a:endParaRPr kumimoji="0" lang="en-US" sz="1200" b="0" i="0" u="none" strike="noStrike" kern="0" cap="none" spc="0" normalizeH="0" baseline="0" noProof="0">
                <a:ln>
                  <a:noFill/>
                </a:ln>
                <a:solidFill>
                  <a:prstClr val="white">
                    <a:lumMod val="50000"/>
                  </a:prstClr>
                </a:solidFill>
                <a:effectLst/>
                <a:uLnTx/>
                <a:uFillTx/>
                <a:latin typeface="Calibri" panose="020F0502020204030204"/>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40322D5-DA9B-BF12-99FC-82AEF7A3EA77}"/>
                </a:ext>
              </a:extLst>
            </p:cNvPr>
            <p:cNvSpPr/>
            <p:nvPr/>
          </p:nvSpPr>
          <p:spPr>
            <a:xfrm>
              <a:off x="10968217" y="3798570"/>
              <a:ext cx="764310" cy="412993"/>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750"/>
                </a:spcAft>
                <a:buClrTx/>
                <a:buSzTx/>
                <a:buFontTx/>
                <a:buNone/>
                <a:tabLst/>
                <a:defRPr/>
              </a:pPr>
              <a:r>
                <a:rPr kumimoji="0" lang="en-US" sz="1200" b="0" i="0" u="none" strike="noStrike" kern="0" cap="none" spc="0" normalizeH="0" baseline="0" noProof="0">
                  <a:ln>
                    <a:noFill/>
                  </a:ln>
                  <a:solidFill>
                    <a:prstClr val="white">
                      <a:lumMod val="50000"/>
                    </a:prstClr>
                  </a:solidFill>
                  <a:effectLst/>
                  <a:uLnTx/>
                  <a:uFillTx/>
                  <a:latin typeface="Arial" panose="020B0604020202020204" pitchFamily="34" charset="0"/>
                  <a:ea typeface="Cambria" panose="02040503050406030204" pitchFamily="18" charset="0"/>
                  <a:cs typeface="Times New Roman" panose="02020603050405020304" pitchFamily="18" charset="0"/>
                </a:rPr>
                <a:t>Less risk reduction</a:t>
              </a:r>
              <a:endParaRPr kumimoji="0" lang="en-US" sz="1200" b="0" i="0" u="none" strike="noStrike" kern="0" cap="none" spc="0" normalizeH="0" baseline="0" noProof="0">
                <a:ln>
                  <a:noFill/>
                </a:ln>
                <a:solidFill>
                  <a:prstClr val="white">
                    <a:lumMod val="50000"/>
                  </a:prstClr>
                </a:solidFill>
                <a:effectLst/>
                <a:uLnTx/>
                <a:uFillTx/>
                <a:latin typeface="Calibri" panose="020F0502020204030204"/>
                <a:ea typeface="Cambria" panose="0204050305040603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34471321-349E-835C-5A57-A8AFE1CD2655}"/>
                </a:ext>
              </a:extLst>
            </p:cNvPr>
            <p:cNvSpPr/>
            <p:nvPr/>
          </p:nvSpPr>
          <p:spPr>
            <a:xfrm>
              <a:off x="9467586" y="2497432"/>
              <a:ext cx="1581411" cy="403238"/>
            </a:xfrm>
            <a:prstGeom prst="rect">
              <a:avLst/>
            </a:prstGeom>
            <a:solidFill>
              <a:sysClr val="window" lastClr="FFFFFF"/>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buClrTx/>
                <a:buSzTx/>
                <a:buFontTx/>
                <a:buNone/>
                <a:tabLst/>
                <a:defRPr/>
              </a:pPr>
              <a:r>
                <a:rPr kumimoji="0" lang="en-US" sz="1100" b="0" i="0" u="none" strike="noStrike" kern="0" cap="none" spc="0" normalizeH="0" baseline="0" noProof="0">
                  <a:ln>
                    <a:noFill/>
                  </a:ln>
                  <a:solidFill>
                    <a:srgbClr val="B2182B"/>
                  </a:solidFill>
                  <a:effectLst/>
                  <a:uLnTx/>
                  <a:uFillTx/>
                  <a:latin typeface="Arial" panose="020B0604020202020204" pitchFamily="34" charset="0"/>
                  <a:ea typeface="Cambria" panose="02040503050406030204" pitchFamily="18" charset="0"/>
                  <a:cs typeface="Arial" panose="020B0604020202020204" pitchFamily="34" charset="0"/>
                </a:rPr>
                <a:t>High risk reduction</a:t>
              </a:r>
            </a:p>
            <a:p>
              <a:pPr marL="0" marR="0" lvl="0" indent="0" defTabSz="914400" eaLnBrk="1" fontAlgn="auto" latinLnBrk="0" hangingPunct="1">
                <a:lnSpc>
                  <a:spcPct val="115000"/>
                </a:lnSpc>
                <a:spcBef>
                  <a:spcPts val="0"/>
                </a:spcBef>
                <a:buClrTx/>
                <a:buSzTx/>
                <a:buFontTx/>
                <a:buNone/>
                <a:tabLst/>
                <a:defRPr/>
              </a:pPr>
              <a:r>
                <a:rPr lang="en-US" sz="1100" kern="0">
                  <a:solidFill>
                    <a:srgbClr val="B2182B"/>
                  </a:solidFill>
                  <a:latin typeface="Arial" panose="020B0604020202020204" pitchFamily="34" charset="0"/>
                  <a:ea typeface="Cambria" panose="02040503050406030204" pitchFamily="18" charset="0"/>
                  <a:cs typeface="Arial" panose="020B0604020202020204" pitchFamily="34" charset="0"/>
                </a:rPr>
                <a:t>Costly up front</a:t>
              </a:r>
              <a:endParaRPr kumimoji="0" lang="en-US" sz="1100" b="0" i="0" u="none" strike="noStrike" kern="0" cap="none" spc="0" normalizeH="0" baseline="0" noProof="0">
                <a:ln>
                  <a:noFill/>
                </a:ln>
                <a:solidFill>
                  <a:srgbClr val="B2182B"/>
                </a:solidFill>
                <a:effectLst/>
                <a:uLnTx/>
                <a:uFillTx/>
                <a:latin typeface="Arial" panose="020B0604020202020204" pitchFamily="34" charset="0"/>
                <a:ea typeface="Cambria" panose="02040503050406030204" pitchFamily="18"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FA6BADE9-B0C0-1A96-C1B3-2DD205916453}"/>
                </a:ext>
              </a:extLst>
            </p:cNvPr>
            <p:cNvCxnSpPr>
              <a:cxnSpLocks/>
            </p:cNvCxnSpPr>
            <p:nvPr/>
          </p:nvCxnSpPr>
          <p:spPr>
            <a:xfrm flipV="1">
              <a:off x="10062648" y="2152519"/>
              <a:ext cx="304531" cy="361928"/>
            </a:xfrm>
            <a:prstGeom prst="straightConnector1">
              <a:avLst/>
            </a:prstGeom>
            <a:solidFill>
              <a:sysClr val="window" lastClr="FFFFFF"/>
            </a:solidFill>
            <a:ln w="38100" cap="flat" cmpd="sng" algn="ctr">
              <a:solidFill>
                <a:srgbClr val="B2182B"/>
              </a:solidFill>
              <a:prstDash val="solid"/>
              <a:miter lim="800000"/>
              <a:tailEnd type="triangle"/>
            </a:ln>
            <a:effectLst/>
          </p:spPr>
        </p:cxnSp>
        <p:sp>
          <p:nvSpPr>
            <p:cNvPr id="18" name="Rectangle 17">
              <a:extLst>
                <a:ext uri="{FF2B5EF4-FFF2-40B4-BE49-F238E27FC236}">
                  <a16:creationId xmlns:a16="http://schemas.microsoft.com/office/drawing/2014/main" id="{9D01BBFF-DAC0-6C91-91D4-4D7FE0C79A89}"/>
                </a:ext>
              </a:extLst>
            </p:cNvPr>
            <p:cNvSpPr/>
            <p:nvPr/>
          </p:nvSpPr>
          <p:spPr>
            <a:xfrm>
              <a:off x="7236803" y="3292876"/>
              <a:ext cx="2631093" cy="472212"/>
            </a:xfrm>
            <a:prstGeom prst="rect">
              <a:avLst/>
            </a:prstGeom>
            <a:solidFill>
              <a:sysClr val="window" lastClr="FFFFFF"/>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buClrTx/>
                <a:buSzTx/>
                <a:buFontTx/>
                <a:buNone/>
                <a:tabLst/>
                <a:defRPr/>
              </a:pPr>
              <a:r>
                <a:rPr kumimoji="0" lang="en-US" sz="1200" b="0" i="0" u="none" strike="noStrike" kern="0" cap="none" spc="0" normalizeH="0" baseline="0" noProof="0">
                  <a:ln>
                    <a:noFill/>
                  </a:ln>
                  <a:solidFill>
                    <a:srgbClr val="2166AC"/>
                  </a:solidFill>
                  <a:effectLst/>
                  <a:uLnTx/>
                  <a:uFillTx/>
                  <a:latin typeface="Arial" panose="020B0604020202020204" pitchFamily="34" charset="0"/>
                  <a:ea typeface="Cambria" panose="02040503050406030204" pitchFamily="18" charset="0"/>
                  <a:cs typeface="Times New Roman" panose="02020603050405020304" pitchFamily="18" charset="0"/>
                </a:rPr>
                <a:t>Low risk reduction</a:t>
              </a:r>
            </a:p>
            <a:p>
              <a:pPr marL="0" marR="0" lvl="0" indent="0" defTabSz="914400" eaLnBrk="1" fontAlgn="auto" latinLnBrk="0" hangingPunct="1">
                <a:lnSpc>
                  <a:spcPct val="115000"/>
                </a:lnSpc>
                <a:spcBef>
                  <a:spcPts val="0"/>
                </a:spcBef>
                <a:buClrTx/>
                <a:buSzTx/>
                <a:buFontTx/>
                <a:buNone/>
                <a:tabLst/>
                <a:defRPr/>
              </a:pPr>
              <a:r>
                <a:rPr lang="en-US" sz="1200" kern="0">
                  <a:solidFill>
                    <a:srgbClr val="2166AC"/>
                  </a:solidFill>
                  <a:latin typeface="Arial" panose="020B0604020202020204" pitchFamily="34" charset="0"/>
                  <a:ea typeface="Cambria" panose="02040503050406030204" pitchFamily="18" charset="0"/>
                  <a:cs typeface="Times New Roman" panose="02020603050405020304" pitchFamily="18" charset="0"/>
                </a:rPr>
                <a:t>Costs allocated throughout century</a:t>
              </a:r>
              <a:endParaRPr kumimoji="0" lang="en-US" sz="1200" b="0" i="0" u="none" strike="noStrike" kern="0" cap="none" spc="0" normalizeH="0" baseline="0" noProof="0">
                <a:ln>
                  <a:noFill/>
                </a:ln>
                <a:solidFill>
                  <a:srgbClr val="2166AC"/>
                </a:solidFill>
                <a:effectLst/>
                <a:uLnTx/>
                <a:uFillTx/>
                <a:latin typeface="Arial" panose="020B0604020202020204" pitchFamily="34" charset="0"/>
                <a:ea typeface="Cambria" panose="020405030504060302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23483AB1-E44C-44D7-CED5-0DFF63A6CC71}"/>
                </a:ext>
              </a:extLst>
            </p:cNvPr>
            <p:cNvCxnSpPr>
              <a:cxnSpLocks/>
            </p:cNvCxnSpPr>
            <p:nvPr/>
          </p:nvCxnSpPr>
          <p:spPr>
            <a:xfrm flipH="1">
              <a:off x="6646356" y="3545078"/>
              <a:ext cx="597056" cy="170878"/>
            </a:xfrm>
            <a:prstGeom prst="straightConnector1">
              <a:avLst/>
            </a:prstGeom>
            <a:solidFill>
              <a:sysClr val="window" lastClr="FFFFFF"/>
            </a:solidFill>
            <a:ln w="38100" cap="flat" cmpd="sng" algn="ctr">
              <a:solidFill>
                <a:srgbClr val="2166AC"/>
              </a:solidFill>
              <a:prstDash val="solid"/>
              <a:miter lim="800000"/>
              <a:tailEnd type="triangle"/>
            </a:ln>
            <a:effectLst/>
          </p:spPr>
        </p:cxnSp>
      </p:grpSp>
      <p:sp>
        <p:nvSpPr>
          <p:cNvPr id="21" name="Content Placeholder 2">
            <a:extLst>
              <a:ext uri="{FF2B5EF4-FFF2-40B4-BE49-F238E27FC236}">
                <a16:creationId xmlns:a16="http://schemas.microsoft.com/office/drawing/2014/main" id="{06495572-157B-9C35-91E6-88B112349207}"/>
              </a:ext>
            </a:extLst>
          </p:cNvPr>
          <p:cNvSpPr txBox="1">
            <a:spLocks/>
          </p:cNvSpPr>
          <p:nvPr/>
        </p:nvSpPr>
        <p:spPr>
          <a:xfrm>
            <a:off x="457200" y="1508125"/>
            <a:ext cx="11506200" cy="4530726"/>
          </a:xfrm>
          <a:prstGeom prst="rect">
            <a:avLst/>
          </a:prstGeom>
        </p:spPr>
        <p:txBody>
          <a:bodyPr/>
          <a:lstStyle>
            <a:lvl1pPr marL="341313" indent="-341313" algn="l" defTabSz="914400" rtl="0" eaLnBrk="1" latinLnBrk="0" hangingPunct="1">
              <a:lnSpc>
                <a:spcPct val="100000"/>
              </a:lnSpc>
              <a:spcBef>
                <a:spcPts val="0"/>
              </a:spcBef>
              <a:spcAft>
                <a:spcPts val="1200"/>
              </a:spcAft>
              <a:buClr>
                <a:srgbClr val="7AC143"/>
              </a:buClr>
              <a:buSzPct val="80000"/>
              <a:buFont typeface="CDM Smith" pitchFamily="2" charset="0"/>
              <a:buChar char="▬"/>
              <a:defRPr sz="2400" b="0" kern="1200">
                <a:solidFill>
                  <a:schemeClr val="bg2">
                    <a:lumMod val="10000"/>
                  </a:schemeClr>
                </a:solidFill>
                <a:latin typeface="+mn-lt"/>
                <a:ea typeface="+mn-ea"/>
                <a:cs typeface="+mn-cs"/>
              </a:defRPr>
            </a:lvl1pPr>
            <a:lvl2pPr marL="571500" indent="-227013"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a:lstStyle>
          <a:p>
            <a:endParaRPr lang="en-US" b="1"/>
          </a:p>
        </p:txBody>
      </p:sp>
      <p:sp>
        <p:nvSpPr>
          <p:cNvPr id="4" name="TextBox 3">
            <a:extLst>
              <a:ext uri="{FF2B5EF4-FFF2-40B4-BE49-F238E27FC236}">
                <a16:creationId xmlns:a16="http://schemas.microsoft.com/office/drawing/2014/main" id="{BB37ECEF-722C-71F2-D2A6-3F221DD165FA}"/>
              </a:ext>
            </a:extLst>
          </p:cNvPr>
          <p:cNvSpPr txBox="1"/>
          <p:nvPr/>
        </p:nvSpPr>
        <p:spPr>
          <a:xfrm>
            <a:off x="4827213" y="4589351"/>
            <a:ext cx="883920"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Obj. 1</a:t>
            </a:r>
          </a:p>
        </p:txBody>
      </p:sp>
      <p:sp>
        <p:nvSpPr>
          <p:cNvPr id="6" name="TextBox 5">
            <a:extLst>
              <a:ext uri="{FF2B5EF4-FFF2-40B4-BE49-F238E27FC236}">
                <a16:creationId xmlns:a16="http://schemas.microsoft.com/office/drawing/2014/main" id="{72029B52-55C0-EB95-2DC0-B86B15330578}"/>
              </a:ext>
            </a:extLst>
          </p:cNvPr>
          <p:cNvSpPr txBox="1"/>
          <p:nvPr/>
        </p:nvSpPr>
        <p:spPr>
          <a:xfrm>
            <a:off x="5996010" y="5149561"/>
            <a:ext cx="883920"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Obj. 2</a:t>
            </a:r>
          </a:p>
        </p:txBody>
      </p:sp>
      <p:sp>
        <p:nvSpPr>
          <p:cNvPr id="7" name="TextBox 6">
            <a:extLst>
              <a:ext uri="{FF2B5EF4-FFF2-40B4-BE49-F238E27FC236}">
                <a16:creationId xmlns:a16="http://schemas.microsoft.com/office/drawing/2014/main" id="{D9166BBD-B019-2650-964A-7AB441733E15}"/>
              </a:ext>
            </a:extLst>
          </p:cNvPr>
          <p:cNvSpPr txBox="1"/>
          <p:nvPr/>
        </p:nvSpPr>
        <p:spPr>
          <a:xfrm>
            <a:off x="6010320" y="5688254"/>
            <a:ext cx="883920" cy="369332"/>
          </a:xfrm>
          <a:prstGeom prst="rect">
            <a:avLst/>
          </a:prstGeom>
          <a:noFill/>
        </p:spPr>
        <p:txBody>
          <a:bodyPr wrap="square" rtlCol="0">
            <a:spAutoFit/>
          </a:bodyPr>
          <a:lstStyle/>
          <a:p>
            <a:r>
              <a:rPr lang="en-US" b="1">
                <a:latin typeface="Arial" panose="020B0604020202020204" pitchFamily="34" charset="0"/>
                <a:cs typeface="Arial" panose="020B0604020202020204" pitchFamily="34" charset="0"/>
              </a:rPr>
              <a:t>Obj. 3</a:t>
            </a:r>
          </a:p>
        </p:txBody>
      </p:sp>
      <p:cxnSp>
        <p:nvCxnSpPr>
          <p:cNvPr id="15" name="Straight Arrow Connector 14">
            <a:extLst>
              <a:ext uri="{FF2B5EF4-FFF2-40B4-BE49-F238E27FC236}">
                <a16:creationId xmlns:a16="http://schemas.microsoft.com/office/drawing/2014/main" id="{D2F579A5-87DE-322A-120B-E7C2A9136B35}"/>
              </a:ext>
            </a:extLst>
          </p:cNvPr>
          <p:cNvCxnSpPr>
            <a:cxnSpLocks/>
            <a:stCxn id="6" idx="3"/>
          </p:cNvCxnSpPr>
          <p:nvPr/>
        </p:nvCxnSpPr>
        <p:spPr>
          <a:xfrm flipV="1">
            <a:off x="6879930" y="5149561"/>
            <a:ext cx="1022010" cy="184666"/>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13C1247F-9079-6084-FE8A-C1C3B67683AB}"/>
              </a:ext>
            </a:extLst>
          </p:cNvPr>
          <p:cNvCxnSpPr>
            <a:cxnSpLocks/>
          </p:cNvCxnSpPr>
          <p:nvPr/>
        </p:nvCxnSpPr>
        <p:spPr>
          <a:xfrm flipV="1">
            <a:off x="6879930" y="5747493"/>
            <a:ext cx="305730" cy="92333"/>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3748EFD5-A8DC-8FA9-4187-C231152C233A}"/>
              </a:ext>
            </a:extLst>
          </p:cNvPr>
          <p:cNvCxnSpPr>
            <a:cxnSpLocks/>
          </p:cNvCxnSpPr>
          <p:nvPr/>
        </p:nvCxnSpPr>
        <p:spPr>
          <a:xfrm flipV="1">
            <a:off x="5272926" y="3906098"/>
            <a:ext cx="232932" cy="626675"/>
          </a:xfrm>
          <a:prstGeom prst="straightConnector1">
            <a:avLst/>
          </a:prstGeom>
          <a:ln w="285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04221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6204AF0F-043B-51E2-FFE9-8D812308E641}"/>
              </a:ext>
            </a:extLst>
          </p:cNvPr>
          <p:cNvSpPr txBox="1">
            <a:spLocks/>
          </p:cNvSpPr>
          <p:nvPr/>
        </p:nvSpPr>
        <p:spPr>
          <a:xfrm>
            <a:off x="611873" y="1857375"/>
            <a:ext cx="4543745" cy="3379341"/>
          </a:xfrm>
          <a:prstGeom prst="rect">
            <a:avLst/>
          </a:prstGeom>
        </p:spPr>
        <p:txBody>
          <a:bodyPr/>
          <a:lstStyle>
            <a:lvl1pPr marL="341313" indent="-341313" algn="l" defTabSz="914400" rtl="0" eaLnBrk="1" latinLnBrk="0" hangingPunct="1">
              <a:lnSpc>
                <a:spcPct val="100000"/>
              </a:lnSpc>
              <a:spcBef>
                <a:spcPts val="0"/>
              </a:spcBef>
              <a:spcAft>
                <a:spcPts val="1200"/>
              </a:spcAft>
              <a:buClr>
                <a:srgbClr val="7AC143"/>
              </a:buClr>
              <a:buSzPct val="80000"/>
              <a:buFont typeface="CDM Smith" pitchFamily="2" charset="0"/>
              <a:buChar char="▬"/>
              <a:defRPr sz="2400" b="0" kern="1200">
                <a:solidFill>
                  <a:schemeClr val="bg2">
                    <a:lumMod val="10000"/>
                  </a:schemeClr>
                </a:solidFill>
                <a:latin typeface="+mn-lt"/>
                <a:ea typeface="+mn-ea"/>
                <a:cs typeface="+mn-cs"/>
              </a:defRPr>
            </a:lvl1pPr>
            <a:lvl2pPr marL="571500" indent="-227013"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a:lstStyle>
          <a:p>
            <a:r>
              <a:rPr lang="en-US"/>
              <a:t>Results may be displayed as an “efficiency frontier”</a:t>
            </a:r>
          </a:p>
          <a:p>
            <a:r>
              <a:rPr lang="en-US"/>
              <a:t>Individual points represent different </a:t>
            </a:r>
            <a:r>
              <a:rPr lang="en-US" b="1"/>
              <a:t>CIP schedules</a:t>
            </a:r>
          </a:p>
          <a:p>
            <a:r>
              <a:rPr lang="en-US"/>
              <a:t>Visualize </a:t>
            </a:r>
            <a:r>
              <a:rPr lang="en-US" b="1"/>
              <a:t>tradeoffs</a:t>
            </a:r>
            <a:r>
              <a:rPr lang="en-US"/>
              <a:t> between objectives</a:t>
            </a:r>
          </a:p>
          <a:p>
            <a:r>
              <a:rPr lang="en-US">
                <a:latin typeface="+mj-lt"/>
              </a:rPr>
              <a:t>Diminishing returns in total benefits after “knee of curve.”</a:t>
            </a:r>
          </a:p>
          <a:p>
            <a:endParaRPr lang="en-US"/>
          </a:p>
        </p:txBody>
      </p:sp>
      <p:sp>
        <p:nvSpPr>
          <p:cNvPr id="2" name="Footer Placeholder 1">
            <a:extLst>
              <a:ext uri="{FF2B5EF4-FFF2-40B4-BE49-F238E27FC236}">
                <a16:creationId xmlns:a16="http://schemas.microsoft.com/office/drawing/2014/main" id="{36ABE944-C7D0-F3D0-70AB-D194D487C86E}"/>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65F87BB7-9321-E3A5-275E-1A1C9CFA258D}"/>
              </a:ext>
            </a:extLst>
          </p:cNvPr>
          <p:cNvSpPr>
            <a:spLocks noGrp="1"/>
          </p:cNvSpPr>
          <p:nvPr>
            <p:ph type="sldNum" sz="quarter" idx="12"/>
          </p:nvPr>
        </p:nvSpPr>
        <p:spPr/>
        <p:txBody>
          <a:bodyPr/>
          <a:lstStyle/>
          <a:p>
            <a:fld id="{087AD81C-07CB-403E-B0F1-2B30BE5AE71F}" type="slidenum">
              <a:rPr lang="en-US" smtClean="0"/>
              <a:t>18</a:t>
            </a:fld>
            <a:endParaRPr lang="en-US"/>
          </a:p>
        </p:txBody>
      </p:sp>
      <p:sp>
        <p:nvSpPr>
          <p:cNvPr id="5" name="Title 4">
            <a:extLst>
              <a:ext uri="{FF2B5EF4-FFF2-40B4-BE49-F238E27FC236}">
                <a16:creationId xmlns:a16="http://schemas.microsoft.com/office/drawing/2014/main" id="{7738FE1D-96A7-B9EA-502A-B1E2B04E03DE}"/>
              </a:ext>
            </a:extLst>
          </p:cNvPr>
          <p:cNvSpPr>
            <a:spLocks noGrp="1"/>
          </p:cNvSpPr>
          <p:nvPr>
            <p:ph type="title"/>
          </p:nvPr>
        </p:nvSpPr>
        <p:spPr/>
        <p:txBody>
          <a:bodyPr/>
          <a:lstStyle/>
          <a:p>
            <a:r>
              <a:rPr lang="en-US"/>
              <a:t>Optimization Results</a:t>
            </a:r>
          </a:p>
        </p:txBody>
      </p:sp>
      <p:pic>
        <p:nvPicPr>
          <p:cNvPr id="8" name="Picture 7" descr="A graph of a graph showing a curve&#10;&#10;Description automatically generated with medium confidence">
            <a:extLst>
              <a:ext uri="{FF2B5EF4-FFF2-40B4-BE49-F238E27FC236}">
                <a16:creationId xmlns:a16="http://schemas.microsoft.com/office/drawing/2014/main" id="{9CAA5C81-5AA5-79ED-9D34-5D5697A25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9173" y="1621281"/>
            <a:ext cx="6807782" cy="4304414"/>
          </a:xfrm>
          <a:prstGeom prst="rect">
            <a:avLst/>
          </a:prstGeom>
          <a:solidFill>
            <a:sysClr val="window" lastClr="FFFFFF"/>
          </a:solidFill>
        </p:spPr>
      </p:pic>
      <p:cxnSp>
        <p:nvCxnSpPr>
          <p:cNvPr id="9" name="Straight Arrow Connector 8">
            <a:extLst>
              <a:ext uri="{FF2B5EF4-FFF2-40B4-BE49-F238E27FC236}">
                <a16:creationId xmlns:a16="http://schemas.microsoft.com/office/drawing/2014/main" id="{73D9D692-592D-2ECA-711B-86D7308E10ED}"/>
              </a:ext>
            </a:extLst>
          </p:cNvPr>
          <p:cNvCxnSpPr>
            <a:cxnSpLocks/>
          </p:cNvCxnSpPr>
          <p:nvPr/>
        </p:nvCxnSpPr>
        <p:spPr>
          <a:xfrm>
            <a:off x="6435653" y="4665917"/>
            <a:ext cx="5184847" cy="0"/>
          </a:xfrm>
          <a:prstGeom prst="straightConnector1">
            <a:avLst/>
          </a:prstGeom>
          <a:solidFill>
            <a:sysClr val="window" lastClr="FFFFFF"/>
          </a:solidFill>
          <a:ln w="38100" cap="flat" cmpd="sng" algn="ctr">
            <a:solidFill>
              <a:srgbClr val="A5A5A5">
                <a:lumMod val="60000"/>
                <a:lumOff val="40000"/>
              </a:srgbClr>
            </a:solidFill>
            <a:prstDash val="solid"/>
            <a:miter lim="800000"/>
            <a:tailEnd type="triangle"/>
          </a:ln>
          <a:effectLst/>
        </p:spPr>
      </p:cxnSp>
      <p:sp>
        <p:nvSpPr>
          <p:cNvPr id="10" name="Rectangle 9">
            <a:extLst>
              <a:ext uri="{FF2B5EF4-FFF2-40B4-BE49-F238E27FC236}">
                <a16:creationId xmlns:a16="http://schemas.microsoft.com/office/drawing/2014/main" id="{D68ADD1C-7F50-5D69-1BEC-63C56424AD14}"/>
              </a:ext>
            </a:extLst>
          </p:cNvPr>
          <p:cNvSpPr/>
          <p:nvPr/>
        </p:nvSpPr>
        <p:spPr>
          <a:xfrm>
            <a:off x="6378251" y="4177756"/>
            <a:ext cx="1717104" cy="43902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750"/>
              </a:spcAft>
              <a:buClrTx/>
              <a:buSzTx/>
              <a:buFontTx/>
              <a:buNone/>
              <a:tabLst/>
              <a:defRPr/>
            </a:pPr>
            <a:r>
              <a:rPr kumimoji="0" lang="en-US" sz="1200" b="0" i="0" u="none" strike="noStrike" kern="0" cap="none" spc="0" normalizeH="0" baseline="0" noProof="0">
                <a:ln>
                  <a:noFill/>
                </a:ln>
                <a:solidFill>
                  <a:prstClr val="white">
                    <a:lumMod val="50000"/>
                  </a:prstClr>
                </a:solidFill>
                <a:effectLst/>
                <a:uLnTx/>
                <a:uFillTx/>
                <a:latin typeface="Arial" panose="020B0604020202020204" pitchFamily="34" charset="0"/>
                <a:ea typeface="Cambria" panose="02040503050406030204" pitchFamily="18" charset="0"/>
                <a:cs typeface="Times New Roman" panose="02020603050405020304" pitchFamily="18" charset="0"/>
              </a:rPr>
              <a:t>Greater spread of project costs over time</a:t>
            </a:r>
            <a:endParaRPr kumimoji="0" lang="en-US" sz="1200" b="0" i="0" u="none" strike="noStrike" kern="0" cap="none" spc="0" normalizeH="0" baseline="0" noProof="0">
              <a:ln>
                <a:noFill/>
              </a:ln>
              <a:solidFill>
                <a:prstClr val="white">
                  <a:lumMod val="50000"/>
                </a:prstClr>
              </a:solidFill>
              <a:effectLst/>
              <a:uLnTx/>
              <a:uFillTx/>
              <a:latin typeface="Calibri" panose="020F0502020204030204"/>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6B73321-1575-A0F3-BD32-15E56A186EFC}"/>
              </a:ext>
            </a:extLst>
          </p:cNvPr>
          <p:cNvSpPr/>
          <p:nvPr/>
        </p:nvSpPr>
        <p:spPr>
          <a:xfrm>
            <a:off x="9251113" y="4143928"/>
            <a:ext cx="1717104" cy="456570"/>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750"/>
              </a:spcAft>
              <a:buClrTx/>
              <a:buSzTx/>
              <a:buFontTx/>
              <a:buNone/>
              <a:tabLst/>
              <a:defRPr/>
            </a:pPr>
            <a:r>
              <a:rPr kumimoji="0" lang="en-US" sz="1200" b="0" i="0" u="none" strike="noStrike" kern="0" cap="none" spc="0" normalizeH="0" baseline="0" noProof="0">
                <a:ln>
                  <a:noFill/>
                </a:ln>
                <a:solidFill>
                  <a:prstClr val="white">
                    <a:lumMod val="50000"/>
                  </a:prstClr>
                </a:solidFill>
                <a:effectLst/>
                <a:uLnTx/>
                <a:uFillTx/>
                <a:latin typeface="Arial" panose="020B0604020202020204" pitchFamily="34" charset="0"/>
                <a:ea typeface="Cambria" panose="02040503050406030204" pitchFamily="18" charset="0"/>
                <a:cs typeface="Times New Roman" panose="02020603050405020304" pitchFamily="18" charset="0"/>
              </a:rPr>
              <a:t>Less spread of project costs over time</a:t>
            </a:r>
            <a:endParaRPr kumimoji="0" lang="en-US" sz="1200" b="0" i="0" u="none" strike="noStrike" kern="0" cap="none" spc="0" normalizeH="0" baseline="0" noProof="0">
              <a:ln>
                <a:noFill/>
              </a:ln>
              <a:solidFill>
                <a:prstClr val="white">
                  <a:lumMod val="50000"/>
                </a:prstClr>
              </a:solidFill>
              <a:effectLst/>
              <a:uLnTx/>
              <a:uFillTx/>
              <a:latin typeface="Calibri" panose="020F0502020204030204"/>
              <a:ea typeface="Cambria" panose="020405030504060302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4D481B3D-C8BF-409A-3A48-82C3B2CF4CCD}"/>
              </a:ext>
            </a:extLst>
          </p:cNvPr>
          <p:cNvCxnSpPr>
            <a:cxnSpLocks/>
          </p:cNvCxnSpPr>
          <p:nvPr/>
        </p:nvCxnSpPr>
        <p:spPr>
          <a:xfrm flipV="1">
            <a:off x="11803790" y="2019300"/>
            <a:ext cx="0" cy="2402654"/>
          </a:xfrm>
          <a:prstGeom prst="straightConnector1">
            <a:avLst/>
          </a:prstGeom>
          <a:solidFill>
            <a:sysClr val="window" lastClr="FFFFFF"/>
          </a:solidFill>
          <a:ln w="38100" cap="flat" cmpd="sng" algn="ctr">
            <a:solidFill>
              <a:srgbClr val="A5A5A5">
                <a:lumMod val="60000"/>
                <a:lumOff val="40000"/>
              </a:srgbClr>
            </a:solidFill>
            <a:prstDash val="solid"/>
            <a:miter lim="800000"/>
            <a:tailEnd type="triangle"/>
          </a:ln>
          <a:effectLst/>
        </p:spPr>
      </p:cxnSp>
      <p:sp>
        <p:nvSpPr>
          <p:cNvPr id="13" name="Rectangle 12">
            <a:extLst>
              <a:ext uri="{FF2B5EF4-FFF2-40B4-BE49-F238E27FC236}">
                <a16:creationId xmlns:a16="http://schemas.microsoft.com/office/drawing/2014/main" id="{F8FF60A2-9B1F-4E51-AAE0-954D84252F82}"/>
              </a:ext>
            </a:extLst>
          </p:cNvPr>
          <p:cNvSpPr/>
          <p:nvPr/>
        </p:nvSpPr>
        <p:spPr>
          <a:xfrm>
            <a:off x="10968217" y="2019300"/>
            <a:ext cx="764310" cy="478132"/>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750"/>
              </a:spcAft>
              <a:buClrTx/>
              <a:buSzTx/>
              <a:buFontTx/>
              <a:buNone/>
              <a:tabLst/>
              <a:defRPr/>
            </a:pPr>
            <a:r>
              <a:rPr kumimoji="0" lang="en-US" sz="1200" b="0" i="0" u="none" strike="noStrike" kern="0" cap="none" spc="0" normalizeH="0" baseline="0" noProof="0">
                <a:ln>
                  <a:noFill/>
                </a:ln>
                <a:solidFill>
                  <a:prstClr val="white">
                    <a:lumMod val="50000"/>
                  </a:prstClr>
                </a:solidFill>
                <a:effectLst/>
                <a:uLnTx/>
                <a:uFillTx/>
                <a:latin typeface="Arial" panose="020B0604020202020204" pitchFamily="34" charset="0"/>
                <a:ea typeface="Cambria" panose="02040503050406030204" pitchFamily="18" charset="0"/>
                <a:cs typeface="Times New Roman" panose="02020603050405020304" pitchFamily="18" charset="0"/>
              </a:rPr>
              <a:t>More risk reduction</a:t>
            </a:r>
            <a:endParaRPr kumimoji="0" lang="en-US" sz="1200" b="0" i="0" u="none" strike="noStrike" kern="0" cap="none" spc="0" normalizeH="0" baseline="0" noProof="0">
              <a:ln>
                <a:noFill/>
              </a:ln>
              <a:solidFill>
                <a:prstClr val="white">
                  <a:lumMod val="50000"/>
                </a:prstClr>
              </a:solidFill>
              <a:effectLst/>
              <a:uLnTx/>
              <a:uFillTx/>
              <a:latin typeface="Calibri" panose="020F0502020204030204"/>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40322D5-DA9B-BF12-99FC-82AEF7A3EA77}"/>
              </a:ext>
            </a:extLst>
          </p:cNvPr>
          <p:cNvSpPr/>
          <p:nvPr/>
        </p:nvSpPr>
        <p:spPr>
          <a:xfrm>
            <a:off x="10968217" y="3798570"/>
            <a:ext cx="764310" cy="412993"/>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750"/>
              </a:spcAft>
              <a:buClrTx/>
              <a:buSzTx/>
              <a:buFontTx/>
              <a:buNone/>
              <a:tabLst/>
              <a:defRPr/>
            </a:pPr>
            <a:r>
              <a:rPr kumimoji="0" lang="en-US" sz="1200" b="0" i="0" u="none" strike="noStrike" kern="0" cap="none" spc="0" normalizeH="0" baseline="0" noProof="0">
                <a:ln>
                  <a:noFill/>
                </a:ln>
                <a:solidFill>
                  <a:prstClr val="white">
                    <a:lumMod val="50000"/>
                  </a:prstClr>
                </a:solidFill>
                <a:effectLst/>
                <a:uLnTx/>
                <a:uFillTx/>
                <a:latin typeface="Arial" panose="020B0604020202020204" pitchFamily="34" charset="0"/>
                <a:ea typeface="Cambria" panose="02040503050406030204" pitchFamily="18" charset="0"/>
                <a:cs typeface="Times New Roman" panose="02020603050405020304" pitchFamily="18" charset="0"/>
              </a:rPr>
              <a:t>Less risk reduction</a:t>
            </a:r>
            <a:endParaRPr kumimoji="0" lang="en-US" sz="1200" b="0" i="0" u="none" strike="noStrike" kern="0" cap="none" spc="0" normalizeH="0" baseline="0" noProof="0">
              <a:ln>
                <a:noFill/>
              </a:ln>
              <a:solidFill>
                <a:prstClr val="white">
                  <a:lumMod val="50000"/>
                </a:prstClr>
              </a:solidFill>
              <a:effectLst/>
              <a:uLnTx/>
              <a:uFillTx/>
              <a:latin typeface="Calibri" panose="020F0502020204030204"/>
              <a:ea typeface="Cambria" panose="02040503050406030204" pitchFamily="18" charset="0"/>
              <a:cs typeface="Times New Roman" panose="02020603050405020304" pitchFamily="18" charset="0"/>
            </a:endParaRPr>
          </a:p>
        </p:txBody>
      </p:sp>
      <p:sp>
        <p:nvSpPr>
          <p:cNvPr id="16" name="Rectangle 15">
            <a:extLst>
              <a:ext uri="{FF2B5EF4-FFF2-40B4-BE49-F238E27FC236}">
                <a16:creationId xmlns:a16="http://schemas.microsoft.com/office/drawing/2014/main" id="{34471321-349E-835C-5A57-A8AFE1CD2655}"/>
              </a:ext>
            </a:extLst>
          </p:cNvPr>
          <p:cNvSpPr/>
          <p:nvPr/>
        </p:nvSpPr>
        <p:spPr>
          <a:xfrm>
            <a:off x="9467586" y="2497432"/>
            <a:ext cx="1581411" cy="403238"/>
          </a:xfrm>
          <a:prstGeom prst="rect">
            <a:avLst/>
          </a:prstGeom>
          <a:solidFill>
            <a:sysClr val="window" lastClr="FFFFFF"/>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buClrTx/>
              <a:buSzTx/>
              <a:buFontTx/>
              <a:buNone/>
              <a:tabLst/>
              <a:defRPr/>
            </a:pPr>
            <a:r>
              <a:rPr kumimoji="0" lang="en-US" sz="1100" b="0" i="0" u="none" strike="noStrike" kern="0" cap="none" spc="0" normalizeH="0" baseline="0" noProof="0">
                <a:ln>
                  <a:noFill/>
                </a:ln>
                <a:solidFill>
                  <a:srgbClr val="B2182B"/>
                </a:solidFill>
                <a:effectLst/>
                <a:uLnTx/>
                <a:uFillTx/>
                <a:latin typeface="Arial" panose="020B0604020202020204" pitchFamily="34" charset="0"/>
                <a:ea typeface="Cambria" panose="02040503050406030204" pitchFamily="18" charset="0"/>
                <a:cs typeface="Arial" panose="020B0604020202020204" pitchFamily="34" charset="0"/>
              </a:rPr>
              <a:t>High risk reduction</a:t>
            </a:r>
          </a:p>
          <a:p>
            <a:pPr marL="0" marR="0" lvl="0" indent="0" defTabSz="914400" eaLnBrk="1" fontAlgn="auto" latinLnBrk="0" hangingPunct="1">
              <a:lnSpc>
                <a:spcPct val="115000"/>
              </a:lnSpc>
              <a:spcBef>
                <a:spcPts val="0"/>
              </a:spcBef>
              <a:buClrTx/>
              <a:buSzTx/>
              <a:buFontTx/>
              <a:buNone/>
              <a:tabLst/>
              <a:defRPr/>
            </a:pPr>
            <a:r>
              <a:rPr lang="en-US" sz="1100" kern="0">
                <a:solidFill>
                  <a:srgbClr val="B2182B"/>
                </a:solidFill>
                <a:latin typeface="Arial" panose="020B0604020202020204" pitchFamily="34" charset="0"/>
                <a:ea typeface="Cambria" panose="02040503050406030204" pitchFamily="18" charset="0"/>
                <a:cs typeface="Arial" panose="020B0604020202020204" pitchFamily="34" charset="0"/>
              </a:rPr>
              <a:t>Costly up front</a:t>
            </a:r>
            <a:endParaRPr kumimoji="0" lang="en-US" sz="1100" b="0" i="0" u="none" strike="noStrike" kern="0" cap="none" spc="0" normalizeH="0" baseline="0" noProof="0">
              <a:ln>
                <a:noFill/>
              </a:ln>
              <a:solidFill>
                <a:srgbClr val="B2182B"/>
              </a:solidFill>
              <a:effectLst/>
              <a:uLnTx/>
              <a:uFillTx/>
              <a:latin typeface="Arial" panose="020B0604020202020204" pitchFamily="34" charset="0"/>
              <a:ea typeface="Cambria" panose="02040503050406030204" pitchFamily="18" charset="0"/>
              <a:cs typeface="Arial" panose="020B0604020202020204" pitchFamily="34" charset="0"/>
            </a:endParaRPr>
          </a:p>
        </p:txBody>
      </p:sp>
      <p:cxnSp>
        <p:nvCxnSpPr>
          <p:cNvPr id="17" name="Straight Arrow Connector 16">
            <a:extLst>
              <a:ext uri="{FF2B5EF4-FFF2-40B4-BE49-F238E27FC236}">
                <a16:creationId xmlns:a16="http://schemas.microsoft.com/office/drawing/2014/main" id="{FA6BADE9-B0C0-1A96-C1B3-2DD205916453}"/>
              </a:ext>
            </a:extLst>
          </p:cNvPr>
          <p:cNvCxnSpPr>
            <a:cxnSpLocks/>
          </p:cNvCxnSpPr>
          <p:nvPr/>
        </p:nvCxnSpPr>
        <p:spPr>
          <a:xfrm flipV="1">
            <a:off x="10062648" y="2152519"/>
            <a:ext cx="304531" cy="361928"/>
          </a:xfrm>
          <a:prstGeom prst="straightConnector1">
            <a:avLst/>
          </a:prstGeom>
          <a:solidFill>
            <a:sysClr val="window" lastClr="FFFFFF"/>
          </a:solidFill>
          <a:ln w="38100" cap="flat" cmpd="sng" algn="ctr">
            <a:solidFill>
              <a:srgbClr val="B2182B"/>
            </a:solidFill>
            <a:prstDash val="solid"/>
            <a:miter lim="800000"/>
            <a:tailEnd type="triangle"/>
          </a:ln>
          <a:effectLst/>
        </p:spPr>
      </p:cxnSp>
      <p:sp>
        <p:nvSpPr>
          <p:cNvPr id="18" name="Rectangle 17">
            <a:extLst>
              <a:ext uri="{FF2B5EF4-FFF2-40B4-BE49-F238E27FC236}">
                <a16:creationId xmlns:a16="http://schemas.microsoft.com/office/drawing/2014/main" id="{9D01BBFF-DAC0-6C91-91D4-4D7FE0C79A89}"/>
              </a:ext>
            </a:extLst>
          </p:cNvPr>
          <p:cNvSpPr/>
          <p:nvPr/>
        </p:nvSpPr>
        <p:spPr>
          <a:xfrm>
            <a:off x="7236803" y="3292876"/>
            <a:ext cx="2631093" cy="472212"/>
          </a:xfrm>
          <a:prstGeom prst="rect">
            <a:avLst/>
          </a:prstGeom>
          <a:solidFill>
            <a:sysClr val="window" lastClr="FFFFFF"/>
          </a:solid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defTabSz="914400" eaLnBrk="1" fontAlgn="auto" latinLnBrk="0" hangingPunct="1">
              <a:lnSpc>
                <a:spcPct val="115000"/>
              </a:lnSpc>
              <a:spcBef>
                <a:spcPts val="0"/>
              </a:spcBef>
              <a:buClrTx/>
              <a:buSzTx/>
              <a:buFontTx/>
              <a:buNone/>
              <a:tabLst/>
              <a:defRPr/>
            </a:pPr>
            <a:r>
              <a:rPr kumimoji="0" lang="en-US" sz="1200" b="0" i="0" u="none" strike="noStrike" kern="0" cap="none" spc="0" normalizeH="0" baseline="0" noProof="0">
                <a:ln>
                  <a:noFill/>
                </a:ln>
                <a:solidFill>
                  <a:srgbClr val="2166AC"/>
                </a:solidFill>
                <a:effectLst/>
                <a:uLnTx/>
                <a:uFillTx/>
                <a:latin typeface="Arial" panose="020B0604020202020204" pitchFamily="34" charset="0"/>
                <a:ea typeface="Cambria" panose="02040503050406030204" pitchFamily="18" charset="0"/>
                <a:cs typeface="Times New Roman" panose="02020603050405020304" pitchFamily="18" charset="0"/>
              </a:rPr>
              <a:t>Low risk reduction</a:t>
            </a:r>
          </a:p>
          <a:p>
            <a:pPr marL="0" marR="0" lvl="0" indent="0" defTabSz="914400" eaLnBrk="1" fontAlgn="auto" latinLnBrk="0" hangingPunct="1">
              <a:lnSpc>
                <a:spcPct val="115000"/>
              </a:lnSpc>
              <a:spcBef>
                <a:spcPts val="0"/>
              </a:spcBef>
              <a:buClrTx/>
              <a:buSzTx/>
              <a:buFontTx/>
              <a:buNone/>
              <a:tabLst/>
              <a:defRPr/>
            </a:pPr>
            <a:r>
              <a:rPr lang="en-US" sz="1200" kern="0">
                <a:solidFill>
                  <a:srgbClr val="2166AC"/>
                </a:solidFill>
                <a:latin typeface="Arial" panose="020B0604020202020204" pitchFamily="34" charset="0"/>
                <a:ea typeface="Cambria" panose="02040503050406030204" pitchFamily="18" charset="0"/>
                <a:cs typeface="Times New Roman" panose="02020603050405020304" pitchFamily="18" charset="0"/>
              </a:rPr>
              <a:t>Costs allocated throughout century</a:t>
            </a:r>
            <a:endParaRPr kumimoji="0" lang="en-US" sz="1200" b="0" i="0" u="none" strike="noStrike" kern="0" cap="none" spc="0" normalizeH="0" baseline="0" noProof="0">
              <a:ln>
                <a:noFill/>
              </a:ln>
              <a:solidFill>
                <a:srgbClr val="2166AC"/>
              </a:solidFill>
              <a:effectLst/>
              <a:uLnTx/>
              <a:uFillTx/>
              <a:latin typeface="Arial" panose="020B0604020202020204" pitchFamily="34" charset="0"/>
              <a:ea typeface="Cambria" panose="020405030504060302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23483AB1-E44C-44D7-CED5-0DFF63A6CC71}"/>
              </a:ext>
            </a:extLst>
          </p:cNvPr>
          <p:cNvCxnSpPr>
            <a:cxnSpLocks/>
          </p:cNvCxnSpPr>
          <p:nvPr/>
        </p:nvCxnSpPr>
        <p:spPr>
          <a:xfrm flipH="1">
            <a:off x="6646356" y="3545078"/>
            <a:ext cx="597056" cy="170878"/>
          </a:xfrm>
          <a:prstGeom prst="straightConnector1">
            <a:avLst/>
          </a:prstGeom>
          <a:solidFill>
            <a:sysClr val="window" lastClr="FFFFFF"/>
          </a:solidFill>
          <a:ln w="38100" cap="flat" cmpd="sng" algn="ctr">
            <a:solidFill>
              <a:srgbClr val="2166AC"/>
            </a:solidFill>
            <a:prstDash val="solid"/>
            <a:miter lim="800000"/>
            <a:tailEnd type="triangle"/>
          </a:ln>
          <a:effectLst/>
        </p:spPr>
      </p:cxnSp>
      <p:sp>
        <p:nvSpPr>
          <p:cNvPr id="21" name="Content Placeholder 2">
            <a:extLst>
              <a:ext uri="{FF2B5EF4-FFF2-40B4-BE49-F238E27FC236}">
                <a16:creationId xmlns:a16="http://schemas.microsoft.com/office/drawing/2014/main" id="{06495572-157B-9C35-91E6-88B112349207}"/>
              </a:ext>
            </a:extLst>
          </p:cNvPr>
          <p:cNvSpPr txBox="1">
            <a:spLocks/>
          </p:cNvSpPr>
          <p:nvPr/>
        </p:nvSpPr>
        <p:spPr>
          <a:xfrm>
            <a:off x="457200" y="1508125"/>
            <a:ext cx="11506200" cy="4530726"/>
          </a:xfrm>
          <a:prstGeom prst="rect">
            <a:avLst/>
          </a:prstGeom>
        </p:spPr>
        <p:txBody>
          <a:bodyPr/>
          <a:lstStyle>
            <a:lvl1pPr marL="341313" indent="-341313" algn="l" defTabSz="914400" rtl="0" eaLnBrk="1" latinLnBrk="0" hangingPunct="1">
              <a:lnSpc>
                <a:spcPct val="100000"/>
              </a:lnSpc>
              <a:spcBef>
                <a:spcPts val="0"/>
              </a:spcBef>
              <a:spcAft>
                <a:spcPts val="1200"/>
              </a:spcAft>
              <a:buClr>
                <a:srgbClr val="7AC143"/>
              </a:buClr>
              <a:buSzPct val="80000"/>
              <a:buFont typeface="CDM Smith" pitchFamily="2" charset="0"/>
              <a:buChar char="▬"/>
              <a:defRPr sz="2400" b="0" kern="1200">
                <a:solidFill>
                  <a:schemeClr val="bg2">
                    <a:lumMod val="10000"/>
                  </a:schemeClr>
                </a:solidFill>
                <a:latin typeface="+mn-lt"/>
                <a:ea typeface="+mn-ea"/>
                <a:cs typeface="+mn-cs"/>
              </a:defRPr>
            </a:lvl1pPr>
            <a:lvl2pPr marL="571500" indent="-227013"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a:lstStyle>
          <a:p>
            <a:endParaRPr lang="en-US" b="1"/>
          </a:p>
        </p:txBody>
      </p:sp>
      <p:sp>
        <p:nvSpPr>
          <p:cNvPr id="4" name="Oval 3">
            <a:extLst>
              <a:ext uri="{FF2B5EF4-FFF2-40B4-BE49-F238E27FC236}">
                <a16:creationId xmlns:a16="http://schemas.microsoft.com/office/drawing/2014/main" id="{D028BEB1-43A7-1AA9-F056-E811EB36D8F4}"/>
              </a:ext>
            </a:extLst>
          </p:cNvPr>
          <p:cNvSpPr/>
          <p:nvPr/>
        </p:nvSpPr>
        <p:spPr>
          <a:xfrm>
            <a:off x="6922795" y="2152596"/>
            <a:ext cx="628015" cy="596265"/>
          </a:xfrm>
          <a:prstGeom prst="ellipse">
            <a:avLst/>
          </a:prstGeom>
          <a:noFill/>
          <a:ln w="38100">
            <a:solidFill>
              <a:srgbClr val="FF33C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6" name="Straight Arrow Connector 5">
            <a:extLst>
              <a:ext uri="{FF2B5EF4-FFF2-40B4-BE49-F238E27FC236}">
                <a16:creationId xmlns:a16="http://schemas.microsoft.com/office/drawing/2014/main" id="{84C01F02-9E4D-B146-3230-A00F3329CFE1}"/>
              </a:ext>
            </a:extLst>
          </p:cNvPr>
          <p:cNvCxnSpPr>
            <a:cxnSpLocks/>
          </p:cNvCxnSpPr>
          <p:nvPr/>
        </p:nvCxnSpPr>
        <p:spPr>
          <a:xfrm flipH="1" flipV="1">
            <a:off x="7610610" y="2645252"/>
            <a:ext cx="288790" cy="252916"/>
          </a:xfrm>
          <a:prstGeom prst="straightConnector1">
            <a:avLst/>
          </a:prstGeom>
          <a:ln w="28575">
            <a:solidFill>
              <a:srgbClr val="FF33CC"/>
            </a:solidFill>
            <a:tailEnd type="triangle"/>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E7E7FAD-244E-49A7-13AB-2332FE823A57}"/>
              </a:ext>
            </a:extLst>
          </p:cNvPr>
          <p:cNvSpPr/>
          <p:nvPr/>
        </p:nvSpPr>
        <p:spPr>
          <a:xfrm>
            <a:off x="7560292" y="2898168"/>
            <a:ext cx="1247775" cy="3098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nSpc>
                <a:spcPct val="115000"/>
              </a:lnSpc>
              <a:spcBef>
                <a:spcPts val="0"/>
              </a:spcBef>
              <a:spcAft>
                <a:spcPts val="1000"/>
              </a:spcAft>
            </a:pPr>
            <a:r>
              <a:rPr lang="en-US" sz="1100">
                <a:solidFill>
                  <a:srgbClr val="FF33CC"/>
                </a:solidFill>
                <a:effectLst/>
                <a:latin typeface="Arial" panose="020B0604020202020204" pitchFamily="34" charset="0"/>
                <a:ea typeface="Cambria" panose="02040503050406030204" pitchFamily="18" charset="0"/>
                <a:cs typeface="Times New Roman" panose="02020603050405020304" pitchFamily="18" charset="0"/>
              </a:rPr>
              <a:t>“Knee of curve”</a:t>
            </a:r>
            <a:endParaRPr lang="en-US" sz="1100">
              <a:solidFill>
                <a:srgbClr val="FF33CC"/>
              </a:solidFill>
              <a:effectLs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944679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Content Placeholder 2">
            <a:extLst>
              <a:ext uri="{FF2B5EF4-FFF2-40B4-BE49-F238E27FC236}">
                <a16:creationId xmlns:a16="http://schemas.microsoft.com/office/drawing/2014/main" id="{6204AF0F-043B-51E2-FFE9-8D812308E641}"/>
              </a:ext>
            </a:extLst>
          </p:cNvPr>
          <p:cNvSpPr txBox="1">
            <a:spLocks/>
          </p:cNvSpPr>
          <p:nvPr/>
        </p:nvSpPr>
        <p:spPr>
          <a:xfrm>
            <a:off x="611873" y="1857375"/>
            <a:ext cx="4543745" cy="3379341"/>
          </a:xfrm>
          <a:prstGeom prst="rect">
            <a:avLst/>
          </a:prstGeom>
        </p:spPr>
        <p:txBody>
          <a:bodyPr/>
          <a:lstStyle>
            <a:lvl1pPr marL="341313" indent="-341313" algn="l" defTabSz="914400" rtl="0" eaLnBrk="1" latinLnBrk="0" hangingPunct="1">
              <a:lnSpc>
                <a:spcPct val="100000"/>
              </a:lnSpc>
              <a:spcBef>
                <a:spcPts val="0"/>
              </a:spcBef>
              <a:spcAft>
                <a:spcPts val="1200"/>
              </a:spcAft>
              <a:buClr>
                <a:srgbClr val="7AC143"/>
              </a:buClr>
              <a:buSzPct val="80000"/>
              <a:buFont typeface="CDM Smith" pitchFamily="2" charset="0"/>
              <a:buChar char="▬"/>
              <a:defRPr sz="2400" b="0" kern="1200">
                <a:solidFill>
                  <a:schemeClr val="bg2">
                    <a:lumMod val="10000"/>
                  </a:schemeClr>
                </a:solidFill>
                <a:latin typeface="+mn-lt"/>
                <a:ea typeface="+mn-ea"/>
                <a:cs typeface="+mn-cs"/>
              </a:defRPr>
            </a:lvl1pPr>
            <a:lvl2pPr marL="571500" indent="-227013"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a:lstStyle>
          <a:p>
            <a:r>
              <a:rPr lang="en-US"/>
              <a:t>New CIP schedules can always be manually generated or adjusted from original results</a:t>
            </a:r>
          </a:p>
          <a:p>
            <a:r>
              <a:rPr lang="en-US"/>
              <a:t>Objectives of new schedules can be calculated and compared to existing efficiency frontier.</a:t>
            </a:r>
            <a:endParaRPr lang="en-US">
              <a:latin typeface="+mj-lt"/>
            </a:endParaRPr>
          </a:p>
          <a:p>
            <a:endParaRPr lang="en-US"/>
          </a:p>
        </p:txBody>
      </p:sp>
      <p:sp>
        <p:nvSpPr>
          <p:cNvPr id="2" name="Footer Placeholder 1">
            <a:extLst>
              <a:ext uri="{FF2B5EF4-FFF2-40B4-BE49-F238E27FC236}">
                <a16:creationId xmlns:a16="http://schemas.microsoft.com/office/drawing/2014/main" id="{36ABE944-C7D0-F3D0-70AB-D194D487C86E}"/>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65F87BB7-9321-E3A5-275E-1A1C9CFA258D}"/>
              </a:ext>
            </a:extLst>
          </p:cNvPr>
          <p:cNvSpPr>
            <a:spLocks noGrp="1"/>
          </p:cNvSpPr>
          <p:nvPr>
            <p:ph type="sldNum" sz="quarter" idx="12"/>
          </p:nvPr>
        </p:nvSpPr>
        <p:spPr/>
        <p:txBody>
          <a:bodyPr/>
          <a:lstStyle/>
          <a:p>
            <a:fld id="{087AD81C-07CB-403E-B0F1-2B30BE5AE71F}" type="slidenum">
              <a:rPr lang="en-US" smtClean="0"/>
              <a:t>19</a:t>
            </a:fld>
            <a:endParaRPr lang="en-US"/>
          </a:p>
        </p:txBody>
      </p:sp>
      <p:sp>
        <p:nvSpPr>
          <p:cNvPr id="5" name="Title 4">
            <a:extLst>
              <a:ext uri="{FF2B5EF4-FFF2-40B4-BE49-F238E27FC236}">
                <a16:creationId xmlns:a16="http://schemas.microsoft.com/office/drawing/2014/main" id="{7738FE1D-96A7-B9EA-502A-B1E2B04E03DE}"/>
              </a:ext>
            </a:extLst>
          </p:cNvPr>
          <p:cNvSpPr>
            <a:spLocks noGrp="1"/>
          </p:cNvSpPr>
          <p:nvPr>
            <p:ph type="title"/>
          </p:nvPr>
        </p:nvSpPr>
        <p:spPr/>
        <p:txBody>
          <a:bodyPr/>
          <a:lstStyle/>
          <a:p>
            <a:r>
              <a:rPr lang="en-US"/>
              <a:t>Optimization Results</a:t>
            </a:r>
          </a:p>
        </p:txBody>
      </p:sp>
      <p:pic>
        <p:nvPicPr>
          <p:cNvPr id="8" name="Picture 7" descr="A graph of a graph showing a curve&#10;&#10;Description automatically generated with medium confidence">
            <a:extLst>
              <a:ext uri="{FF2B5EF4-FFF2-40B4-BE49-F238E27FC236}">
                <a16:creationId xmlns:a16="http://schemas.microsoft.com/office/drawing/2014/main" id="{9CAA5C81-5AA5-79ED-9D34-5D5697A25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69173" y="1621281"/>
            <a:ext cx="6807782" cy="4304414"/>
          </a:xfrm>
          <a:prstGeom prst="rect">
            <a:avLst/>
          </a:prstGeom>
          <a:solidFill>
            <a:sysClr val="window" lastClr="FFFFFF"/>
          </a:solidFill>
        </p:spPr>
      </p:pic>
      <p:cxnSp>
        <p:nvCxnSpPr>
          <p:cNvPr id="9" name="Straight Arrow Connector 8">
            <a:extLst>
              <a:ext uri="{FF2B5EF4-FFF2-40B4-BE49-F238E27FC236}">
                <a16:creationId xmlns:a16="http://schemas.microsoft.com/office/drawing/2014/main" id="{73D9D692-592D-2ECA-711B-86D7308E10ED}"/>
              </a:ext>
            </a:extLst>
          </p:cNvPr>
          <p:cNvCxnSpPr>
            <a:cxnSpLocks/>
          </p:cNvCxnSpPr>
          <p:nvPr/>
        </p:nvCxnSpPr>
        <p:spPr>
          <a:xfrm>
            <a:off x="6435653" y="4665917"/>
            <a:ext cx="5184847" cy="0"/>
          </a:xfrm>
          <a:prstGeom prst="straightConnector1">
            <a:avLst/>
          </a:prstGeom>
          <a:solidFill>
            <a:sysClr val="window" lastClr="FFFFFF"/>
          </a:solidFill>
          <a:ln w="38100" cap="flat" cmpd="sng" algn="ctr">
            <a:solidFill>
              <a:srgbClr val="A5A5A5">
                <a:lumMod val="60000"/>
                <a:lumOff val="40000"/>
              </a:srgbClr>
            </a:solidFill>
            <a:prstDash val="solid"/>
            <a:miter lim="800000"/>
            <a:tailEnd type="triangle"/>
          </a:ln>
          <a:effectLst/>
        </p:spPr>
      </p:cxnSp>
      <p:sp>
        <p:nvSpPr>
          <p:cNvPr id="10" name="Rectangle 9">
            <a:extLst>
              <a:ext uri="{FF2B5EF4-FFF2-40B4-BE49-F238E27FC236}">
                <a16:creationId xmlns:a16="http://schemas.microsoft.com/office/drawing/2014/main" id="{D68ADD1C-7F50-5D69-1BEC-63C56424AD14}"/>
              </a:ext>
            </a:extLst>
          </p:cNvPr>
          <p:cNvSpPr/>
          <p:nvPr/>
        </p:nvSpPr>
        <p:spPr>
          <a:xfrm>
            <a:off x="6378251" y="4177756"/>
            <a:ext cx="1717104" cy="439029"/>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750"/>
              </a:spcAft>
              <a:buClrTx/>
              <a:buSzTx/>
              <a:buFontTx/>
              <a:buNone/>
              <a:tabLst/>
              <a:defRPr/>
            </a:pPr>
            <a:r>
              <a:rPr kumimoji="0" lang="en-US" sz="1200" b="0" i="0" u="none" strike="noStrike" kern="0" cap="none" spc="0" normalizeH="0" baseline="0" noProof="0">
                <a:ln>
                  <a:noFill/>
                </a:ln>
                <a:solidFill>
                  <a:prstClr val="white">
                    <a:lumMod val="50000"/>
                  </a:prstClr>
                </a:solidFill>
                <a:effectLst/>
                <a:uLnTx/>
                <a:uFillTx/>
                <a:latin typeface="Arial" panose="020B0604020202020204" pitchFamily="34" charset="0"/>
                <a:ea typeface="Cambria" panose="02040503050406030204" pitchFamily="18" charset="0"/>
                <a:cs typeface="Times New Roman" panose="02020603050405020304" pitchFamily="18" charset="0"/>
              </a:rPr>
              <a:t>Greater spread of project costs over time</a:t>
            </a:r>
            <a:endParaRPr kumimoji="0" lang="en-US" sz="1200" b="0" i="0" u="none" strike="noStrike" kern="0" cap="none" spc="0" normalizeH="0" baseline="0" noProof="0">
              <a:ln>
                <a:noFill/>
              </a:ln>
              <a:solidFill>
                <a:prstClr val="white">
                  <a:lumMod val="50000"/>
                </a:prstClr>
              </a:solidFill>
              <a:effectLst/>
              <a:uLnTx/>
              <a:uFillTx/>
              <a:latin typeface="Calibri" panose="020F0502020204030204"/>
              <a:ea typeface="Cambria" panose="020405030504060302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D6B73321-1575-A0F3-BD32-15E56A186EFC}"/>
              </a:ext>
            </a:extLst>
          </p:cNvPr>
          <p:cNvSpPr/>
          <p:nvPr/>
        </p:nvSpPr>
        <p:spPr>
          <a:xfrm>
            <a:off x="9251113" y="4143928"/>
            <a:ext cx="1717104" cy="456570"/>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750"/>
              </a:spcAft>
              <a:buClrTx/>
              <a:buSzTx/>
              <a:buFontTx/>
              <a:buNone/>
              <a:tabLst/>
              <a:defRPr/>
            </a:pPr>
            <a:r>
              <a:rPr kumimoji="0" lang="en-US" sz="1200" b="0" i="0" u="none" strike="noStrike" kern="0" cap="none" spc="0" normalizeH="0" baseline="0" noProof="0">
                <a:ln>
                  <a:noFill/>
                </a:ln>
                <a:solidFill>
                  <a:prstClr val="white">
                    <a:lumMod val="50000"/>
                  </a:prstClr>
                </a:solidFill>
                <a:effectLst/>
                <a:uLnTx/>
                <a:uFillTx/>
                <a:latin typeface="Arial" panose="020B0604020202020204" pitchFamily="34" charset="0"/>
                <a:ea typeface="Cambria" panose="02040503050406030204" pitchFamily="18" charset="0"/>
                <a:cs typeface="Times New Roman" panose="02020603050405020304" pitchFamily="18" charset="0"/>
              </a:rPr>
              <a:t>Less spread of project costs over time</a:t>
            </a:r>
            <a:endParaRPr kumimoji="0" lang="en-US" sz="1200" b="0" i="0" u="none" strike="noStrike" kern="0" cap="none" spc="0" normalizeH="0" baseline="0" noProof="0">
              <a:ln>
                <a:noFill/>
              </a:ln>
              <a:solidFill>
                <a:prstClr val="white">
                  <a:lumMod val="50000"/>
                </a:prstClr>
              </a:solidFill>
              <a:effectLst/>
              <a:uLnTx/>
              <a:uFillTx/>
              <a:latin typeface="Calibri" panose="020F0502020204030204"/>
              <a:ea typeface="Cambria" panose="02040503050406030204" pitchFamily="18" charset="0"/>
              <a:cs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id="{4D481B3D-C8BF-409A-3A48-82C3B2CF4CCD}"/>
              </a:ext>
            </a:extLst>
          </p:cNvPr>
          <p:cNvCxnSpPr>
            <a:cxnSpLocks/>
          </p:cNvCxnSpPr>
          <p:nvPr/>
        </p:nvCxnSpPr>
        <p:spPr>
          <a:xfrm flipV="1">
            <a:off x="11803790" y="2019300"/>
            <a:ext cx="0" cy="2402654"/>
          </a:xfrm>
          <a:prstGeom prst="straightConnector1">
            <a:avLst/>
          </a:prstGeom>
          <a:solidFill>
            <a:sysClr val="window" lastClr="FFFFFF"/>
          </a:solidFill>
          <a:ln w="38100" cap="flat" cmpd="sng" algn="ctr">
            <a:solidFill>
              <a:srgbClr val="A5A5A5">
                <a:lumMod val="60000"/>
                <a:lumOff val="40000"/>
              </a:srgbClr>
            </a:solidFill>
            <a:prstDash val="solid"/>
            <a:miter lim="800000"/>
            <a:tailEnd type="triangle"/>
          </a:ln>
          <a:effectLst/>
        </p:spPr>
      </p:cxnSp>
      <p:sp>
        <p:nvSpPr>
          <p:cNvPr id="13" name="Rectangle 12">
            <a:extLst>
              <a:ext uri="{FF2B5EF4-FFF2-40B4-BE49-F238E27FC236}">
                <a16:creationId xmlns:a16="http://schemas.microsoft.com/office/drawing/2014/main" id="{F8FF60A2-9B1F-4E51-AAE0-954D84252F82}"/>
              </a:ext>
            </a:extLst>
          </p:cNvPr>
          <p:cNvSpPr/>
          <p:nvPr/>
        </p:nvSpPr>
        <p:spPr>
          <a:xfrm>
            <a:off x="10968217" y="2019300"/>
            <a:ext cx="764310" cy="478132"/>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750"/>
              </a:spcAft>
              <a:buClrTx/>
              <a:buSzTx/>
              <a:buFontTx/>
              <a:buNone/>
              <a:tabLst/>
              <a:defRPr/>
            </a:pPr>
            <a:r>
              <a:rPr kumimoji="0" lang="en-US" sz="1200" b="0" i="0" u="none" strike="noStrike" kern="0" cap="none" spc="0" normalizeH="0" baseline="0" noProof="0">
                <a:ln>
                  <a:noFill/>
                </a:ln>
                <a:solidFill>
                  <a:prstClr val="white">
                    <a:lumMod val="50000"/>
                  </a:prstClr>
                </a:solidFill>
                <a:effectLst/>
                <a:uLnTx/>
                <a:uFillTx/>
                <a:latin typeface="Arial" panose="020B0604020202020204" pitchFamily="34" charset="0"/>
                <a:ea typeface="Cambria" panose="02040503050406030204" pitchFamily="18" charset="0"/>
                <a:cs typeface="Times New Roman" panose="02020603050405020304" pitchFamily="18" charset="0"/>
              </a:rPr>
              <a:t>More risk reduction</a:t>
            </a:r>
            <a:endParaRPr kumimoji="0" lang="en-US" sz="1200" b="0" i="0" u="none" strike="noStrike" kern="0" cap="none" spc="0" normalizeH="0" baseline="0" noProof="0">
              <a:ln>
                <a:noFill/>
              </a:ln>
              <a:solidFill>
                <a:prstClr val="white">
                  <a:lumMod val="50000"/>
                </a:prstClr>
              </a:solidFill>
              <a:effectLst/>
              <a:uLnTx/>
              <a:uFillTx/>
              <a:latin typeface="Calibri" panose="020F0502020204030204"/>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A40322D5-DA9B-BF12-99FC-82AEF7A3EA77}"/>
              </a:ext>
            </a:extLst>
          </p:cNvPr>
          <p:cNvSpPr/>
          <p:nvPr/>
        </p:nvSpPr>
        <p:spPr>
          <a:xfrm>
            <a:off x="10968217" y="3798570"/>
            <a:ext cx="764310" cy="412993"/>
          </a:xfrm>
          <a:prstGeom prst="rect">
            <a:avLst/>
          </a:prstGeom>
          <a:noFill/>
          <a:ln w="12700" cap="flat" cmpd="sng" algn="ctr">
            <a:noFill/>
            <a:prstDash val="solid"/>
            <a:miter lim="800000"/>
          </a:ln>
          <a:effectLst/>
        </p:spPr>
        <p:txBody>
          <a:bodyPr rot="0" spcFirstLastPara="0" vert="horz" wrap="square" lIns="68580" tIns="34290" rIns="68580" bIns="3429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15000"/>
              </a:lnSpc>
              <a:spcBef>
                <a:spcPts val="0"/>
              </a:spcBef>
              <a:spcAft>
                <a:spcPts val="750"/>
              </a:spcAft>
              <a:buClrTx/>
              <a:buSzTx/>
              <a:buFontTx/>
              <a:buNone/>
              <a:tabLst/>
              <a:defRPr/>
            </a:pPr>
            <a:r>
              <a:rPr kumimoji="0" lang="en-US" sz="1200" b="0" i="0" u="none" strike="noStrike" kern="0" cap="none" spc="0" normalizeH="0" baseline="0" noProof="0">
                <a:ln>
                  <a:noFill/>
                </a:ln>
                <a:solidFill>
                  <a:prstClr val="white">
                    <a:lumMod val="50000"/>
                  </a:prstClr>
                </a:solidFill>
                <a:effectLst/>
                <a:uLnTx/>
                <a:uFillTx/>
                <a:latin typeface="Arial" panose="020B0604020202020204" pitchFamily="34" charset="0"/>
                <a:ea typeface="Cambria" panose="02040503050406030204" pitchFamily="18" charset="0"/>
                <a:cs typeface="Times New Roman" panose="02020603050405020304" pitchFamily="18" charset="0"/>
              </a:rPr>
              <a:t>Less risk reduction</a:t>
            </a:r>
            <a:endParaRPr kumimoji="0" lang="en-US" sz="1200" b="0" i="0" u="none" strike="noStrike" kern="0" cap="none" spc="0" normalizeH="0" baseline="0" noProof="0">
              <a:ln>
                <a:noFill/>
              </a:ln>
              <a:solidFill>
                <a:prstClr val="white">
                  <a:lumMod val="50000"/>
                </a:prstClr>
              </a:solidFill>
              <a:effectLst/>
              <a:uLnTx/>
              <a:uFillTx/>
              <a:latin typeface="Calibri" panose="020F0502020204030204"/>
              <a:ea typeface="Cambria" panose="02040503050406030204" pitchFamily="18" charset="0"/>
              <a:cs typeface="Times New Roman" panose="02020603050405020304" pitchFamily="18" charset="0"/>
            </a:endParaRPr>
          </a:p>
        </p:txBody>
      </p:sp>
      <p:sp>
        <p:nvSpPr>
          <p:cNvPr id="21" name="Content Placeholder 2">
            <a:extLst>
              <a:ext uri="{FF2B5EF4-FFF2-40B4-BE49-F238E27FC236}">
                <a16:creationId xmlns:a16="http://schemas.microsoft.com/office/drawing/2014/main" id="{06495572-157B-9C35-91E6-88B112349207}"/>
              </a:ext>
            </a:extLst>
          </p:cNvPr>
          <p:cNvSpPr txBox="1">
            <a:spLocks/>
          </p:cNvSpPr>
          <p:nvPr/>
        </p:nvSpPr>
        <p:spPr>
          <a:xfrm>
            <a:off x="457200" y="1508125"/>
            <a:ext cx="11506200" cy="4530726"/>
          </a:xfrm>
          <a:prstGeom prst="rect">
            <a:avLst/>
          </a:prstGeom>
        </p:spPr>
        <p:txBody>
          <a:bodyPr/>
          <a:lstStyle>
            <a:lvl1pPr marL="341313" indent="-341313" algn="l" defTabSz="914400" rtl="0" eaLnBrk="1" latinLnBrk="0" hangingPunct="1">
              <a:lnSpc>
                <a:spcPct val="100000"/>
              </a:lnSpc>
              <a:spcBef>
                <a:spcPts val="0"/>
              </a:spcBef>
              <a:spcAft>
                <a:spcPts val="1200"/>
              </a:spcAft>
              <a:buClr>
                <a:srgbClr val="7AC143"/>
              </a:buClr>
              <a:buSzPct val="80000"/>
              <a:buFont typeface="CDM Smith" pitchFamily="2" charset="0"/>
              <a:buChar char="▬"/>
              <a:defRPr sz="2400" b="0" kern="1200">
                <a:solidFill>
                  <a:schemeClr val="bg2">
                    <a:lumMod val="10000"/>
                  </a:schemeClr>
                </a:solidFill>
                <a:latin typeface="+mn-lt"/>
                <a:ea typeface="+mn-ea"/>
                <a:cs typeface="+mn-cs"/>
              </a:defRPr>
            </a:lvl1pPr>
            <a:lvl2pPr marL="571500" indent="-227013"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a:lstStyle>
          <a:p>
            <a:endParaRPr lang="en-US" b="1"/>
          </a:p>
        </p:txBody>
      </p:sp>
      <p:sp>
        <p:nvSpPr>
          <p:cNvPr id="15" name="Oval 14">
            <a:extLst>
              <a:ext uri="{FF2B5EF4-FFF2-40B4-BE49-F238E27FC236}">
                <a16:creationId xmlns:a16="http://schemas.microsoft.com/office/drawing/2014/main" id="{A69FB17C-6CC7-1017-5A17-97AEB43DFFC4}"/>
              </a:ext>
            </a:extLst>
          </p:cNvPr>
          <p:cNvSpPr/>
          <p:nvPr/>
        </p:nvSpPr>
        <p:spPr>
          <a:xfrm>
            <a:off x="7815409" y="2717433"/>
            <a:ext cx="123530" cy="117196"/>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8CB9A36-C423-49B9-2CB4-14B8EA72AC60}"/>
              </a:ext>
            </a:extLst>
          </p:cNvPr>
          <p:cNvSpPr txBox="1"/>
          <p:nvPr/>
        </p:nvSpPr>
        <p:spPr>
          <a:xfrm>
            <a:off x="7990473" y="2497432"/>
            <a:ext cx="2321805" cy="523220"/>
          </a:xfrm>
          <a:prstGeom prst="rect">
            <a:avLst/>
          </a:prstGeom>
          <a:noFill/>
        </p:spPr>
        <p:txBody>
          <a:bodyPr wrap="square" rtlCol="0">
            <a:spAutoFit/>
          </a:bodyPr>
          <a:lstStyle/>
          <a:p>
            <a:r>
              <a:rPr lang="en-US" sz="1400"/>
              <a:t>Manually generated CIP schedule</a:t>
            </a:r>
          </a:p>
        </p:txBody>
      </p:sp>
    </p:spTree>
    <p:extLst>
      <p:ext uri="{BB962C8B-B14F-4D97-AF65-F5344CB8AC3E}">
        <p14:creationId xmlns:p14="http://schemas.microsoft.com/office/powerpoint/2010/main" val="22849115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59B1B67A-C115-F3BF-757C-247A942FC404}"/>
              </a:ext>
            </a:extLst>
          </p:cNvPr>
          <p:cNvSpPr/>
          <p:nvPr/>
        </p:nvSpPr>
        <p:spPr>
          <a:xfrm>
            <a:off x="8486245" y="4021970"/>
            <a:ext cx="2490868" cy="1494520"/>
          </a:xfrm>
          <a:custGeom>
            <a:avLst/>
            <a:gdLst>
              <a:gd name="connsiteX0" fmla="*/ 0 w 2490868"/>
              <a:gd name="connsiteY0" fmla="*/ 149452 h 1494520"/>
              <a:gd name="connsiteX1" fmla="*/ 149452 w 2490868"/>
              <a:gd name="connsiteY1" fmla="*/ 0 h 1494520"/>
              <a:gd name="connsiteX2" fmla="*/ 2341416 w 2490868"/>
              <a:gd name="connsiteY2" fmla="*/ 0 h 1494520"/>
              <a:gd name="connsiteX3" fmla="*/ 2490868 w 2490868"/>
              <a:gd name="connsiteY3" fmla="*/ 149452 h 1494520"/>
              <a:gd name="connsiteX4" fmla="*/ 2490868 w 2490868"/>
              <a:gd name="connsiteY4" fmla="*/ 1345068 h 1494520"/>
              <a:gd name="connsiteX5" fmla="*/ 2341416 w 2490868"/>
              <a:gd name="connsiteY5" fmla="*/ 1494520 h 1494520"/>
              <a:gd name="connsiteX6" fmla="*/ 149452 w 2490868"/>
              <a:gd name="connsiteY6" fmla="*/ 1494520 h 1494520"/>
              <a:gd name="connsiteX7" fmla="*/ 0 w 2490868"/>
              <a:gd name="connsiteY7" fmla="*/ 1345068 h 1494520"/>
              <a:gd name="connsiteX8" fmla="*/ 0 w 2490868"/>
              <a:gd name="connsiteY8" fmla="*/ 149452 h 149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0868" h="1494520">
                <a:moveTo>
                  <a:pt x="0" y="149452"/>
                </a:moveTo>
                <a:cubicBezTo>
                  <a:pt x="0" y="66912"/>
                  <a:pt x="66912" y="0"/>
                  <a:pt x="149452" y="0"/>
                </a:cubicBezTo>
                <a:lnTo>
                  <a:pt x="2341416" y="0"/>
                </a:lnTo>
                <a:cubicBezTo>
                  <a:pt x="2423956" y="0"/>
                  <a:pt x="2490868" y="66912"/>
                  <a:pt x="2490868" y="149452"/>
                </a:cubicBezTo>
                <a:lnTo>
                  <a:pt x="2490868" y="1345068"/>
                </a:lnTo>
                <a:cubicBezTo>
                  <a:pt x="2490868" y="1427608"/>
                  <a:pt x="2423956" y="1494520"/>
                  <a:pt x="2341416" y="1494520"/>
                </a:cubicBezTo>
                <a:lnTo>
                  <a:pt x="149452" y="1494520"/>
                </a:lnTo>
                <a:cubicBezTo>
                  <a:pt x="66912" y="1494520"/>
                  <a:pt x="0" y="1427608"/>
                  <a:pt x="0" y="1345068"/>
                </a:cubicBezTo>
                <a:lnTo>
                  <a:pt x="0" y="14945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93" tIns="165693" rIns="165693" bIns="165693" numCol="1" spcCol="1270" anchor="ctr" anchorCtr="0">
            <a:noAutofit/>
          </a:bodyPr>
          <a:lstStyle/>
          <a:p>
            <a:pPr marL="0" lvl="0" indent="0" algn="ctr" defTabSz="1422400">
              <a:lnSpc>
                <a:spcPct val="90000"/>
              </a:lnSpc>
              <a:spcBef>
                <a:spcPct val="0"/>
              </a:spcBef>
              <a:spcAft>
                <a:spcPct val="35000"/>
              </a:spcAft>
              <a:buNone/>
            </a:pPr>
            <a:r>
              <a:rPr lang="en-US" sz="3200" kern="1200"/>
              <a:t>Action</a:t>
            </a:r>
          </a:p>
        </p:txBody>
      </p:sp>
      <p:sp>
        <p:nvSpPr>
          <p:cNvPr id="34" name="Freeform: Shape 33">
            <a:extLst>
              <a:ext uri="{FF2B5EF4-FFF2-40B4-BE49-F238E27FC236}">
                <a16:creationId xmlns:a16="http://schemas.microsoft.com/office/drawing/2014/main" id="{514FC153-B50D-729D-156F-170C13E7A1C6}"/>
              </a:ext>
            </a:extLst>
          </p:cNvPr>
          <p:cNvSpPr/>
          <p:nvPr/>
        </p:nvSpPr>
        <p:spPr>
          <a:xfrm>
            <a:off x="1120667" y="4021970"/>
            <a:ext cx="2490868" cy="1494520"/>
          </a:xfrm>
          <a:custGeom>
            <a:avLst/>
            <a:gdLst>
              <a:gd name="connsiteX0" fmla="*/ 0 w 2490868"/>
              <a:gd name="connsiteY0" fmla="*/ 149452 h 1494520"/>
              <a:gd name="connsiteX1" fmla="*/ 149452 w 2490868"/>
              <a:gd name="connsiteY1" fmla="*/ 0 h 1494520"/>
              <a:gd name="connsiteX2" fmla="*/ 2341416 w 2490868"/>
              <a:gd name="connsiteY2" fmla="*/ 0 h 1494520"/>
              <a:gd name="connsiteX3" fmla="*/ 2490868 w 2490868"/>
              <a:gd name="connsiteY3" fmla="*/ 149452 h 1494520"/>
              <a:gd name="connsiteX4" fmla="*/ 2490868 w 2490868"/>
              <a:gd name="connsiteY4" fmla="*/ 1345068 h 1494520"/>
              <a:gd name="connsiteX5" fmla="*/ 2341416 w 2490868"/>
              <a:gd name="connsiteY5" fmla="*/ 1494520 h 1494520"/>
              <a:gd name="connsiteX6" fmla="*/ 149452 w 2490868"/>
              <a:gd name="connsiteY6" fmla="*/ 1494520 h 1494520"/>
              <a:gd name="connsiteX7" fmla="*/ 0 w 2490868"/>
              <a:gd name="connsiteY7" fmla="*/ 1345068 h 1494520"/>
              <a:gd name="connsiteX8" fmla="*/ 0 w 2490868"/>
              <a:gd name="connsiteY8" fmla="*/ 149452 h 149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0868" h="1494520">
                <a:moveTo>
                  <a:pt x="0" y="149452"/>
                </a:moveTo>
                <a:cubicBezTo>
                  <a:pt x="0" y="66912"/>
                  <a:pt x="66912" y="0"/>
                  <a:pt x="149452" y="0"/>
                </a:cubicBezTo>
                <a:lnTo>
                  <a:pt x="2341416" y="0"/>
                </a:lnTo>
                <a:cubicBezTo>
                  <a:pt x="2423956" y="0"/>
                  <a:pt x="2490868" y="66912"/>
                  <a:pt x="2490868" y="149452"/>
                </a:cubicBezTo>
                <a:lnTo>
                  <a:pt x="2490868" y="1345068"/>
                </a:lnTo>
                <a:cubicBezTo>
                  <a:pt x="2490868" y="1427608"/>
                  <a:pt x="2423956" y="1494520"/>
                  <a:pt x="2341416" y="1494520"/>
                </a:cubicBezTo>
                <a:lnTo>
                  <a:pt x="149452" y="1494520"/>
                </a:lnTo>
                <a:cubicBezTo>
                  <a:pt x="66912" y="1494520"/>
                  <a:pt x="0" y="1427608"/>
                  <a:pt x="0" y="1345068"/>
                </a:cubicBezTo>
                <a:lnTo>
                  <a:pt x="0" y="14945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93" tIns="165693" rIns="165693" bIns="165693" numCol="1" spcCol="1270" anchor="ctr" anchorCtr="0">
            <a:noAutofit/>
          </a:bodyPr>
          <a:lstStyle/>
          <a:p>
            <a:pPr marL="0" lvl="0" indent="0" algn="ctr" defTabSz="1422400">
              <a:lnSpc>
                <a:spcPct val="90000"/>
              </a:lnSpc>
              <a:spcBef>
                <a:spcPct val="0"/>
              </a:spcBef>
              <a:spcAft>
                <a:spcPct val="35000"/>
              </a:spcAft>
              <a:buNone/>
            </a:pPr>
            <a:r>
              <a:rPr lang="en-US" sz="3200" kern="1200" dirty="0"/>
              <a:t>Information</a:t>
            </a:r>
          </a:p>
        </p:txBody>
      </p:sp>
      <p:sp>
        <p:nvSpPr>
          <p:cNvPr id="36" name="Freeform: Shape 35">
            <a:extLst>
              <a:ext uri="{FF2B5EF4-FFF2-40B4-BE49-F238E27FC236}">
                <a16:creationId xmlns:a16="http://schemas.microsoft.com/office/drawing/2014/main" id="{E53C5179-D75F-7D2E-2E83-2B10FBE9794C}"/>
              </a:ext>
            </a:extLst>
          </p:cNvPr>
          <p:cNvSpPr/>
          <p:nvPr/>
        </p:nvSpPr>
        <p:spPr>
          <a:xfrm>
            <a:off x="4796809" y="4021970"/>
            <a:ext cx="2490868" cy="1494520"/>
          </a:xfrm>
          <a:custGeom>
            <a:avLst/>
            <a:gdLst>
              <a:gd name="connsiteX0" fmla="*/ 0 w 2490868"/>
              <a:gd name="connsiteY0" fmla="*/ 149452 h 1494520"/>
              <a:gd name="connsiteX1" fmla="*/ 149452 w 2490868"/>
              <a:gd name="connsiteY1" fmla="*/ 0 h 1494520"/>
              <a:gd name="connsiteX2" fmla="*/ 2341416 w 2490868"/>
              <a:gd name="connsiteY2" fmla="*/ 0 h 1494520"/>
              <a:gd name="connsiteX3" fmla="*/ 2490868 w 2490868"/>
              <a:gd name="connsiteY3" fmla="*/ 149452 h 1494520"/>
              <a:gd name="connsiteX4" fmla="*/ 2490868 w 2490868"/>
              <a:gd name="connsiteY4" fmla="*/ 1345068 h 1494520"/>
              <a:gd name="connsiteX5" fmla="*/ 2341416 w 2490868"/>
              <a:gd name="connsiteY5" fmla="*/ 1494520 h 1494520"/>
              <a:gd name="connsiteX6" fmla="*/ 149452 w 2490868"/>
              <a:gd name="connsiteY6" fmla="*/ 1494520 h 1494520"/>
              <a:gd name="connsiteX7" fmla="*/ 0 w 2490868"/>
              <a:gd name="connsiteY7" fmla="*/ 1345068 h 1494520"/>
              <a:gd name="connsiteX8" fmla="*/ 0 w 2490868"/>
              <a:gd name="connsiteY8" fmla="*/ 149452 h 1494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90868" h="1494520">
                <a:moveTo>
                  <a:pt x="0" y="149452"/>
                </a:moveTo>
                <a:cubicBezTo>
                  <a:pt x="0" y="66912"/>
                  <a:pt x="66912" y="0"/>
                  <a:pt x="149452" y="0"/>
                </a:cubicBezTo>
                <a:lnTo>
                  <a:pt x="2341416" y="0"/>
                </a:lnTo>
                <a:cubicBezTo>
                  <a:pt x="2423956" y="0"/>
                  <a:pt x="2490868" y="66912"/>
                  <a:pt x="2490868" y="149452"/>
                </a:cubicBezTo>
                <a:lnTo>
                  <a:pt x="2490868" y="1345068"/>
                </a:lnTo>
                <a:cubicBezTo>
                  <a:pt x="2490868" y="1427608"/>
                  <a:pt x="2423956" y="1494520"/>
                  <a:pt x="2341416" y="1494520"/>
                </a:cubicBezTo>
                <a:lnTo>
                  <a:pt x="149452" y="1494520"/>
                </a:lnTo>
                <a:cubicBezTo>
                  <a:pt x="66912" y="1494520"/>
                  <a:pt x="0" y="1427608"/>
                  <a:pt x="0" y="1345068"/>
                </a:cubicBezTo>
                <a:lnTo>
                  <a:pt x="0" y="14945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5693" tIns="165693" rIns="165693" bIns="165693" numCol="1" spcCol="1270" anchor="ctr" anchorCtr="0">
            <a:noAutofit/>
          </a:bodyPr>
          <a:lstStyle/>
          <a:p>
            <a:pPr marL="0" lvl="0" indent="0" algn="ctr" defTabSz="1422400">
              <a:lnSpc>
                <a:spcPct val="90000"/>
              </a:lnSpc>
              <a:spcBef>
                <a:spcPct val="0"/>
              </a:spcBef>
              <a:spcAft>
                <a:spcPct val="35000"/>
              </a:spcAft>
              <a:buNone/>
            </a:pPr>
            <a:r>
              <a:rPr lang="en-US" sz="3200" kern="1200"/>
              <a:t>Insight</a:t>
            </a:r>
          </a:p>
        </p:txBody>
      </p:sp>
      <p:pic>
        <p:nvPicPr>
          <p:cNvPr id="26" name="Graphic 25" descr="Dizzy face with solid fill with solid fill">
            <a:extLst>
              <a:ext uri="{FF2B5EF4-FFF2-40B4-BE49-F238E27FC236}">
                <a16:creationId xmlns:a16="http://schemas.microsoft.com/office/drawing/2014/main" id="{BC58C14D-953A-81D5-3F1F-129E8B3CF25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75025" y="4237510"/>
            <a:ext cx="1063441" cy="1063441"/>
          </a:xfrm>
          <a:prstGeom prst="rect">
            <a:avLst/>
          </a:prstGeom>
        </p:spPr>
      </p:pic>
      <p:pic>
        <p:nvPicPr>
          <p:cNvPr id="30" name="Graphic 29" descr="Neutral face with solid fill with solid fill">
            <a:extLst>
              <a:ext uri="{FF2B5EF4-FFF2-40B4-BE49-F238E27FC236}">
                <a16:creationId xmlns:a16="http://schemas.microsoft.com/office/drawing/2014/main" id="{1D3D375B-A541-E5DA-9B9F-7CE85FF912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957" y="4237510"/>
            <a:ext cx="1063441" cy="1063441"/>
          </a:xfrm>
          <a:prstGeom prst="rect">
            <a:avLst/>
          </a:prstGeom>
        </p:spPr>
      </p:pic>
      <p:pic>
        <p:nvPicPr>
          <p:cNvPr id="32" name="Graphic 31" descr="Star-struck face with solid fill with solid fill">
            <a:extLst>
              <a:ext uri="{FF2B5EF4-FFF2-40B4-BE49-F238E27FC236}">
                <a16:creationId xmlns:a16="http://schemas.microsoft.com/office/drawing/2014/main" id="{25D1A35A-F8C0-8BBC-BD11-21C2C1B3CF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035355" y="4237510"/>
            <a:ext cx="1063441" cy="1063441"/>
          </a:xfrm>
          <a:prstGeom prst="rect">
            <a:avLst/>
          </a:prstGeom>
        </p:spPr>
      </p:pic>
      <p:pic>
        <p:nvPicPr>
          <p:cNvPr id="39" name="Graphic 38" descr="Grinning face with solid fill with solid fill">
            <a:extLst>
              <a:ext uri="{FF2B5EF4-FFF2-40B4-BE49-F238E27FC236}">
                <a16:creationId xmlns:a16="http://schemas.microsoft.com/office/drawing/2014/main" id="{30ED5F4F-4935-6EF2-187D-478682830E7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355190" y="4237510"/>
            <a:ext cx="1063441" cy="1063441"/>
          </a:xfrm>
          <a:prstGeom prst="rect">
            <a:avLst/>
          </a:prstGeom>
        </p:spPr>
      </p:pic>
      <p:pic>
        <p:nvPicPr>
          <p:cNvPr id="3" name="Graphic 2" descr="Question Mark with solid fill">
            <a:extLst>
              <a:ext uri="{FF2B5EF4-FFF2-40B4-BE49-F238E27FC236}">
                <a16:creationId xmlns:a16="http://schemas.microsoft.com/office/drawing/2014/main" id="{FF0609F5-4590-0A18-2FE2-2E3EFD2F93B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7036" y="3763329"/>
            <a:ext cx="517282" cy="517282"/>
          </a:xfrm>
          <a:prstGeom prst="rect">
            <a:avLst/>
          </a:prstGeom>
        </p:spPr>
      </p:pic>
      <p:sp>
        <p:nvSpPr>
          <p:cNvPr id="15" name="Title 14">
            <a:extLst>
              <a:ext uri="{FF2B5EF4-FFF2-40B4-BE49-F238E27FC236}">
                <a16:creationId xmlns:a16="http://schemas.microsoft.com/office/drawing/2014/main" id="{297B64CC-0938-16E3-E318-B5C523217EDB}"/>
              </a:ext>
            </a:extLst>
          </p:cNvPr>
          <p:cNvSpPr>
            <a:spLocks noGrp="1"/>
          </p:cNvSpPr>
          <p:nvPr>
            <p:ph type="title"/>
          </p:nvPr>
        </p:nvSpPr>
        <p:spPr/>
        <p:txBody>
          <a:bodyPr/>
          <a:lstStyle/>
          <a:p>
            <a:r>
              <a:rPr lang="en-US" dirty="0"/>
              <a:t>The Actionable Climate Science Journey</a:t>
            </a:r>
          </a:p>
        </p:txBody>
      </p:sp>
      <p:sp>
        <p:nvSpPr>
          <p:cNvPr id="4" name="TextBox 3">
            <a:extLst>
              <a:ext uri="{FF2B5EF4-FFF2-40B4-BE49-F238E27FC236}">
                <a16:creationId xmlns:a16="http://schemas.microsoft.com/office/drawing/2014/main" id="{B87EAE01-3CEA-D807-B48A-E0DA153C7690}"/>
              </a:ext>
            </a:extLst>
          </p:cNvPr>
          <p:cNvSpPr txBox="1"/>
          <p:nvPr/>
        </p:nvSpPr>
        <p:spPr>
          <a:xfrm>
            <a:off x="650505" y="1156844"/>
            <a:ext cx="7154977" cy="369332"/>
          </a:xfrm>
          <a:prstGeom prst="rect">
            <a:avLst/>
          </a:prstGeom>
          <a:noFill/>
        </p:spPr>
        <p:txBody>
          <a:bodyPr wrap="square">
            <a:spAutoFit/>
          </a:bodyPr>
          <a:lstStyle/>
          <a:p>
            <a:r>
              <a:rPr lang="en-US" kern="1200" dirty="0">
                <a:solidFill>
                  <a:schemeClr val="tx1"/>
                </a:solidFill>
                <a:latin typeface="+mn-lt"/>
                <a:ea typeface="+mn-ea"/>
                <a:cs typeface="+mn-cs"/>
              </a:rPr>
              <a:t>Analyze climate projections in a way </a:t>
            </a:r>
            <a:r>
              <a:rPr lang="en-US" dirty="0">
                <a:solidFill>
                  <a:schemeClr val="tx1"/>
                </a:solidFill>
              </a:rPr>
              <a:t>that is</a:t>
            </a:r>
            <a:r>
              <a:rPr lang="en-US" kern="1200" dirty="0">
                <a:solidFill>
                  <a:schemeClr val="tx1"/>
                </a:solidFill>
                <a:latin typeface="+mn-lt"/>
                <a:ea typeface="+mn-ea"/>
                <a:cs typeface="+mn-cs"/>
              </a:rPr>
              <a:t> useable for the end goal</a:t>
            </a:r>
          </a:p>
        </p:txBody>
      </p:sp>
      <p:sp>
        <p:nvSpPr>
          <p:cNvPr id="6" name="TextBox 5">
            <a:extLst>
              <a:ext uri="{FF2B5EF4-FFF2-40B4-BE49-F238E27FC236}">
                <a16:creationId xmlns:a16="http://schemas.microsoft.com/office/drawing/2014/main" id="{B93D8464-26AD-B77E-7369-6092BC811FBB}"/>
              </a:ext>
            </a:extLst>
          </p:cNvPr>
          <p:cNvSpPr txBox="1"/>
          <p:nvPr/>
        </p:nvSpPr>
        <p:spPr>
          <a:xfrm>
            <a:off x="4412098" y="2074195"/>
            <a:ext cx="7154977" cy="369332"/>
          </a:xfrm>
          <a:prstGeom prst="rect">
            <a:avLst/>
          </a:prstGeom>
          <a:noFill/>
        </p:spPr>
        <p:txBody>
          <a:bodyPr wrap="square">
            <a:spAutoFit/>
          </a:bodyPr>
          <a:lstStyle/>
          <a:p>
            <a:r>
              <a:rPr lang="en-US" kern="1200" dirty="0">
                <a:solidFill>
                  <a:schemeClr val="tx1"/>
                </a:solidFill>
                <a:latin typeface="+mn-lt"/>
                <a:ea typeface="+mn-ea"/>
                <a:cs typeface="+mn-cs"/>
              </a:rPr>
              <a:t>Climate risk assessment processes, using technology when possible</a:t>
            </a:r>
            <a:endParaRPr lang="en-US" kern="1200" dirty="0">
              <a:solidFill>
                <a:schemeClr val="tx1"/>
              </a:solidFill>
              <a:latin typeface="+mn-lt"/>
            </a:endParaRPr>
          </a:p>
        </p:txBody>
      </p:sp>
      <p:sp>
        <p:nvSpPr>
          <p:cNvPr id="8" name="TextBox 7">
            <a:extLst>
              <a:ext uri="{FF2B5EF4-FFF2-40B4-BE49-F238E27FC236}">
                <a16:creationId xmlns:a16="http://schemas.microsoft.com/office/drawing/2014/main" id="{82C00693-B68B-C216-2207-F0467C4C35B9}"/>
              </a:ext>
            </a:extLst>
          </p:cNvPr>
          <p:cNvSpPr txBox="1"/>
          <p:nvPr/>
        </p:nvSpPr>
        <p:spPr>
          <a:xfrm>
            <a:off x="8133281" y="3087440"/>
            <a:ext cx="3830119" cy="646331"/>
          </a:xfrm>
          <a:prstGeom prst="rect">
            <a:avLst/>
          </a:prstGeom>
          <a:noFill/>
        </p:spPr>
        <p:txBody>
          <a:bodyPr wrap="square">
            <a:spAutoFit/>
          </a:bodyPr>
          <a:lstStyle/>
          <a:p>
            <a:pPr algn="ctr"/>
            <a:r>
              <a:rPr lang="en-US" kern="1200" dirty="0">
                <a:solidFill>
                  <a:schemeClr val="tx1"/>
                </a:solidFill>
                <a:latin typeface="+mn-lt"/>
                <a:ea typeface="+mn-ea"/>
                <a:cs typeface="+mn-cs"/>
              </a:rPr>
              <a:t>Climate resilient decisions in plans, designs, and construction</a:t>
            </a:r>
            <a:endParaRPr lang="en-US" kern="1200" dirty="0">
              <a:solidFill>
                <a:schemeClr val="tx1"/>
              </a:solidFill>
              <a:latin typeface="+mn-lt"/>
            </a:endParaRPr>
          </a:p>
        </p:txBody>
      </p:sp>
      <p:cxnSp>
        <p:nvCxnSpPr>
          <p:cNvPr id="10" name="Straight Arrow Connector 9">
            <a:extLst>
              <a:ext uri="{FF2B5EF4-FFF2-40B4-BE49-F238E27FC236}">
                <a16:creationId xmlns:a16="http://schemas.microsoft.com/office/drawing/2014/main" id="{4180774B-7272-5521-8773-633E9D51ED28}"/>
              </a:ext>
            </a:extLst>
          </p:cNvPr>
          <p:cNvCxnSpPr>
            <a:cxnSpLocks/>
          </p:cNvCxnSpPr>
          <p:nvPr/>
        </p:nvCxnSpPr>
        <p:spPr>
          <a:xfrm>
            <a:off x="650505" y="1633609"/>
            <a:ext cx="711247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36BDBE9-E90B-CFBC-BF02-C86064E199F2}"/>
              </a:ext>
            </a:extLst>
          </p:cNvPr>
          <p:cNvCxnSpPr>
            <a:cxnSpLocks/>
          </p:cNvCxnSpPr>
          <p:nvPr/>
        </p:nvCxnSpPr>
        <p:spPr>
          <a:xfrm>
            <a:off x="3930763" y="2556599"/>
            <a:ext cx="7644198"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94D9470-B6BC-4600-E9C4-ED53D7505F74}"/>
              </a:ext>
            </a:extLst>
          </p:cNvPr>
          <p:cNvCxnSpPr>
            <a:cxnSpLocks/>
          </p:cNvCxnSpPr>
          <p:nvPr/>
        </p:nvCxnSpPr>
        <p:spPr>
          <a:xfrm>
            <a:off x="7886910" y="3791651"/>
            <a:ext cx="3830119"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614827"/>
      </p:ext>
    </p:extLst>
  </p:cSld>
  <p:clrMapOvr>
    <a:masterClrMapping/>
  </p:clrMapOvr>
  <p:extLst>
    <p:ext uri="{6950BFC3-D8DA-4A85-94F7-54DA5524770B}">
      <p188:commentRel xmlns:p188="http://schemas.microsoft.com/office/powerpoint/2018/8/main" r:id="rId3"/>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22FA10B-128C-0880-00C2-E85F0B6D13C6}"/>
              </a:ext>
            </a:extLst>
          </p:cNvPr>
          <p:cNvSpPr/>
          <p:nvPr/>
        </p:nvSpPr>
        <p:spPr>
          <a:xfrm>
            <a:off x="457200" y="228601"/>
            <a:ext cx="11506200" cy="70523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lIns="0" tIns="182880" rIns="0" bIns="0" numCol="1" spcCol="1270" rtlCol="0" anchor="t" anchorCtr="0">
            <a:normAutofit/>
          </a:bodyPr>
          <a:lstStyle/>
          <a:p>
            <a:pPr marL="0" lvl="0" indent="0">
              <a:lnSpc>
                <a:spcPct val="90000"/>
              </a:lnSpc>
              <a:spcBef>
                <a:spcPct val="0"/>
              </a:spcBef>
              <a:spcAft>
                <a:spcPct val="35000"/>
              </a:spcAft>
            </a:pPr>
            <a:r>
              <a:rPr lang="en-US" sz="3200" b="1" kern="1200" dirty="0">
                <a:solidFill>
                  <a:schemeClr val="bg1"/>
                </a:solidFill>
                <a:latin typeface="+mj-lt"/>
                <a:ea typeface="+mj-ea"/>
                <a:cs typeface="+mj-cs"/>
              </a:rPr>
              <a:t>Step 5 – Take Action</a:t>
            </a:r>
          </a:p>
        </p:txBody>
      </p:sp>
      <p:sp>
        <p:nvSpPr>
          <p:cNvPr id="15" name="Footer Placeholder 2">
            <a:extLst>
              <a:ext uri="{FF2B5EF4-FFF2-40B4-BE49-F238E27FC236}">
                <a16:creationId xmlns:a16="http://schemas.microsoft.com/office/drawing/2014/main" id="{E7489A51-4150-1F55-C1EA-AE31B5992403}"/>
              </a:ext>
            </a:extLst>
          </p:cNvPr>
          <p:cNvSpPr>
            <a:spLocks noGrp="1"/>
          </p:cNvSpPr>
          <p:nvPr>
            <p:ph type="ftr" sz="quarter" idx="11"/>
          </p:nvPr>
        </p:nvSpPr>
        <p:spPr>
          <a:xfrm>
            <a:off x="6324600" y="6629398"/>
            <a:ext cx="5181600" cy="228602"/>
          </a:xfrm>
        </p:spPr>
        <p:txBody>
          <a:bodyPr/>
          <a:lstStyle/>
          <a:p>
            <a:endParaRPr lang="en-US"/>
          </a:p>
        </p:txBody>
      </p:sp>
      <p:sp>
        <p:nvSpPr>
          <p:cNvPr id="7" name="Slide Number Placeholder 6">
            <a:extLst>
              <a:ext uri="{FF2B5EF4-FFF2-40B4-BE49-F238E27FC236}">
                <a16:creationId xmlns:a16="http://schemas.microsoft.com/office/drawing/2014/main" id="{7092A468-6BEE-A2A9-EA1B-BAF907B5B7C4}"/>
              </a:ext>
            </a:extLst>
          </p:cNvPr>
          <p:cNvSpPr>
            <a:spLocks noGrp="1"/>
          </p:cNvSpPr>
          <p:nvPr>
            <p:ph type="sldNum" sz="quarter" idx="12"/>
          </p:nvPr>
        </p:nvSpPr>
        <p:spPr>
          <a:xfrm>
            <a:off x="11506200" y="6629398"/>
            <a:ext cx="457200" cy="228600"/>
          </a:xfrm>
        </p:spPr>
        <p:txBody>
          <a:bodyPr vert="horz" lIns="0" tIns="0" rIns="0" bIns="0" rtlCol="0" anchor="ctr">
            <a:normAutofit/>
          </a:bodyPr>
          <a:lstStyle/>
          <a:p>
            <a:pPr>
              <a:spcAft>
                <a:spcPts val="600"/>
              </a:spcAft>
            </a:pPr>
            <a:fld id="{087AD81C-07CB-403E-B0F1-2B30BE5AE71F}" type="slidenum">
              <a:rPr lang="en-US" smtClean="0"/>
              <a:pPr>
                <a:spcAft>
                  <a:spcPts val="600"/>
                </a:spcAft>
              </a:pPr>
              <a:t>20</a:t>
            </a:fld>
            <a:endParaRPr lang="en-US"/>
          </a:p>
        </p:txBody>
      </p:sp>
      <p:pic>
        <p:nvPicPr>
          <p:cNvPr id="9" name="Graphic 8">
            <a:extLst>
              <a:ext uri="{FF2B5EF4-FFF2-40B4-BE49-F238E27FC236}">
                <a16:creationId xmlns:a16="http://schemas.microsoft.com/office/drawing/2014/main" id="{10207DD7-82A9-3D09-6CCE-06256D587A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3763962" y="1335280"/>
            <a:ext cx="4892675" cy="4892675"/>
          </a:xfrm>
          <a:prstGeom prst="rect">
            <a:avLst/>
          </a:prstGeom>
        </p:spPr>
      </p:pic>
    </p:spTree>
    <p:extLst>
      <p:ext uri="{BB962C8B-B14F-4D97-AF65-F5344CB8AC3E}">
        <p14:creationId xmlns:p14="http://schemas.microsoft.com/office/powerpoint/2010/main" val="65899635"/>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D99F0-46AC-52E4-49AE-305E0123A945}"/>
              </a:ext>
            </a:extLst>
          </p:cNvPr>
          <p:cNvSpPr>
            <a:spLocks noGrp="1"/>
          </p:cNvSpPr>
          <p:nvPr>
            <p:ph type="title"/>
          </p:nvPr>
        </p:nvSpPr>
        <p:spPr/>
        <p:txBody>
          <a:bodyPr/>
          <a:lstStyle/>
          <a:p>
            <a:r>
              <a:rPr lang="en-US" dirty="0"/>
              <a:t>Actionable Climate Science Story: Philadelphia Water Department Story</a:t>
            </a:r>
          </a:p>
        </p:txBody>
      </p:sp>
      <p:sp>
        <p:nvSpPr>
          <p:cNvPr id="3" name="Content Placeholder 2">
            <a:extLst>
              <a:ext uri="{FF2B5EF4-FFF2-40B4-BE49-F238E27FC236}">
                <a16:creationId xmlns:a16="http://schemas.microsoft.com/office/drawing/2014/main" id="{9E3C4FB8-07D9-E2B8-C643-AEF875DF8E20}"/>
              </a:ext>
            </a:extLst>
          </p:cNvPr>
          <p:cNvSpPr>
            <a:spLocks noGrp="1"/>
          </p:cNvSpPr>
          <p:nvPr>
            <p:ph sz="half" idx="1"/>
          </p:nvPr>
        </p:nvSpPr>
        <p:spPr>
          <a:xfrm>
            <a:off x="685800" y="1353479"/>
            <a:ext cx="11342594" cy="4892675"/>
          </a:xfrm>
        </p:spPr>
        <p:txBody>
          <a:bodyPr/>
          <a:lstStyle/>
          <a:p>
            <a:r>
              <a:rPr lang="en-US" dirty="0"/>
              <a:t>From </a:t>
            </a:r>
            <a:r>
              <a:rPr lang="en-US" b="1" dirty="0"/>
              <a:t>Actionable Climate Science </a:t>
            </a:r>
            <a:r>
              <a:rPr lang="en-US" dirty="0"/>
              <a:t>to </a:t>
            </a:r>
            <a:r>
              <a:rPr lang="en-US" b="1" dirty="0"/>
              <a:t>Design Guidance </a:t>
            </a:r>
            <a:r>
              <a:rPr lang="en-US" dirty="0"/>
              <a:t>to </a:t>
            </a:r>
            <a:r>
              <a:rPr lang="en-US" b="1" dirty="0"/>
              <a:t>Resilient Infrastructure</a:t>
            </a:r>
          </a:p>
          <a:p>
            <a:endParaRPr lang="en-US" dirty="0"/>
          </a:p>
        </p:txBody>
      </p:sp>
      <p:sp>
        <p:nvSpPr>
          <p:cNvPr id="5" name="Footer Placeholder 4">
            <a:extLst>
              <a:ext uri="{FF2B5EF4-FFF2-40B4-BE49-F238E27FC236}">
                <a16:creationId xmlns:a16="http://schemas.microsoft.com/office/drawing/2014/main" id="{659E9F7B-A6B3-A642-5AA9-40938D9A79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38F7A8D-D91C-ADE0-4B23-FDDD813002F3}"/>
              </a:ext>
            </a:extLst>
          </p:cNvPr>
          <p:cNvSpPr>
            <a:spLocks noGrp="1"/>
          </p:cNvSpPr>
          <p:nvPr>
            <p:ph type="sldNum" sz="quarter" idx="12"/>
          </p:nvPr>
        </p:nvSpPr>
        <p:spPr/>
        <p:txBody>
          <a:bodyPr/>
          <a:lstStyle/>
          <a:p>
            <a:fld id="{087AD81C-07CB-403E-B0F1-2B30BE5AE71F}" type="slidenum">
              <a:rPr lang="en-US" smtClean="0"/>
              <a:t>21</a:t>
            </a:fld>
            <a:endParaRPr lang="en-US" dirty="0"/>
          </a:p>
        </p:txBody>
      </p:sp>
      <p:sp>
        <p:nvSpPr>
          <p:cNvPr id="7" name="Table Placeholder 6">
            <a:extLst>
              <a:ext uri="{FF2B5EF4-FFF2-40B4-BE49-F238E27FC236}">
                <a16:creationId xmlns:a16="http://schemas.microsoft.com/office/drawing/2014/main" id="{87A831A4-F11C-3D60-D4C8-F03B9408F229}"/>
              </a:ext>
            </a:extLst>
          </p:cNvPr>
          <p:cNvSpPr>
            <a:spLocks noGrp="1"/>
          </p:cNvSpPr>
          <p:nvPr>
            <p:ph type="tbl" sz="quarter" idx="21"/>
          </p:nvPr>
        </p:nvSpPr>
        <p:spPr/>
        <p:txBody>
          <a:bodyPr/>
          <a:lstStyle/>
          <a:p>
            <a:endParaRPr lang="en-US" dirty="0"/>
          </a:p>
        </p:txBody>
      </p:sp>
      <p:pic>
        <p:nvPicPr>
          <p:cNvPr id="10" name="Picture 9">
            <a:extLst>
              <a:ext uri="{FF2B5EF4-FFF2-40B4-BE49-F238E27FC236}">
                <a16:creationId xmlns:a16="http://schemas.microsoft.com/office/drawing/2014/main" id="{9DE07725-DD96-8487-53F5-0AE93FBF0636}"/>
              </a:ext>
            </a:extLst>
          </p:cNvPr>
          <p:cNvPicPr>
            <a:picLocks noChangeAspect="1"/>
          </p:cNvPicPr>
          <p:nvPr/>
        </p:nvPicPr>
        <p:blipFill>
          <a:blip r:embed="rId4"/>
          <a:stretch>
            <a:fillRect/>
          </a:stretch>
        </p:blipFill>
        <p:spPr>
          <a:xfrm>
            <a:off x="329900" y="2211388"/>
            <a:ext cx="11064800" cy="4492217"/>
          </a:xfrm>
          <a:prstGeom prst="rect">
            <a:avLst/>
          </a:prstGeom>
        </p:spPr>
      </p:pic>
      <p:sp>
        <p:nvSpPr>
          <p:cNvPr id="12" name="TextBox 11">
            <a:extLst>
              <a:ext uri="{FF2B5EF4-FFF2-40B4-BE49-F238E27FC236}">
                <a16:creationId xmlns:a16="http://schemas.microsoft.com/office/drawing/2014/main" id="{450DA15D-7D4F-FF9B-5715-6BBA353F0830}"/>
              </a:ext>
            </a:extLst>
          </p:cNvPr>
          <p:cNvSpPr txBox="1"/>
          <p:nvPr/>
        </p:nvSpPr>
        <p:spPr>
          <a:xfrm>
            <a:off x="1732232" y="5706068"/>
            <a:ext cx="8260136" cy="923330"/>
          </a:xfrm>
          <a:prstGeom prst="rect">
            <a:avLst/>
          </a:prstGeom>
          <a:solidFill>
            <a:schemeClr val="bg1">
              <a:lumMod val="75000"/>
              <a:alpha val="69000"/>
            </a:schemeClr>
          </a:solidFill>
        </p:spPr>
        <p:txBody>
          <a:bodyPr wrap="square">
            <a:spAutoFit/>
          </a:bodyPr>
          <a:lstStyle/>
          <a:p>
            <a:pPr algn="ctr"/>
            <a:r>
              <a:rPr lang="en-US" b="1" i="0" dirty="0">
                <a:solidFill>
                  <a:schemeClr val="tx2"/>
                </a:solidFill>
                <a:effectLst/>
                <a:latin typeface="Source Sans Pro" panose="020B0503030403020204" pitchFamily="34" charset="0"/>
              </a:rPr>
              <a:t>… was flooded and pumping stopped for 11 days. Water production was severely affected; the distribution of treated water to west Philadelphia was at risk. The station is about 250 feet from the Schuylkill River …</a:t>
            </a:r>
            <a:endParaRPr lang="en-US" b="1" dirty="0">
              <a:solidFill>
                <a:schemeClr val="tx2"/>
              </a:solidFill>
            </a:endParaRPr>
          </a:p>
        </p:txBody>
      </p:sp>
      <p:sp>
        <p:nvSpPr>
          <p:cNvPr id="4" name="TextBox 3">
            <a:extLst>
              <a:ext uri="{FF2B5EF4-FFF2-40B4-BE49-F238E27FC236}">
                <a16:creationId xmlns:a16="http://schemas.microsoft.com/office/drawing/2014/main" id="{85580542-EE37-D25F-0D10-C6B8AD1BF319}"/>
              </a:ext>
            </a:extLst>
          </p:cNvPr>
          <p:cNvSpPr txBox="1"/>
          <p:nvPr/>
        </p:nvSpPr>
        <p:spPr>
          <a:xfrm>
            <a:off x="348868" y="2726674"/>
            <a:ext cx="11044405" cy="738664"/>
          </a:xfrm>
          <a:prstGeom prst="rect">
            <a:avLst/>
          </a:prstGeom>
          <a:solidFill>
            <a:srgbClr val="92D05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100" b="1" dirty="0"/>
              <a:t>Climate Change Adaptation Program (tools to inform planning and design): Climate Resilience Design Guidance and Changing Flood Elevation Analysis Tool (C-FEAT)</a:t>
            </a:r>
          </a:p>
        </p:txBody>
      </p:sp>
    </p:spTree>
    <p:extLst>
      <p:ext uri="{BB962C8B-B14F-4D97-AF65-F5344CB8AC3E}">
        <p14:creationId xmlns:p14="http://schemas.microsoft.com/office/powerpoint/2010/main" val="1205503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extLst>
    <p:ext uri="{6950BFC3-D8DA-4A85-94F7-54DA5524770B}">
      <p188:commentRel xmlns:p188="http://schemas.microsoft.com/office/powerpoint/2018/8/main" r:id="rId3"/>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86D40F1-D36E-42B3-16BE-4EE01AFBCF23}"/>
              </a:ext>
            </a:extLst>
          </p:cNvPr>
          <p:cNvSpPr>
            <a:spLocks noGrp="1"/>
          </p:cNvSpPr>
          <p:nvPr>
            <p:ph type="sldNum" sz="quarter" idx="12"/>
          </p:nvPr>
        </p:nvSpPr>
        <p:spPr/>
        <p:txBody>
          <a:bodyPr/>
          <a:lstStyle/>
          <a:p>
            <a:fld id="{087AD81C-07CB-403E-B0F1-2B30BE5AE71F}" type="slidenum">
              <a:rPr lang="en-US" smtClean="0"/>
              <a:t>22</a:t>
            </a:fld>
            <a:endParaRPr lang="en-US"/>
          </a:p>
        </p:txBody>
      </p:sp>
      <p:sp>
        <p:nvSpPr>
          <p:cNvPr id="5" name="Title 4">
            <a:extLst>
              <a:ext uri="{FF2B5EF4-FFF2-40B4-BE49-F238E27FC236}">
                <a16:creationId xmlns:a16="http://schemas.microsoft.com/office/drawing/2014/main" id="{D8EB6BA0-3006-9AA6-9843-C411D062D04A}"/>
              </a:ext>
            </a:extLst>
          </p:cNvPr>
          <p:cNvSpPr>
            <a:spLocks noGrp="1"/>
          </p:cNvSpPr>
          <p:nvPr>
            <p:ph type="title"/>
          </p:nvPr>
        </p:nvSpPr>
        <p:spPr/>
        <p:txBody>
          <a:bodyPr/>
          <a:lstStyle/>
          <a:p>
            <a:r>
              <a:rPr lang="en-US" dirty="0"/>
              <a:t>Actionable Climate Science Story: A Community Vulnerable to Drought</a:t>
            </a:r>
            <a:endParaRPr lang="en-US" dirty="0">
              <a:solidFill>
                <a:srgbClr val="00B0F0"/>
              </a:solidFill>
            </a:endParaRPr>
          </a:p>
        </p:txBody>
      </p:sp>
      <p:pic>
        <p:nvPicPr>
          <p:cNvPr id="14" name="Picture Placeholder 8">
            <a:extLst>
              <a:ext uri="{FF2B5EF4-FFF2-40B4-BE49-F238E27FC236}">
                <a16:creationId xmlns:a16="http://schemas.microsoft.com/office/drawing/2014/main" id="{255D152D-6416-9DD6-4938-E80B8F16126A}"/>
              </a:ext>
            </a:extLst>
          </p:cNvPr>
          <p:cNvPicPr>
            <a:picLocks noChangeAspect="1"/>
          </p:cNvPicPr>
          <p:nvPr/>
        </p:nvPicPr>
        <p:blipFill rotWithShape="1">
          <a:blip r:embed="rId4"/>
          <a:srcRect l="912" r="1926" b="4502"/>
          <a:stretch/>
        </p:blipFill>
        <p:spPr>
          <a:xfrm>
            <a:off x="817859" y="1377477"/>
            <a:ext cx="9980769" cy="4507638"/>
          </a:xfrm>
          <a:prstGeom prst="rect">
            <a:avLst/>
          </a:prstGeom>
        </p:spPr>
      </p:pic>
      <p:sp>
        <p:nvSpPr>
          <p:cNvPr id="11" name="TextBox 10">
            <a:extLst>
              <a:ext uri="{FF2B5EF4-FFF2-40B4-BE49-F238E27FC236}">
                <a16:creationId xmlns:a16="http://schemas.microsoft.com/office/drawing/2014/main" id="{3D104683-86D9-1105-585E-AA5282FE39AF}"/>
              </a:ext>
            </a:extLst>
          </p:cNvPr>
          <p:cNvSpPr txBox="1"/>
          <p:nvPr/>
        </p:nvSpPr>
        <p:spPr>
          <a:xfrm>
            <a:off x="817860" y="5983067"/>
            <a:ext cx="9980769" cy="646331"/>
          </a:xfrm>
          <a:prstGeom prst="rect">
            <a:avLst/>
          </a:prstGeom>
          <a:solidFill>
            <a:schemeClr val="bg1">
              <a:lumMod val="75000"/>
              <a:alpha val="69000"/>
            </a:schemeClr>
          </a:solidFill>
        </p:spPr>
        <p:txBody>
          <a:bodyPr wrap="square">
            <a:spAutoFit/>
          </a:bodyPr>
          <a:lstStyle/>
          <a:p>
            <a:pPr algn="ctr"/>
            <a:r>
              <a:rPr lang="en-US" sz="1800" b="1" dirty="0">
                <a:solidFill>
                  <a:schemeClr val="tx2"/>
                </a:solidFill>
              </a:rPr>
              <a:t>Evaluating drought risk justified capital </a:t>
            </a:r>
            <a:r>
              <a:rPr lang="en-US" b="1" dirty="0">
                <a:solidFill>
                  <a:schemeClr val="tx2"/>
                </a:solidFill>
              </a:rPr>
              <a:t>investment </a:t>
            </a:r>
            <a:r>
              <a:rPr lang="en-US" sz="1800" dirty="0">
                <a:solidFill>
                  <a:schemeClr val="tx2"/>
                </a:solidFill>
              </a:rPr>
              <a:t>for advanced water treatment, ASR, conservation, and increased water imports AND policy decisions</a:t>
            </a:r>
          </a:p>
        </p:txBody>
      </p:sp>
    </p:spTree>
    <p:extLst>
      <p:ext uri="{BB962C8B-B14F-4D97-AF65-F5344CB8AC3E}">
        <p14:creationId xmlns:p14="http://schemas.microsoft.com/office/powerpoint/2010/main" val="627133580"/>
      </p:ext>
    </p:extLst>
  </p:cSld>
  <p:clrMapOvr>
    <a:masterClrMapping/>
  </p:clrMapOvr>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B9BBF46-48FC-2193-3082-81E47D67B91A}"/>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A85888DC-5E91-0757-7E68-8224E8BCFB2F}"/>
              </a:ext>
            </a:extLst>
          </p:cNvPr>
          <p:cNvSpPr>
            <a:spLocks noGrp="1"/>
          </p:cNvSpPr>
          <p:nvPr>
            <p:ph type="sldNum" sz="quarter" idx="12"/>
          </p:nvPr>
        </p:nvSpPr>
        <p:spPr/>
        <p:txBody>
          <a:bodyPr/>
          <a:lstStyle/>
          <a:p>
            <a:fld id="{087AD81C-07CB-403E-B0F1-2B30BE5AE71F}" type="slidenum">
              <a:rPr lang="en-US" smtClean="0"/>
              <a:t>23</a:t>
            </a:fld>
            <a:endParaRPr lang="en-US"/>
          </a:p>
        </p:txBody>
      </p:sp>
      <p:sp>
        <p:nvSpPr>
          <p:cNvPr id="6" name="Title 5">
            <a:extLst>
              <a:ext uri="{FF2B5EF4-FFF2-40B4-BE49-F238E27FC236}">
                <a16:creationId xmlns:a16="http://schemas.microsoft.com/office/drawing/2014/main" id="{14C02793-0668-28BD-D6D8-2AD0F6EFE998}"/>
              </a:ext>
            </a:extLst>
          </p:cNvPr>
          <p:cNvSpPr>
            <a:spLocks noGrp="1"/>
          </p:cNvSpPr>
          <p:nvPr>
            <p:ph type="title"/>
          </p:nvPr>
        </p:nvSpPr>
        <p:spPr/>
        <p:txBody>
          <a:bodyPr/>
          <a:lstStyle/>
          <a:p>
            <a:r>
              <a:rPr lang="en-US"/>
              <a:t>Risk-Based Analysis</a:t>
            </a:r>
          </a:p>
        </p:txBody>
      </p:sp>
      <p:graphicFrame>
        <p:nvGraphicFramePr>
          <p:cNvPr id="8" name="Content Placeholder 7">
            <a:extLst>
              <a:ext uri="{FF2B5EF4-FFF2-40B4-BE49-F238E27FC236}">
                <a16:creationId xmlns:a16="http://schemas.microsoft.com/office/drawing/2014/main" id="{DA844602-313F-4459-9192-DC84B27EE691}"/>
              </a:ext>
            </a:extLst>
          </p:cNvPr>
          <p:cNvGraphicFramePr>
            <a:graphicFrameLocks noGrp="1"/>
          </p:cNvGraphicFramePr>
          <p:nvPr>
            <p:ph sz="quarter" idx="22"/>
          </p:nvPr>
        </p:nvGraphicFramePr>
        <p:xfrm>
          <a:off x="749808" y="911360"/>
          <a:ext cx="10756391" cy="4892675"/>
        </p:xfrm>
        <a:graphic>
          <a:graphicData uri="http://schemas.openxmlformats.org/drawingml/2006/chart">
            <c:chart xmlns:c="http://schemas.openxmlformats.org/drawingml/2006/chart" xmlns:r="http://schemas.openxmlformats.org/officeDocument/2006/relationships" r:id="rId3"/>
          </a:graphicData>
        </a:graphic>
      </p:graphicFrame>
      <p:sp>
        <p:nvSpPr>
          <p:cNvPr id="21" name="Arrow: Right 20">
            <a:extLst>
              <a:ext uri="{FF2B5EF4-FFF2-40B4-BE49-F238E27FC236}">
                <a16:creationId xmlns:a16="http://schemas.microsoft.com/office/drawing/2014/main" id="{9C92E3E9-46AD-15BA-4B52-5B62256A9F1A}"/>
              </a:ext>
            </a:extLst>
          </p:cNvPr>
          <p:cNvSpPr/>
          <p:nvPr/>
        </p:nvSpPr>
        <p:spPr>
          <a:xfrm>
            <a:off x="814838" y="5597132"/>
            <a:ext cx="10582181" cy="60609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t>CONFIDENCE LEVEL (Lower Risk of Shortage)</a:t>
            </a:r>
          </a:p>
        </p:txBody>
      </p:sp>
      <p:sp>
        <p:nvSpPr>
          <p:cNvPr id="23" name="Arrow: Right 22">
            <a:extLst>
              <a:ext uri="{FF2B5EF4-FFF2-40B4-BE49-F238E27FC236}">
                <a16:creationId xmlns:a16="http://schemas.microsoft.com/office/drawing/2014/main" id="{561DB54B-5C38-AABE-DE9F-274DB82E481D}"/>
              </a:ext>
            </a:extLst>
          </p:cNvPr>
          <p:cNvSpPr/>
          <p:nvPr/>
        </p:nvSpPr>
        <p:spPr>
          <a:xfrm rot="16200000">
            <a:off x="-1613081" y="3151864"/>
            <a:ext cx="5160258" cy="606093"/>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a:solidFill>
                  <a:schemeClr val="bg1"/>
                </a:solidFill>
              </a:rPr>
              <a:t>COST / BENEFIT</a:t>
            </a:r>
          </a:p>
        </p:txBody>
      </p:sp>
      <p:sp>
        <p:nvSpPr>
          <p:cNvPr id="24" name="Freeform: Shape 23">
            <a:extLst>
              <a:ext uri="{FF2B5EF4-FFF2-40B4-BE49-F238E27FC236}">
                <a16:creationId xmlns:a16="http://schemas.microsoft.com/office/drawing/2014/main" id="{B9B2B165-590E-1631-D327-B8B51A7C7D14}"/>
              </a:ext>
            </a:extLst>
          </p:cNvPr>
          <p:cNvSpPr/>
          <p:nvPr/>
        </p:nvSpPr>
        <p:spPr>
          <a:xfrm>
            <a:off x="1782618" y="1419356"/>
            <a:ext cx="9113982" cy="3232156"/>
          </a:xfrm>
          <a:custGeom>
            <a:avLst/>
            <a:gdLst>
              <a:gd name="connsiteX0" fmla="*/ 0 w 9144000"/>
              <a:gd name="connsiteY0" fmla="*/ 2752436 h 2752436"/>
              <a:gd name="connsiteX1" fmla="*/ 2050473 w 9144000"/>
              <a:gd name="connsiteY1" fmla="*/ 2613891 h 2752436"/>
              <a:gd name="connsiteX2" fmla="*/ 4147127 w 9144000"/>
              <a:gd name="connsiteY2" fmla="*/ 2198255 h 2752436"/>
              <a:gd name="connsiteX3" fmla="*/ 6114473 w 9144000"/>
              <a:gd name="connsiteY3" fmla="*/ 1607127 h 2752436"/>
              <a:gd name="connsiteX4" fmla="*/ 8109527 w 9144000"/>
              <a:gd name="connsiteY4" fmla="*/ 840509 h 2752436"/>
              <a:gd name="connsiteX5" fmla="*/ 9144000 w 9144000"/>
              <a:gd name="connsiteY5" fmla="*/ 0 h 275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2752436">
                <a:moveTo>
                  <a:pt x="0" y="2752436"/>
                </a:moveTo>
                <a:cubicBezTo>
                  <a:pt x="679642" y="2729345"/>
                  <a:pt x="1359285" y="2706254"/>
                  <a:pt x="2050473" y="2613891"/>
                </a:cubicBezTo>
                <a:cubicBezTo>
                  <a:pt x="2741661" y="2521528"/>
                  <a:pt x="3469794" y="2366049"/>
                  <a:pt x="4147127" y="2198255"/>
                </a:cubicBezTo>
                <a:cubicBezTo>
                  <a:pt x="4824460" y="2030461"/>
                  <a:pt x="5454073" y="1833418"/>
                  <a:pt x="6114473" y="1607127"/>
                </a:cubicBezTo>
                <a:cubicBezTo>
                  <a:pt x="6774873" y="1380836"/>
                  <a:pt x="7604606" y="1108363"/>
                  <a:pt x="8109527" y="840509"/>
                </a:cubicBezTo>
                <a:cubicBezTo>
                  <a:pt x="8614448" y="572654"/>
                  <a:pt x="8879224" y="286327"/>
                  <a:pt x="9144000" y="0"/>
                </a:cubicBezTo>
              </a:path>
            </a:pathLst>
          </a:cu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peech Bubble: Rectangle with Corners Rounded 3">
            <a:extLst>
              <a:ext uri="{FF2B5EF4-FFF2-40B4-BE49-F238E27FC236}">
                <a16:creationId xmlns:a16="http://schemas.microsoft.com/office/drawing/2014/main" id="{41E67695-E967-E0EE-0120-10BDA3DE217C}"/>
              </a:ext>
            </a:extLst>
          </p:cNvPr>
          <p:cNvSpPr/>
          <p:nvPr/>
        </p:nvSpPr>
        <p:spPr>
          <a:xfrm>
            <a:off x="2415941" y="1280814"/>
            <a:ext cx="2319085" cy="605273"/>
          </a:xfrm>
          <a:prstGeom prst="wedgeRoundRectCallout">
            <a:avLst>
              <a:gd name="adj1" fmla="val 21927"/>
              <a:gd name="adj2" fmla="val 104678"/>
              <a:gd name="adj3" fmla="val 16667"/>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a:solidFill>
                  <a:schemeClr val="bg1"/>
                </a:solidFill>
              </a:rPr>
              <a:t>You are paying too much for the same level of risk</a:t>
            </a:r>
          </a:p>
        </p:txBody>
      </p:sp>
      <p:sp>
        <p:nvSpPr>
          <p:cNvPr id="5" name="Rectangle 4">
            <a:extLst>
              <a:ext uri="{FF2B5EF4-FFF2-40B4-BE49-F238E27FC236}">
                <a16:creationId xmlns:a16="http://schemas.microsoft.com/office/drawing/2014/main" id="{80F00E5B-425F-80CB-4E40-42EE3C76F071}"/>
              </a:ext>
            </a:extLst>
          </p:cNvPr>
          <p:cNvSpPr/>
          <p:nvPr/>
        </p:nvSpPr>
        <p:spPr>
          <a:xfrm>
            <a:off x="2618071" y="2219005"/>
            <a:ext cx="2312117" cy="605273"/>
          </a:xfrm>
          <a:prstGeom prst="rect">
            <a:avLst/>
          </a:prstGeom>
          <a:solidFill>
            <a:srgbClr val="003087"/>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700" b="1"/>
              <a:t>INEFFICIENT SPACE</a:t>
            </a:r>
          </a:p>
        </p:txBody>
      </p:sp>
      <p:sp>
        <p:nvSpPr>
          <p:cNvPr id="7" name="Rectangle 6">
            <a:extLst>
              <a:ext uri="{FF2B5EF4-FFF2-40B4-BE49-F238E27FC236}">
                <a16:creationId xmlns:a16="http://schemas.microsoft.com/office/drawing/2014/main" id="{51C14A06-B8EF-7352-448C-167287206223}"/>
              </a:ext>
            </a:extLst>
          </p:cNvPr>
          <p:cNvSpPr/>
          <p:nvPr/>
        </p:nvSpPr>
        <p:spPr>
          <a:xfrm>
            <a:off x="8308389" y="4046239"/>
            <a:ext cx="2449666" cy="605273"/>
          </a:xfrm>
          <a:prstGeom prst="rect">
            <a:avLst/>
          </a:prstGeom>
          <a:solidFill>
            <a:srgbClr val="003087"/>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700" b="1"/>
              <a:t>UNDER-INVESTMENT SPACE</a:t>
            </a:r>
          </a:p>
        </p:txBody>
      </p:sp>
      <p:grpSp>
        <p:nvGrpSpPr>
          <p:cNvPr id="12" name="Group 11">
            <a:extLst>
              <a:ext uri="{FF2B5EF4-FFF2-40B4-BE49-F238E27FC236}">
                <a16:creationId xmlns:a16="http://schemas.microsoft.com/office/drawing/2014/main" id="{0C54E866-B761-D438-B999-DE5FAF3433F7}"/>
              </a:ext>
            </a:extLst>
          </p:cNvPr>
          <p:cNvGrpSpPr/>
          <p:nvPr/>
        </p:nvGrpSpPr>
        <p:grpSpPr>
          <a:xfrm>
            <a:off x="6210300" y="1585607"/>
            <a:ext cx="2098089" cy="1532815"/>
            <a:chOff x="5882409" y="613946"/>
            <a:chExt cx="2098089" cy="1532815"/>
          </a:xfrm>
          <a:solidFill>
            <a:srgbClr val="FF9900"/>
          </a:solidFill>
        </p:grpSpPr>
        <p:sp>
          <p:nvSpPr>
            <p:cNvPr id="13" name="Rectangle 12">
              <a:extLst>
                <a:ext uri="{FF2B5EF4-FFF2-40B4-BE49-F238E27FC236}">
                  <a16:creationId xmlns:a16="http://schemas.microsoft.com/office/drawing/2014/main" id="{6DBC4288-31FF-23BE-B690-620903B75A15}"/>
                </a:ext>
              </a:extLst>
            </p:cNvPr>
            <p:cNvSpPr/>
            <p:nvPr/>
          </p:nvSpPr>
          <p:spPr>
            <a:xfrm>
              <a:off x="5882409" y="613946"/>
              <a:ext cx="1985837" cy="60527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800" b="1">
                  <a:solidFill>
                    <a:schemeClr val="bg1"/>
                  </a:solidFill>
                </a:rPr>
                <a:t>Efficiency Frontier</a:t>
              </a:r>
            </a:p>
          </p:txBody>
        </p:sp>
        <p:cxnSp>
          <p:nvCxnSpPr>
            <p:cNvPr id="17" name="Straight Arrow Connector 16">
              <a:extLst>
                <a:ext uri="{FF2B5EF4-FFF2-40B4-BE49-F238E27FC236}">
                  <a16:creationId xmlns:a16="http://schemas.microsoft.com/office/drawing/2014/main" id="{A5A041F8-DC4C-1190-63C3-40CAD08E50E0}"/>
                </a:ext>
              </a:extLst>
            </p:cNvPr>
            <p:cNvCxnSpPr>
              <a:cxnSpLocks/>
            </p:cNvCxnSpPr>
            <p:nvPr/>
          </p:nvCxnSpPr>
          <p:spPr>
            <a:xfrm>
              <a:off x="7585503" y="1097771"/>
              <a:ext cx="394995" cy="1048990"/>
            </a:xfrm>
            <a:prstGeom prst="straightConnector1">
              <a:avLst/>
            </a:prstGeom>
            <a:grpFill/>
            <a:ln w="38100">
              <a:solidFill>
                <a:srgbClr val="FF99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Speech Bubble: Rectangle with Corners Rounded 13">
            <a:extLst>
              <a:ext uri="{FF2B5EF4-FFF2-40B4-BE49-F238E27FC236}">
                <a16:creationId xmlns:a16="http://schemas.microsoft.com/office/drawing/2014/main" id="{EB2DA54E-FF1A-898D-5F42-F373363C3F0A}"/>
              </a:ext>
            </a:extLst>
          </p:cNvPr>
          <p:cNvSpPr/>
          <p:nvPr/>
        </p:nvSpPr>
        <p:spPr>
          <a:xfrm>
            <a:off x="5567206" y="4210834"/>
            <a:ext cx="2362785" cy="954514"/>
          </a:xfrm>
          <a:prstGeom prst="wedgeRoundRectCallout">
            <a:avLst>
              <a:gd name="adj1" fmla="val 65937"/>
              <a:gd name="adj2" fmla="val -22554"/>
              <a:gd name="adj3" fmla="val 16667"/>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a:solidFill>
                  <a:schemeClr val="bg1"/>
                </a:solidFill>
              </a:rPr>
              <a:t>You are paying too little for the confidence level you are aiming for</a:t>
            </a:r>
          </a:p>
        </p:txBody>
      </p:sp>
      <p:grpSp>
        <p:nvGrpSpPr>
          <p:cNvPr id="20" name="Group 19">
            <a:extLst>
              <a:ext uri="{FF2B5EF4-FFF2-40B4-BE49-F238E27FC236}">
                <a16:creationId xmlns:a16="http://schemas.microsoft.com/office/drawing/2014/main" id="{05439B66-03D6-1A16-91C1-7AF2AA151F06}"/>
              </a:ext>
            </a:extLst>
          </p:cNvPr>
          <p:cNvGrpSpPr/>
          <p:nvPr/>
        </p:nvGrpSpPr>
        <p:grpSpPr>
          <a:xfrm>
            <a:off x="1022100" y="760465"/>
            <a:ext cx="10013045" cy="3891049"/>
            <a:chOff x="1022100" y="1357230"/>
            <a:chExt cx="10013045" cy="3891049"/>
          </a:xfrm>
        </p:grpSpPr>
        <p:sp>
          <p:nvSpPr>
            <p:cNvPr id="9" name="Multiplication Sign 8">
              <a:extLst>
                <a:ext uri="{FF2B5EF4-FFF2-40B4-BE49-F238E27FC236}">
                  <a16:creationId xmlns:a16="http://schemas.microsoft.com/office/drawing/2014/main" id="{B08012CC-39D1-55D7-572B-4EFBB40B6891}"/>
                </a:ext>
              </a:extLst>
            </p:cNvPr>
            <p:cNvSpPr/>
            <p:nvPr/>
          </p:nvSpPr>
          <p:spPr>
            <a:xfrm>
              <a:off x="1665088" y="4841879"/>
              <a:ext cx="277090" cy="406400"/>
            </a:xfrm>
            <a:prstGeom prst="mathMultiply">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rgbClr val="FF0000"/>
                </a:solidFill>
              </a:endParaRPr>
            </a:p>
          </p:txBody>
        </p:sp>
        <p:sp>
          <p:nvSpPr>
            <p:cNvPr id="10" name="Multiplication Sign 9">
              <a:extLst>
                <a:ext uri="{FF2B5EF4-FFF2-40B4-BE49-F238E27FC236}">
                  <a16:creationId xmlns:a16="http://schemas.microsoft.com/office/drawing/2014/main" id="{395DCF3B-7321-39F1-A28A-2703C696169C}"/>
                </a:ext>
              </a:extLst>
            </p:cNvPr>
            <p:cNvSpPr/>
            <p:nvPr/>
          </p:nvSpPr>
          <p:spPr>
            <a:xfrm>
              <a:off x="5784831" y="2919989"/>
              <a:ext cx="277090" cy="406400"/>
            </a:xfrm>
            <a:prstGeom prst="mathMultiply">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1" name="Multiplication Sign 10">
              <a:extLst>
                <a:ext uri="{FF2B5EF4-FFF2-40B4-BE49-F238E27FC236}">
                  <a16:creationId xmlns:a16="http://schemas.microsoft.com/office/drawing/2014/main" id="{5E9FE38B-840A-D4ED-CA16-DF546579D391}"/>
                </a:ext>
              </a:extLst>
            </p:cNvPr>
            <p:cNvSpPr/>
            <p:nvPr/>
          </p:nvSpPr>
          <p:spPr>
            <a:xfrm>
              <a:off x="10758055" y="1471179"/>
              <a:ext cx="277090" cy="406400"/>
            </a:xfrm>
            <a:prstGeom prst="mathMultiply">
              <a:avLst/>
            </a:prstGeom>
            <a:solidFill>
              <a:srgbClr val="FF0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9245739-651A-0074-0F23-5FA1632CFFFF}"/>
                </a:ext>
              </a:extLst>
            </p:cNvPr>
            <p:cNvSpPr txBox="1"/>
            <p:nvPr/>
          </p:nvSpPr>
          <p:spPr>
            <a:xfrm>
              <a:off x="9233964" y="1357230"/>
              <a:ext cx="1524091" cy="646331"/>
            </a:xfrm>
            <a:prstGeom prst="rect">
              <a:avLst/>
            </a:prstGeom>
            <a:noFill/>
          </p:spPr>
          <p:txBody>
            <a:bodyPr wrap="square" rtlCol="0">
              <a:spAutoFit/>
            </a:bodyPr>
            <a:lstStyle/>
            <a:p>
              <a:pPr algn="ctr"/>
              <a:r>
                <a:rPr lang="en-US"/>
                <a:t>Scenario</a:t>
              </a:r>
              <a:br>
                <a:rPr lang="en-US"/>
              </a:br>
              <a:r>
                <a:rPr lang="en-US"/>
                <a:t>Worst-Case</a:t>
              </a:r>
            </a:p>
          </p:txBody>
        </p:sp>
        <p:sp>
          <p:nvSpPr>
            <p:cNvPr id="18" name="TextBox 17">
              <a:extLst>
                <a:ext uri="{FF2B5EF4-FFF2-40B4-BE49-F238E27FC236}">
                  <a16:creationId xmlns:a16="http://schemas.microsoft.com/office/drawing/2014/main" id="{31AB2761-952C-1098-68D4-E4391E638614}"/>
                </a:ext>
              </a:extLst>
            </p:cNvPr>
            <p:cNvSpPr txBox="1"/>
            <p:nvPr/>
          </p:nvSpPr>
          <p:spPr>
            <a:xfrm>
              <a:off x="5021399" y="3281611"/>
              <a:ext cx="1727200" cy="646331"/>
            </a:xfrm>
            <a:prstGeom prst="rect">
              <a:avLst/>
            </a:prstGeom>
            <a:noFill/>
          </p:spPr>
          <p:txBody>
            <a:bodyPr wrap="square" rtlCol="0">
              <a:spAutoFit/>
            </a:bodyPr>
            <a:lstStyle/>
            <a:p>
              <a:pPr algn="ctr"/>
              <a:r>
                <a:rPr lang="en-US"/>
                <a:t>Scenario</a:t>
              </a:r>
              <a:br>
                <a:rPr lang="en-US"/>
              </a:br>
              <a:r>
                <a:rPr lang="en-US"/>
                <a:t>Average</a:t>
              </a:r>
            </a:p>
          </p:txBody>
        </p:sp>
        <p:sp>
          <p:nvSpPr>
            <p:cNvPr id="19" name="TextBox 18">
              <a:extLst>
                <a:ext uri="{FF2B5EF4-FFF2-40B4-BE49-F238E27FC236}">
                  <a16:creationId xmlns:a16="http://schemas.microsoft.com/office/drawing/2014/main" id="{BAFB2CA2-5A44-1779-B75D-FBA081C1CEED}"/>
                </a:ext>
              </a:extLst>
            </p:cNvPr>
            <p:cNvSpPr txBox="1"/>
            <p:nvPr/>
          </p:nvSpPr>
          <p:spPr>
            <a:xfrm>
              <a:off x="1022100" y="4319838"/>
              <a:ext cx="1727200" cy="646331"/>
            </a:xfrm>
            <a:prstGeom prst="rect">
              <a:avLst/>
            </a:prstGeom>
            <a:noFill/>
          </p:spPr>
          <p:txBody>
            <a:bodyPr wrap="square" rtlCol="0">
              <a:spAutoFit/>
            </a:bodyPr>
            <a:lstStyle/>
            <a:p>
              <a:pPr algn="ctr"/>
              <a:r>
                <a:rPr lang="en-US"/>
                <a:t>Scenario</a:t>
              </a:r>
              <a:br>
                <a:rPr lang="en-US"/>
              </a:br>
              <a:r>
                <a:rPr lang="en-US"/>
                <a:t>Best-Case</a:t>
              </a:r>
            </a:p>
          </p:txBody>
        </p:sp>
      </p:grpSp>
      <p:sp>
        <p:nvSpPr>
          <p:cNvPr id="22" name="Title 6">
            <a:extLst>
              <a:ext uri="{FF2B5EF4-FFF2-40B4-BE49-F238E27FC236}">
                <a16:creationId xmlns:a16="http://schemas.microsoft.com/office/drawing/2014/main" id="{F2B0C5EB-3547-993D-4673-2CA8582E1720}"/>
              </a:ext>
            </a:extLst>
          </p:cNvPr>
          <p:cNvSpPr txBox="1">
            <a:spLocks/>
          </p:cNvSpPr>
          <p:nvPr/>
        </p:nvSpPr>
        <p:spPr>
          <a:xfrm>
            <a:off x="0" y="6311660"/>
            <a:ext cx="4140200" cy="541603"/>
          </a:xfrm>
          <a:prstGeom prst="rect">
            <a:avLst/>
          </a:prstGeom>
          <a:solidFill>
            <a:srgbClr val="FFFF00"/>
          </a:solidFill>
        </p:spPr>
        <p:txBody>
          <a:bodyPr vert="horz" lIns="0" tIns="182880" rIns="228600" bIns="0" rtlCol="0" anchor="t" anchorCtr="0">
            <a:noAutofit/>
          </a:bodyPr>
          <a:lstStyle>
            <a:lvl1pPr algn="l" defTabSz="914400" rtl="0" eaLnBrk="1" latinLnBrk="0" hangingPunct="1">
              <a:lnSpc>
                <a:spcPct val="90000"/>
              </a:lnSpc>
              <a:spcBef>
                <a:spcPct val="0"/>
              </a:spcBef>
              <a:buNone/>
              <a:defRPr sz="3200" b="1" kern="1200">
                <a:solidFill>
                  <a:schemeClr val="bg1"/>
                </a:solidFill>
                <a:latin typeface="+mj-lt"/>
                <a:ea typeface="+mj-ea"/>
                <a:cs typeface="+mj-cs"/>
              </a:defRPr>
            </a:lvl1pPr>
          </a:lstStyle>
          <a:p>
            <a:pPr algn="ctr"/>
            <a:r>
              <a:rPr lang="en-US" sz="1800" i="1">
                <a:solidFill>
                  <a:schemeClr val="tx1"/>
                </a:solidFill>
              </a:rPr>
              <a:t>Hypothetical – For Illustration Only</a:t>
            </a:r>
          </a:p>
        </p:txBody>
      </p:sp>
      <p:pic>
        <p:nvPicPr>
          <p:cNvPr id="26" name="Picture 25">
            <a:extLst>
              <a:ext uri="{FF2B5EF4-FFF2-40B4-BE49-F238E27FC236}">
                <a16:creationId xmlns:a16="http://schemas.microsoft.com/office/drawing/2014/main" id="{FA15342F-197B-7784-482B-6CEDED5DEC1E}"/>
              </a:ext>
            </a:extLst>
          </p:cNvPr>
          <p:cNvPicPr>
            <a:picLocks noChangeAspect="1"/>
          </p:cNvPicPr>
          <p:nvPr/>
        </p:nvPicPr>
        <p:blipFill rotWithShape="1">
          <a:blip r:embed="rId4"/>
          <a:srcRect l="4653" t="92143" r="1534" b="1003"/>
          <a:stretch/>
        </p:blipFill>
        <p:spPr>
          <a:xfrm>
            <a:off x="1335125" y="5422139"/>
            <a:ext cx="10088868" cy="335541"/>
          </a:xfrm>
          <a:prstGeom prst="rect">
            <a:avLst/>
          </a:prstGeom>
        </p:spPr>
      </p:pic>
      <p:cxnSp>
        <p:nvCxnSpPr>
          <p:cNvPr id="29" name="Straight Arrow Connector 28">
            <a:extLst>
              <a:ext uri="{FF2B5EF4-FFF2-40B4-BE49-F238E27FC236}">
                <a16:creationId xmlns:a16="http://schemas.microsoft.com/office/drawing/2014/main" id="{4A669FB8-3428-D022-1FB6-55CEDE568718}"/>
              </a:ext>
            </a:extLst>
          </p:cNvPr>
          <p:cNvCxnSpPr>
            <a:endCxn id="24" idx="2"/>
          </p:cNvCxnSpPr>
          <p:nvPr/>
        </p:nvCxnSpPr>
        <p:spPr>
          <a:xfrm flipV="1">
            <a:off x="5892524" y="4000743"/>
            <a:ext cx="23607" cy="1421396"/>
          </a:xfrm>
          <a:prstGeom prst="straightConnector1">
            <a:avLst/>
          </a:prstGeom>
          <a:ln w="57150">
            <a:solidFill>
              <a:srgbClr val="7AC143"/>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0F304468-582D-0D0A-F708-4C3AD52D4A99}"/>
              </a:ext>
            </a:extLst>
          </p:cNvPr>
          <p:cNvCxnSpPr/>
          <p:nvPr/>
        </p:nvCxnSpPr>
        <p:spPr>
          <a:xfrm flipV="1">
            <a:off x="5905224" y="2603944"/>
            <a:ext cx="23607" cy="1421396"/>
          </a:xfrm>
          <a:prstGeom prst="straightConnector1">
            <a:avLst/>
          </a:prstGeom>
          <a:ln w="57150">
            <a:solidFill>
              <a:srgbClr val="7AC143"/>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31745F30-FD9C-733F-2438-D79E0694FECF}"/>
              </a:ext>
            </a:extLst>
          </p:cNvPr>
          <p:cNvGrpSpPr/>
          <p:nvPr/>
        </p:nvGrpSpPr>
        <p:grpSpPr>
          <a:xfrm>
            <a:off x="48611" y="3877500"/>
            <a:ext cx="5791641" cy="369332"/>
            <a:chOff x="48611" y="3877500"/>
            <a:chExt cx="5791641" cy="369332"/>
          </a:xfrm>
        </p:grpSpPr>
        <p:cxnSp>
          <p:nvCxnSpPr>
            <p:cNvPr id="30" name="Straight Arrow Connector 29">
              <a:extLst>
                <a:ext uri="{FF2B5EF4-FFF2-40B4-BE49-F238E27FC236}">
                  <a16:creationId xmlns:a16="http://schemas.microsoft.com/office/drawing/2014/main" id="{B74809B0-D34F-5057-E1E9-7A9DE09647E9}"/>
                </a:ext>
              </a:extLst>
            </p:cNvPr>
            <p:cNvCxnSpPr>
              <a:cxnSpLocks/>
            </p:cNvCxnSpPr>
            <p:nvPr/>
          </p:nvCxnSpPr>
          <p:spPr>
            <a:xfrm flipH="1">
              <a:off x="1117600" y="4025340"/>
              <a:ext cx="4722652" cy="0"/>
            </a:xfrm>
            <a:prstGeom prst="straightConnector1">
              <a:avLst/>
            </a:prstGeom>
            <a:ln w="57150">
              <a:solidFill>
                <a:srgbClr val="7AC14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349EC34A-FDF1-1E50-E6D7-51836AEDD4FB}"/>
                </a:ext>
              </a:extLst>
            </p:cNvPr>
            <p:cNvSpPr txBox="1"/>
            <p:nvPr/>
          </p:nvSpPr>
          <p:spPr>
            <a:xfrm>
              <a:off x="48611" y="3877500"/>
              <a:ext cx="766227" cy="369332"/>
            </a:xfrm>
            <a:prstGeom prst="rect">
              <a:avLst/>
            </a:prstGeom>
            <a:solidFill>
              <a:srgbClr val="7AC143"/>
            </a:solidFill>
          </p:spPr>
          <p:txBody>
            <a:bodyPr wrap="square" rtlCol="0">
              <a:spAutoFit/>
            </a:bodyPr>
            <a:lstStyle/>
            <a:p>
              <a:r>
                <a:rPr lang="en-US" b="1"/>
                <a:t>$20B</a:t>
              </a:r>
            </a:p>
          </p:txBody>
        </p:sp>
      </p:grpSp>
      <p:grpSp>
        <p:nvGrpSpPr>
          <p:cNvPr id="39" name="Group 38">
            <a:extLst>
              <a:ext uri="{FF2B5EF4-FFF2-40B4-BE49-F238E27FC236}">
                <a16:creationId xmlns:a16="http://schemas.microsoft.com/office/drawing/2014/main" id="{F410F5F3-1698-8C42-7D70-78B975636C43}"/>
              </a:ext>
            </a:extLst>
          </p:cNvPr>
          <p:cNvGrpSpPr/>
          <p:nvPr/>
        </p:nvGrpSpPr>
        <p:grpSpPr>
          <a:xfrm>
            <a:off x="43678" y="2358577"/>
            <a:ext cx="5796574" cy="369332"/>
            <a:chOff x="43678" y="2358577"/>
            <a:chExt cx="5796574" cy="369332"/>
          </a:xfrm>
        </p:grpSpPr>
        <p:cxnSp>
          <p:nvCxnSpPr>
            <p:cNvPr id="34" name="Straight Arrow Connector 33">
              <a:extLst>
                <a:ext uri="{FF2B5EF4-FFF2-40B4-BE49-F238E27FC236}">
                  <a16:creationId xmlns:a16="http://schemas.microsoft.com/office/drawing/2014/main" id="{99E69E98-2874-1560-AD22-B6614E3AB407}"/>
                </a:ext>
              </a:extLst>
            </p:cNvPr>
            <p:cNvCxnSpPr>
              <a:cxnSpLocks/>
            </p:cNvCxnSpPr>
            <p:nvPr/>
          </p:nvCxnSpPr>
          <p:spPr>
            <a:xfrm flipH="1">
              <a:off x="1117600" y="2552254"/>
              <a:ext cx="4722652" cy="0"/>
            </a:xfrm>
            <a:prstGeom prst="straightConnector1">
              <a:avLst/>
            </a:prstGeom>
            <a:ln w="57150">
              <a:solidFill>
                <a:srgbClr val="7AC143"/>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7E4CFE3-11BD-4E6B-5434-8DA106568237}"/>
                </a:ext>
              </a:extLst>
            </p:cNvPr>
            <p:cNvSpPr txBox="1"/>
            <p:nvPr/>
          </p:nvSpPr>
          <p:spPr>
            <a:xfrm>
              <a:off x="43678" y="2358577"/>
              <a:ext cx="766227" cy="369332"/>
            </a:xfrm>
            <a:prstGeom prst="rect">
              <a:avLst/>
            </a:prstGeom>
            <a:solidFill>
              <a:srgbClr val="7AC143"/>
            </a:solidFill>
          </p:spPr>
          <p:txBody>
            <a:bodyPr wrap="square" rtlCol="0">
              <a:spAutoFit/>
            </a:bodyPr>
            <a:lstStyle/>
            <a:p>
              <a:r>
                <a:rPr lang="en-US" b="1"/>
                <a:t>$40B</a:t>
              </a:r>
            </a:p>
          </p:txBody>
        </p:sp>
      </p:grpSp>
      <p:sp>
        <p:nvSpPr>
          <p:cNvPr id="40" name="Speech Bubble: Rectangle with Corners Rounded 39">
            <a:extLst>
              <a:ext uri="{FF2B5EF4-FFF2-40B4-BE49-F238E27FC236}">
                <a16:creationId xmlns:a16="http://schemas.microsoft.com/office/drawing/2014/main" id="{A0A9FC9F-6A68-D447-0E22-B6105E1125B4}"/>
              </a:ext>
            </a:extLst>
          </p:cNvPr>
          <p:cNvSpPr/>
          <p:nvPr/>
        </p:nvSpPr>
        <p:spPr>
          <a:xfrm>
            <a:off x="8337896" y="1962284"/>
            <a:ext cx="3297998" cy="954514"/>
          </a:xfrm>
          <a:prstGeom prst="wedgeRoundRectCallout">
            <a:avLst>
              <a:gd name="adj1" fmla="val -25555"/>
              <a:gd name="adj2" fmla="val 49908"/>
              <a:gd name="adj3" fmla="val 16667"/>
            </a:avLst>
          </a:prstGeom>
          <a:solidFill>
            <a:srgbClr val="7AC1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US" sz="1400" b="1">
                <a:solidFill>
                  <a:schemeClr val="bg1"/>
                </a:solidFill>
              </a:rPr>
              <a:t>Map of the trade-offs landscape showing best possible outcomes for different combination of parameters</a:t>
            </a:r>
          </a:p>
        </p:txBody>
      </p:sp>
    </p:spTree>
    <p:extLst>
      <p:ext uri="{BB962C8B-B14F-4D97-AF65-F5344CB8AC3E}">
        <p14:creationId xmlns:p14="http://schemas.microsoft.com/office/powerpoint/2010/main" val="71900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left)">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1000"/>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righ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wipe(down)">
                                      <p:cBhvr>
                                        <p:cTn id="48" dur="500"/>
                                        <p:tgtEl>
                                          <p:spTgt spid="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wipe(right)">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35"/>
                                        </p:tgtEl>
                                        <p:attrNameLst>
                                          <p:attrName>style.visibility</p:attrName>
                                        </p:attrNameLst>
                                      </p:cBhvr>
                                      <p:to>
                                        <p:strVal val="visible"/>
                                      </p:to>
                                    </p:set>
                                    <p:animEffect transition="in" filter="wipe(down)">
                                      <p:cBhvr>
                                        <p:cTn id="67" dur="500"/>
                                        <p:tgtEl>
                                          <p:spTgt spid="3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wipe(right)">
                                      <p:cBhvr>
                                        <p:cTn id="72" dur="500"/>
                                        <p:tgtEl>
                                          <p:spTgt spid="39"/>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40"/>
                                        </p:tgtEl>
                                        <p:attrNameLst>
                                          <p:attrName>style.visibility</p:attrName>
                                        </p:attrNameLst>
                                      </p:cBhvr>
                                      <p:to>
                                        <p:strVal val="visible"/>
                                      </p:to>
                                    </p:set>
                                    <p:animEffect transition="in" filter="wipe(right)">
                                      <p:cBhvr>
                                        <p:cTn id="7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21" grpId="0" animBg="1"/>
      <p:bldP spid="23" grpId="0" animBg="1"/>
      <p:bldP spid="24" grpId="0" animBg="1"/>
      <p:bldP spid="4" grpId="0" animBg="1"/>
      <p:bldP spid="5" grpId="0" animBg="1"/>
      <p:bldP spid="7" grpId="0" animBg="1"/>
      <p:bldP spid="14" grpId="0" animBg="1"/>
      <p:bldP spid="4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34D8D6D9-75FE-85B6-C9D2-B89397557FA3}"/>
              </a:ext>
            </a:extLst>
          </p:cNvPr>
          <p:cNvSpPr>
            <a:spLocks noGrp="1"/>
          </p:cNvSpPr>
          <p:nvPr>
            <p:ph type="pic" sz="quarter" idx="13"/>
          </p:nvPr>
        </p:nvSpPr>
        <p:spPr/>
        <p:txBody>
          <a:bodyPr/>
          <a:lstStyle/>
          <a:p>
            <a:endParaRPr lang="en-US"/>
          </a:p>
        </p:txBody>
      </p:sp>
      <p:sp>
        <p:nvSpPr>
          <p:cNvPr id="3" name="Subtitle 2">
            <a:extLst>
              <a:ext uri="{FF2B5EF4-FFF2-40B4-BE49-F238E27FC236}">
                <a16:creationId xmlns:a16="http://schemas.microsoft.com/office/drawing/2014/main" id="{8190BF00-9F62-DFB3-870D-7ECC505FAFAE}"/>
              </a:ext>
            </a:extLst>
          </p:cNvPr>
          <p:cNvSpPr>
            <a:spLocks noGrp="1"/>
          </p:cNvSpPr>
          <p:nvPr>
            <p:ph type="subTitle" idx="1"/>
          </p:nvPr>
        </p:nvSpPr>
        <p:spPr/>
        <p:txBody>
          <a:bodyPr/>
          <a:lstStyle/>
          <a:p>
            <a:r>
              <a:rPr lang="en-US" dirty="0"/>
              <a:t>How to move beyond climate resilience planning into practical action</a:t>
            </a:r>
          </a:p>
        </p:txBody>
      </p:sp>
      <p:sp>
        <p:nvSpPr>
          <p:cNvPr id="4" name="Title 3">
            <a:extLst>
              <a:ext uri="{FF2B5EF4-FFF2-40B4-BE49-F238E27FC236}">
                <a16:creationId xmlns:a16="http://schemas.microsoft.com/office/drawing/2014/main" id="{D757A978-16D3-530A-B29D-1DE0496AB5AA}"/>
              </a:ext>
            </a:extLst>
          </p:cNvPr>
          <p:cNvSpPr>
            <a:spLocks noGrp="1"/>
          </p:cNvSpPr>
          <p:nvPr>
            <p:ph type="title"/>
          </p:nvPr>
        </p:nvSpPr>
        <p:spPr/>
        <p:txBody>
          <a:bodyPr/>
          <a:lstStyle/>
          <a:p>
            <a:endParaRPr lang="en-US" dirty="0"/>
          </a:p>
        </p:txBody>
      </p:sp>
      <p:sp>
        <p:nvSpPr>
          <p:cNvPr id="5" name="Table Placeholder 4">
            <a:extLst>
              <a:ext uri="{FF2B5EF4-FFF2-40B4-BE49-F238E27FC236}">
                <a16:creationId xmlns:a16="http://schemas.microsoft.com/office/drawing/2014/main" id="{D099A878-9AED-7DF0-5A8C-01FF6E796B0F}"/>
              </a:ext>
            </a:extLst>
          </p:cNvPr>
          <p:cNvSpPr>
            <a:spLocks noGrp="1"/>
          </p:cNvSpPr>
          <p:nvPr>
            <p:ph type="tbl" sz="quarter" idx="21"/>
          </p:nvPr>
        </p:nvSpPr>
        <p:spPr/>
        <p:txBody>
          <a:bodyPr/>
          <a:lstStyle/>
          <a:p>
            <a:endParaRPr lang="en-US"/>
          </a:p>
        </p:txBody>
      </p:sp>
    </p:spTree>
    <p:extLst>
      <p:ext uri="{BB962C8B-B14F-4D97-AF65-F5344CB8AC3E}">
        <p14:creationId xmlns:p14="http://schemas.microsoft.com/office/powerpoint/2010/main" val="50831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0B0D3-3401-F0DF-0262-1FB1A9BFCC8C}"/>
              </a:ext>
            </a:extLst>
          </p:cNvPr>
          <p:cNvSpPr>
            <a:spLocks noGrp="1"/>
          </p:cNvSpPr>
          <p:nvPr>
            <p:ph type="title"/>
          </p:nvPr>
        </p:nvSpPr>
        <p:spPr/>
        <p:txBody>
          <a:bodyPr/>
          <a:lstStyle/>
          <a:p>
            <a:r>
              <a:rPr lang="en-US" dirty="0"/>
              <a:t>Session purpose:</a:t>
            </a:r>
          </a:p>
        </p:txBody>
      </p:sp>
      <p:sp>
        <p:nvSpPr>
          <p:cNvPr id="3" name="Footer Placeholder 2">
            <a:extLst>
              <a:ext uri="{FF2B5EF4-FFF2-40B4-BE49-F238E27FC236}">
                <a16:creationId xmlns:a16="http://schemas.microsoft.com/office/drawing/2014/main" id="{B829CDC0-2D6D-E063-1198-AFC9DBAC545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1FDC443-E566-72DF-E0F0-CBAB5C2C2A8A}"/>
              </a:ext>
            </a:extLst>
          </p:cNvPr>
          <p:cNvSpPr>
            <a:spLocks noGrp="1"/>
          </p:cNvSpPr>
          <p:nvPr>
            <p:ph type="sldNum" sz="quarter" idx="12"/>
          </p:nvPr>
        </p:nvSpPr>
        <p:spPr/>
        <p:txBody>
          <a:bodyPr/>
          <a:lstStyle/>
          <a:p>
            <a:fld id="{087AD81C-07CB-403E-B0F1-2B30BE5AE71F}" type="slidenum">
              <a:rPr lang="en-US" smtClean="0"/>
              <a:t>25</a:t>
            </a:fld>
            <a:endParaRPr lang="en-US"/>
          </a:p>
        </p:txBody>
      </p:sp>
      <p:sp>
        <p:nvSpPr>
          <p:cNvPr id="5" name="Content Placeholder 4">
            <a:extLst>
              <a:ext uri="{FF2B5EF4-FFF2-40B4-BE49-F238E27FC236}">
                <a16:creationId xmlns:a16="http://schemas.microsoft.com/office/drawing/2014/main" id="{6389AFF6-0E58-F016-00EF-B84B87977463}"/>
              </a:ext>
            </a:extLst>
          </p:cNvPr>
          <p:cNvSpPr>
            <a:spLocks noGrp="1"/>
          </p:cNvSpPr>
          <p:nvPr>
            <p:ph sz="quarter" idx="13"/>
          </p:nvPr>
        </p:nvSpPr>
        <p:spPr/>
        <p:txBody>
          <a:bodyPr/>
          <a:lstStyle/>
          <a:p>
            <a:r>
              <a:rPr lang="en-US" sz="1800" dirty="0">
                <a:effectLst/>
                <a:latin typeface="Calibri" panose="020F0502020204030204" pitchFamily="34" charset="0"/>
                <a:ea typeface="Calibri" panose="020F0502020204030204" pitchFamily="34" charset="0"/>
              </a:rPr>
              <a:t>This session will focus on practical considerations for taking climate resilience action, based on results of a science-informed risk assessment which brings insight and action. This helps to build confidence in capital planning, clarity to move through the uncertainty of climate data, and apply consistent processes for decision making. Examples will be included</a:t>
            </a:r>
          </a:p>
          <a:p>
            <a:r>
              <a:rPr lang="en-US" sz="1800" dirty="0">
                <a:latin typeface="Calibri" panose="020F0502020204030204" pitchFamily="34" charset="0"/>
                <a:ea typeface="Calibri" panose="020F0502020204030204" pitchFamily="34" charset="0"/>
              </a:rPr>
              <a:t>What is a climate science-informed risk assessment? </a:t>
            </a:r>
          </a:p>
          <a:p>
            <a:r>
              <a:rPr lang="en-US" sz="1800" dirty="0">
                <a:effectLst/>
                <a:latin typeface="Calibri" panose="020F0502020204030204" pitchFamily="34" charset="0"/>
                <a:ea typeface="Calibri" panose="020F0502020204030204" pitchFamily="34" charset="0"/>
              </a:rPr>
              <a:t>Using a risk assessment to make decisions, despite climate uncertainty</a:t>
            </a:r>
          </a:p>
          <a:p>
            <a:endParaRPr lang="en-US" sz="1800" dirty="0">
              <a:effectLst/>
              <a:latin typeface="Calibri" panose="020F0502020204030204" pitchFamily="34" charset="0"/>
              <a:ea typeface="Calibri" panose="020F0502020204030204" pitchFamily="34" charset="0"/>
            </a:endParaRPr>
          </a:p>
          <a:p>
            <a:endParaRPr lang="en-US" dirty="0"/>
          </a:p>
        </p:txBody>
      </p:sp>
    </p:spTree>
    <p:extLst>
      <p:ext uri="{BB962C8B-B14F-4D97-AF65-F5344CB8AC3E}">
        <p14:creationId xmlns:p14="http://schemas.microsoft.com/office/powerpoint/2010/main" val="41301672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FC6B-D9CB-5D6D-CDF4-CE2B9BBE0891}"/>
              </a:ext>
            </a:extLst>
          </p:cNvPr>
          <p:cNvSpPr>
            <a:spLocks noGrp="1"/>
          </p:cNvSpPr>
          <p:nvPr>
            <p:ph type="title"/>
          </p:nvPr>
        </p:nvSpPr>
        <p:spPr/>
        <p:txBody>
          <a:bodyPr/>
          <a:lstStyle/>
          <a:p>
            <a:r>
              <a:rPr lang="en-US" dirty="0"/>
              <a:t>Develop and Provide Actionable Science </a:t>
            </a:r>
          </a:p>
        </p:txBody>
      </p:sp>
      <p:sp>
        <p:nvSpPr>
          <p:cNvPr id="4" name="Slide Number Placeholder 3">
            <a:extLst>
              <a:ext uri="{FF2B5EF4-FFF2-40B4-BE49-F238E27FC236}">
                <a16:creationId xmlns:a16="http://schemas.microsoft.com/office/drawing/2014/main" id="{0A5FF581-5187-ACB3-5009-6A0A208EA5F2}"/>
              </a:ext>
            </a:extLst>
          </p:cNvPr>
          <p:cNvSpPr>
            <a:spLocks noGrp="1"/>
          </p:cNvSpPr>
          <p:nvPr>
            <p:ph type="sldNum" sz="quarter" idx="4"/>
          </p:nvPr>
        </p:nvSpPr>
        <p:spPr/>
        <p:txBody>
          <a:bodyPr/>
          <a:lstStyle/>
          <a:p>
            <a:fld id="{75472711-4FCB-2141-A321-C0607E714264}" type="slidenum">
              <a:rPr lang="en-US" smtClean="0"/>
              <a:pPr/>
              <a:t>26</a:t>
            </a:fld>
            <a:endParaRPr lang="en-US"/>
          </a:p>
        </p:txBody>
      </p:sp>
      <p:sp>
        <p:nvSpPr>
          <p:cNvPr id="5" name="Footer Placeholder 4">
            <a:extLst>
              <a:ext uri="{FF2B5EF4-FFF2-40B4-BE49-F238E27FC236}">
                <a16:creationId xmlns:a16="http://schemas.microsoft.com/office/drawing/2014/main" id="{0E0458C0-D20E-CE1D-7D0F-EED4569D3F12}"/>
              </a:ext>
            </a:extLst>
          </p:cNvPr>
          <p:cNvSpPr>
            <a:spLocks noGrp="1"/>
          </p:cNvSpPr>
          <p:nvPr>
            <p:ph type="ftr" sz="quarter" idx="3"/>
          </p:nvPr>
        </p:nvSpPr>
        <p:spPr/>
        <p:txBody>
          <a:bodyPr/>
          <a:lstStyle/>
          <a:p>
            <a:endParaRPr lang="en-US"/>
          </a:p>
        </p:txBody>
      </p:sp>
      <p:pic>
        <p:nvPicPr>
          <p:cNvPr id="14" name="Picture 13" descr="C:\Documents and Settings\dimatteojp\Desktop\Downscaling-figure.jpg">
            <a:extLst>
              <a:ext uri="{FF2B5EF4-FFF2-40B4-BE49-F238E27FC236}">
                <a16:creationId xmlns:a16="http://schemas.microsoft.com/office/drawing/2014/main" id="{2BE4E66A-D5E4-67E5-2221-E947CD6EA0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1" r="2812" b="40012"/>
          <a:stretch/>
        </p:blipFill>
        <p:spPr bwMode="auto">
          <a:xfrm>
            <a:off x="364363" y="1232686"/>
            <a:ext cx="5643472" cy="459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C:\Documents and Settings\dimatteojp\Desktop\Downscaling-figure.jpg">
            <a:extLst>
              <a:ext uri="{FF2B5EF4-FFF2-40B4-BE49-F238E27FC236}">
                <a16:creationId xmlns:a16="http://schemas.microsoft.com/office/drawing/2014/main" id="{DA178567-1C68-3C02-E124-2182DDC6CE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478" r="2812"/>
          <a:stretch/>
        </p:blipFill>
        <p:spPr bwMode="auto">
          <a:xfrm>
            <a:off x="7386003" y="999067"/>
            <a:ext cx="3806237" cy="1473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76BC61C4-2FD3-57A8-AA21-A4752821EE19}"/>
              </a:ext>
            </a:extLst>
          </p:cNvPr>
          <p:cNvPicPr>
            <a:picLocks noChangeAspect="1"/>
          </p:cNvPicPr>
          <p:nvPr/>
        </p:nvPicPr>
        <p:blipFill>
          <a:blip r:embed="rId4"/>
          <a:stretch>
            <a:fillRect/>
          </a:stretch>
        </p:blipFill>
        <p:spPr>
          <a:xfrm>
            <a:off x="7238057" y="2466132"/>
            <a:ext cx="4102128" cy="456497"/>
          </a:xfrm>
          <a:prstGeom prst="rect">
            <a:avLst/>
          </a:prstGeom>
        </p:spPr>
      </p:pic>
      <p:pic>
        <p:nvPicPr>
          <p:cNvPr id="17" name="Picture 16">
            <a:extLst>
              <a:ext uri="{FF2B5EF4-FFF2-40B4-BE49-F238E27FC236}">
                <a16:creationId xmlns:a16="http://schemas.microsoft.com/office/drawing/2014/main" id="{C9690428-6427-F572-0997-55390A77095A}"/>
              </a:ext>
            </a:extLst>
          </p:cNvPr>
          <p:cNvPicPr>
            <a:picLocks noChangeAspect="1"/>
          </p:cNvPicPr>
          <p:nvPr/>
        </p:nvPicPr>
        <p:blipFill rotWithShape="1">
          <a:blip r:embed="rId5"/>
          <a:srcRect l="10825" t="14000" b="16142"/>
          <a:stretch/>
        </p:blipFill>
        <p:spPr>
          <a:xfrm>
            <a:off x="7310732" y="2928536"/>
            <a:ext cx="1978389" cy="803641"/>
          </a:xfrm>
          <a:prstGeom prst="rect">
            <a:avLst/>
          </a:prstGeom>
        </p:spPr>
      </p:pic>
      <p:pic>
        <p:nvPicPr>
          <p:cNvPr id="18" name="Picture 17">
            <a:extLst>
              <a:ext uri="{FF2B5EF4-FFF2-40B4-BE49-F238E27FC236}">
                <a16:creationId xmlns:a16="http://schemas.microsoft.com/office/drawing/2014/main" id="{3B040CAD-F944-24B4-D2E3-EB3B2BF4D9B2}"/>
              </a:ext>
            </a:extLst>
          </p:cNvPr>
          <p:cNvPicPr>
            <a:picLocks noChangeAspect="1"/>
          </p:cNvPicPr>
          <p:nvPr/>
        </p:nvPicPr>
        <p:blipFill>
          <a:blip r:embed="rId6"/>
          <a:stretch>
            <a:fillRect/>
          </a:stretch>
        </p:blipFill>
        <p:spPr>
          <a:xfrm>
            <a:off x="9326443" y="2903528"/>
            <a:ext cx="2076404" cy="828648"/>
          </a:xfrm>
          <a:prstGeom prst="rect">
            <a:avLst/>
          </a:prstGeom>
        </p:spPr>
      </p:pic>
      <p:sp>
        <p:nvSpPr>
          <p:cNvPr id="19" name="TextBox 18">
            <a:extLst>
              <a:ext uri="{FF2B5EF4-FFF2-40B4-BE49-F238E27FC236}">
                <a16:creationId xmlns:a16="http://schemas.microsoft.com/office/drawing/2014/main" id="{902B5460-B08E-5D8B-3409-1ADD1CD0B07C}"/>
              </a:ext>
            </a:extLst>
          </p:cNvPr>
          <p:cNvSpPr txBox="1"/>
          <p:nvPr/>
        </p:nvSpPr>
        <p:spPr>
          <a:xfrm>
            <a:off x="8319309" y="3799121"/>
            <a:ext cx="3251897" cy="246221"/>
          </a:xfrm>
          <a:prstGeom prst="rect">
            <a:avLst/>
          </a:prstGeom>
          <a:solidFill>
            <a:schemeClr val="bg1"/>
          </a:solidFill>
        </p:spPr>
        <p:txBody>
          <a:bodyPr wrap="square" lIns="0" tIns="0" rIns="0" bIns="0" rtlCol="0">
            <a:spAutoFit/>
          </a:bodyPr>
          <a:lstStyle/>
          <a:p>
            <a:pPr algn="l"/>
            <a:r>
              <a:rPr lang="en-US" sz="1600" b="1">
                <a:cs typeface="Calibri Light" panose="020F0302020204030204" pitchFamily="34" charset="0"/>
              </a:rPr>
              <a:t>Statistical Correlation</a:t>
            </a:r>
          </a:p>
        </p:txBody>
      </p:sp>
      <p:pic>
        <p:nvPicPr>
          <p:cNvPr id="21" name="Picture 20">
            <a:extLst>
              <a:ext uri="{FF2B5EF4-FFF2-40B4-BE49-F238E27FC236}">
                <a16:creationId xmlns:a16="http://schemas.microsoft.com/office/drawing/2014/main" id="{57EB978E-39F0-7D00-5BDC-C923F2F5F544}"/>
              </a:ext>
            </a:extLst>
          </p:cNvPr>
          <p:cNvPicPr>
            <a:picLocks noChangeAspect="1"/>
          </p:cNvPicPr>
          <p:nvPr/>
        </p:nvPicPr>
        <p:blipFill>
          <a:blip r:embed="rId7"/>
          <a:stretch>
            <a:fillRect/>
          </a:stretch>
        </p:blipFill>
        <p:spPr>
          <a:xfrm>
            <a:off x="7386003" y="4045341"/>
            <a:ext cx="1939887" cy="2280584"/>
          </a:xfrm>
          <a:prstGeom prst="rect">
            <a:avLst/>
          </a:prstGeom>
        </p:spPr>
      </p:pic>
      <p:sp>
        <p:nvSpPr>
          <p:cNvPr id="22" name="TextBox 21">
            <a:extLst>
              <a:ext uri="{FF2B5EF4-FFF2-40B4-BE49-F238E27FC236}">
                <a16:creationId xmlns:a16="http://schemas.microsoft.com/office/drawing/2014/main" id="{30E00F9D-B0BD-1EDF-6C73-8F7B7176A9FD}"/>
              </a:ext>
            </a:extLst>
          </p:cNvPr>
          <p:cNvSpPr txBox="1"/>
          <p:nvPr/>
        </p:nvSpPr>
        <p:spPr>
          <a:xfrm>
            <a:off x="7477064" y="6392870"/>
            <a:ext cx="3251897" cy="246221"/>
          </a:xfrm>
          <a:prstGeom prst="rect">
            <a:avLst/>
          </a:prstGeom>
          <a:solidFill>
            <a:schemeClr val="bg1"/>
          </a:solidFill>
        </p:spPr>
        <p:txBody>
          <a:bodyPr wrap="square" lIns="0" tIns="0" rIns="0" bIns="0" rtlCol="0">
            <a:spAutoFit/>
          </a:bodyPr>
          <a:lstStyle/>
          <a:p>
            <a:pPr algn="l"/>
            <a:r>
              <a:rPr lang="en-US" sz="1600" b="1">
                <a:cs typeface="Calibri Light" panose="020F0302020204030204" pitchFamily="34" charset="0"/>
              </a:rPr>
              <a:t>Design Parameters</a:t>
            </a:r>
          </a:p>
        </p:txBody>
      </p:sp>
      <p:pic>
        <p:nvPicPr>
          <p:cNvPr id="24" name="Picture 23">
            <a:extLst>
              <a:ext uri="{FF2B5EF4-FFF2-40B4-BE49-F238E27FC236}">
                <a16:creationId xmlns:a16="http://schemas.microsoft.com/office/drawing/2014/main" id="{4B997BD3-28EC-B3A5-916F-A96AD2445659}"/>
              </a:ext>
            </a:extLst>
          </p:cNvPr>
          <p:cNvPicPr>
            <a:picLocks noChangeAspect="1"/>
          </p:cNvPicPr>
          <p:nvPr/>
        </p:nvPicPr>
        <p:blipFill>
          <a:blip r:embed="rId8"/>
          <a:stretch>
            <a:fillRect/>
          </a:stretch>
        </p:blipFill>
        <p:spPr>
          <a:xfrm>
            <a:off x="9622973" y="4154420"/>
            <a:ext cx="2011836" cy="2171505"/>
          </a:xfrm>
          <a:prstGeom prst="rect">
            <a:avLst/>
          </a:prstGeom>
        </p:spPr>
      </p:pic>
      <p:sp>
        <p:nvSpPr>
          <p:cNvPr id="25" name="TextBox 24">
            <a:extLst>
              <a:ext uri="{FF2B5EF4-FFF2-40B4-BE49-F238E27FC236}">
                <a16:creationId xmlns:a16="http://schemas.microsoft.com/office/drawing/2014/main" id="{36FEFB1D-D08C-D9FD-09F6-05BBAC4866A5}"/>
              </a:ext>
            </a:extLst>
          </p:cNvPr>
          <p:cNvSpPr txBox="1"/>
          <p:nvPr/>
        </p:nvSpPr>
        <p:spPr>
          <a:xfrm>
            <a:off x="9435664" y="6392870"/>
            <a:ext cx="3251897" cy="246221"/>
          </a:xfrm>
          <a:prstGeom prst="rect">
            <a:avLst/>
          </a:prstGeom>
          <a:solidFill>
            <a:schemeClr val="bg1"/>
          </a:solidFill>
        </p:spPr>
        <p:txBody>
          <a:bodyPr wrap="square" lIns="0" tIns="0" rIns="0" bIns="0" rtlCol="0">
            <a:spAutoFit/>
          </a:bodyPr>
          <a:lstStyle/>
          <a:p>
            <a:pPr algn="l"/>
            <a:r>
              <a:rPr lang="en-US" sz="1600" b="1">
                <a:cs typeface="Calibri Light" panose="020F0302020204030204" pitchFamily="34" charset="0"/>
              </a:rPr>
              <a:t>Master and Capital Planning</a:t>
            </a:r>
          </a:p>
        </p:txBody>
      </p:sp>
      <p:sp>
        <p:nvSpPr>
          <p:cNvPr id="6" name="Rectangle 5">
            <a:extLst>
              <a:ext uri="{FF2B5EF4-FFF2-40B4-BE49-F238E27FC236}">
                <a16:creationId xmlns:a16="http://schemas.microsoft.com/office/drawing/2014/main" id="{EA7CF6AF-0C49-1167-08CB-1D56D63B8CFD}"/>
              </a:ext>
            </a:extLst>
          </p:cNvPr>
          <p:cNvSpPr/>
          <p:nvPr/>
        </p:nvSpPr>
        <p:spPr>
          <a:xfrm>
            <a:off x="165571" y="999066"/>
            <a:ext cx="5955936" cy="5326857"/>
          </a:xfrm>
          <a:prstGeom prst="rect">
            <a:avLst/>
          </a:prstGeom>
          <a:solidFill>
            <a:srgbClr val="00B050">
              <a:alpha val="2000"/>
            </a:srgbClr>
          </a:solid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Rectangle 7">
            <a:extLst>
              <a:ext uri="{FF2B5EF4-FFF2-40B4-BE49-F238E27FC236}">
                <a16:creationId xmlns:a16="http://schemas.microsoft.com/office/drawing/2014/main" id="{FE323B19-065A-8A6F-851B-8FB7CB8E75AA}"/>
              </a:ext>
            </a:extLst>
          </p:cNvPr>
          <p:cNvSpPr/>
          <p:nvPr/>
        </p:nvSpPr>
        <p:spPr>
          <a:xfrm>
            <a:off x="6333349" y="993580"/>
            <a:ext cx="5689411" cy="5326857"/>
          </a:xfrm>
          <a:prstGeom prst="rect">
            <a:avLst/>
          </a:prstGeom>
          <a:solidFill>
            <a:schemeClr val="accent3">
              <a:alpha val="2000"/>
            </a:schemeClr>
          </a:solidFill>
          <a:ln w="28575">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6" name="Arrow: Right 25">
            <a:extLst>
              <a:ext uri="{FF2B5EF4-FFF2-40B4-BE49-F238E27FC236}">
                <a16:creationId xmlns:a16="http://schemas.microsoft.com/office/drawing/2014/main" id="{12E24DF4-CC05-79F4-09AD-B1AA7EEA18B2}"/>
              </a:ext>
            </a:extLst>
          </p:cNvPr>
          <p:cNvSpPr/>
          <p:nvPr/>
        </p:nvSpPr>
        <p:spPr>
          <a:xfrm>
            <a:off x="5767628" y="3555319"/>
            <a:ext cx="1095713" cy="82864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TextBox 8">
            <a:extLst>
              <a:ext uri="{FF2B5EF4-FFF2-40B4-BE49-F238E27FC236}">
                <a16:creationId xmlns:a16="http://schemas.microsoft.com/office/drawing/2014/main" id="{2C146B65-EC1B-7BE4-7EE4-882ED3270E12}"/>
              </a:ext>
            </a:extLst>
          </p:cNvPr>
          <p:cNvSpPr txBox="1"/>
          <p:nvPr/>
        </p:nvSpPr>
        <p:spPr>
          <a:xfrm>
            <a:off x="10501665" y="1096100"/>
            <a:ext cx="1417376" cy="461665"/>
          </a:xfrm>
          <a:prstGeom prst="rect">
            <a:avLst/>
          </a:prstGeom>
          <a:noFill/>
        </p:spPr>
        <p:txBody>
          <a:bodyPr wrap="none" rtlCol="0">
            <a:spAutoFit/>
          </a:bodyPr>
          <a:lstStyle/>
          <a:p>
            <a:r>
              <a:rPr lang="en-US" sz="2400" b="1">
                <a:solidFill>
                  <a:schemeClr val="accent3">
                    <a:lumMod val="75000"/>
                  </a:schemeClr>
                </a:solidFill>
              </a:rPr>
              <a:t>End User</a:t>
            </a:r>
          </a:p>
        </p:txBody>
      </p:sp>
    </p:spTree>
    <p:extLst>
      <p:ext uri="{BB962C8B-B14F-4D97-AF65-F5344CB8AC3E}">
        <p14:creationId xmlns:p14="http://schemas.microsoft.com/office/powerpoint/2010/main" val="218851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17DC1-4E6A-4DE7-0419-B517CAFD87C8}"/>
              </a:ext>
            </a:extLst>
          </p:cNvPr>
          <p:cNvSpPr>
            <a:spLocks noGrp="1"/>
          </p:cNvSpPr>
          <p:nvPr>
            <p:ph type="title"/>
          </p:nvPr>
        </p:nvSpPr>
        <p:spPr/>
        <p:txBody>
          <a:bodyPr/>
          <a:lstStyle/>
          <a:p>
            <a:r>
              <a:rPr lang="en-US" dirty="0"/>
              <a:t>Step 3 – Investigate Options</a:t>
            </a:r>
          </a:p>
        </p:txBody>
      </p:sp>
      <p:sp>
        <p:nvSpPr>
          <p:cNvPr id="4" name="Slide Number Placeholder 3"/>
          <p:cNvSpPr>
            <a:spLocks noGrp="1"/>
          </p:cNvSpPr>
          <p:nvPr>
            <p:ph type="sldNum" sz="quarter" idx="12"/>
          </p:nvPr>
        </p:nvSpPr>
        <p:spPr/>
        <p:txBody>
          <a:bodyPr/>
          <a:lstStyle/>
          <a:p>
            <a:pPr defTabSz="609570">
              <a:defRPr/>
            </a:pPr>
            <a:fld id="{75472711-4FCB-2141-A321-C0607E714264}" type="slidenum">
              <a:rPr lang="en-US">
                <a:solidFill>
                  <a:srgbClr val="000000"/>
                </a:solidFill>
                <a:latin typeface="Calibri"/>
              </a:rPr>
              <a:pPr defTabSz="609570">
                <a:defRPr/>
              </a:pPr>
              <a:t>27</a:t>
            </a:fld>
            <a:endParaRPr lang="en-US">
              <a:solidFill>
                <a:srgbClr val="000000"/>
              </a:solidFill>
              <a:latin typeface="Calibri"/>
            </a:endParaRPr>
          </a:p>
        </p:txBody>
      </p:sp>
      <p:sp>
        <p:nvSpPr>
          <p:cNvPr id="9" name="Arrow: Right 8">
            <a:extLst>
              <a:ext uri="{FF2B5EF4-FFF2-40B4-BE49-F238E27FC236}">
                <a16:creationId xmlns:a16="http://schemas.microsoft.com/office/drawing/2014/main" id="{628DB360-F516-4301-BBEF-6427C46A7D7A}"/>
              </a:ext>
            </a:extLst>
          </p:cNvPr>
          <p:cNvSpPr/>
          <p:nvPr/>
        </p:nvSpPr>
        <p:spPr>
          <a:xfrm rot="10800000">
            <a:off x="9899195" y="-2689055"/>
            <a:ext cx="299399" cy="96479"/>
          </a:xfrm>
          <a:prstGeom prst="rightArrow">
            <a:avLst/>
          </a:prstGeom>
          <a:solidFill>
            <a:schemeClr val="tx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Document with solid fill">
            <a:extLst>
              <a:ext uri="{FF2B5EF4-FFF2-40B4-BE49-F238E27FC236}">
                <a16:creationId xmlns:a16="http://schemas.microsoft.com/office/drawing/2014/main" id="{182C5B66-C3C7-3EB1-C5BC-636B1AF970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69109" y="1523491"/>
            <a:ext cx="1219200" cy="1219200"/>
          </a:xfrm>
          <a:prstGeom prst="rect">
            <a:avLst/>
          </a:prstGeom>
        </p:spPr>
      </p:pic>
      <p:pic>
        <p:nvPicPr>
          <p:cNvPr id="7" name="Graphic 6" descr="Ruler with solid fill">
            <a:extLst>
              <a:ext uri="{FF2B5EF4-FFF2-40B4-BE49-F238E27FC236}">
                <a16:creationId xmlns:a16="http://schemas.microsoft.com/office/drawing/2014/main" id="{4A68329E-0388-9529-EC80-E3362071916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69109" y="2919057"/>
            <a:ext cx="1219200" cy="1219200"/>
          </a:xfrm>
          <a:prstGeom prst="rect">
            <a:avLst/>
          </a:prstGeom>
        </p:spPr>
      </p:pic>
      <p:pic>
        <p:nvPicPr>
          <p:cNvPr id="17" name="Picture 16" descr="A small garden with a stream&#10;&#10;Description automatically generated with medium confidence">
            <a:extLst>
              <a:ext uri="{FF2B5EF4-FFF2-40B4-BE49-F238E27FC236}">
                <a16:creationId xmlns:a16="http://schemas.microsoft.com/office/drawing/2014/main" id="{4C2967C6-F79D-1232-A682-93726FE9693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2817" y="228600"/>
            <a:ext cx="6230583" cy="4141412"/>
          </a:xfrm>
          <a:prstGeom prst="rect">
            <a:avLst/>
          </a:prstGeom>
          <a:ln>
            <a:solidFill>
              <a:schemeClr val="accent1"/>
            </a:solidFill>
          </a:ln>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0C442D15-41EC-24AA-1720-B25CC666B17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3242" y="1288344"/>
            <a:ext cx="4463534" cy="3095151"/>
          </a:xfrm>
          <a:prstGeom prst="rect">
            <a:avLst/>
          </a:prstGeom>
          <a:ln>
            <a:solidFill>
              <a:schemeClr val="accent1"/>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7BEFFCBC-B16E-8D09-3A58-FD45CC3033B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983" t="668" r="31571" b="1313"/>
          <a:stretch/>
        </p:blipFill>
        <p:spPr bwMode="auto">
          <a:xfrm>
            <a:off x="6081694" y="3429000"/>
            <a:ext cx="5609617" cy="33155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75CE7B9-CA01-DD12-6683-5B2F86DAE960}"/>
              </a:ext>
            </a:extLst>
          </p:cNvPr>
          <p:cNvSpPr txBox="1"/>
          <p:nvPr/>
        </p:nvSpPr>
        <p:spPr>
          <a:xfrm>
            <a:off x="6081692" y="6482953"/>
            <a:ext cx="6308387" cy="261610"/>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1100" dirty="0"/>
              <a:t>Bimington New York, 2011, Tropical Storm Lee. </a:t>
            </a:r>
          </a:p>
        </p:txBody>
      </p:sp>
      <p:pic>
        <p:nvPicPr>
          <p:cNvPr id="19" name="Picture 18">
            <a:extLst>
              <a:ext uri="{FF2B5EF4-FFF2-40B4-BE49-F238E27FC236}">
                <a16:creationId xmlns:a16="http://schemas.microsoft.com/office/drawing/2014/main" id="{CF65D39C-FED7-9E45-0CFE-C71993AE86C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3933" y="4519925"/>
            <a:ext cx="6745828" cy="1987799"/>
          </a:xfrm>
          <a:prstGeom prst="rect">
            <a:avLst/>
          </a:prstGeom>
          <a:ln>
            <a:solidFill>
              <a:schemeClr val="accent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61040344"/>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3224179-68C4-17DE-BF7D-74DCFEB44ED4}"/>
              </a:ext>
            </a:extLst>
          </p:cNvPr>
          <p:cNvSpPr>
            <a:spLocks noGrp="1"/>
          </p:cNvSpPr>
          <p:nvPr>
            <p:ph type="title"/>
          </p:nvPr>
        </p:nvSpPr>
        <p:spPr/>
        <p:txBody>
          <a:bodyPr/>
          <a:lstStyle/>
          <a:p>
            <a:r>
              <a:rPr lang="en-US"/>
              <a:t>Use multi-objective optimization to develop a project planning schedule</a:t>
            </a:r>
            <a:br>
              <a:rPr lang="en-US"/>
            </a:br>
            <a:endParaRPr lang="en-US"/>
          </a:p>
        </p:txBody>
      </p:sp>
      <p:sp>
        <p:nvSpPr>
          <p:cNvPr id="2" name="Footer Placeholder 1">
            <a:extLst>
              <a:ext uri="{FF2B5EF4-FFF2-40B4-BE49-F238E27FC236}">
                <a16:creationId xmlns:a16="http://schemas.microsoft.com/office/drawing/2014/main" id="{03C0531D-7E37-82C8-8686-99F042E9C650}"/>
              </a:ext>
            </a:extLst>
          </p:cNvPr>
          <p:cNvSpPr>
            <a:spLocks noGrp="1"/>
          </p:cNvSpPr>
          <p:nvPr>
            <p:ph type="ftr" sz="quarter" idx="11"/>
          </p:nvPr>
        </p:nvSpPr>
        <p:spPr/>
        <p:txBody>
          <a:bodyPr/>
          <a:lstStyle/>
          <a:p>
            <a:endParaRPr lang="en-US"/>
          </a:p>
        </p:txBody>
      </p:sp>
      <p:sp>
        <p:nvSpPr>
          <p:cNvPr id="3" name="Slide Number Placeholder 2">
            <a:extLst>
              <a:ext uri="{FF2B5EF4-FFF2-40B4-BE49-F238E27FC236}">
                <a16:creationId xmlns:a16="http://schemas.microsoft.com/office/drawing/2014/main" id="{2CEAEAA0-7A8D-4A04-B6B3-44DF6846C39C}"/>
              </a:ext>
            </a:extLst>
          </p:cNvPr>
          <p:cNvSpPr>
            <a:spLocks noGrp="1"/>
          </p:cNvSpPr>
          <p:nvPr>
            <p:ph type="sldNum" sz="quarter" idx="12"/>
          </p:nvPr>
        </p:nvSpPr>
        <p:spPr/>
        <p:txBody>
          <a:bodyPr/>
          <a:lstStyle/>
          <a:p>
            <a:fld id="{087AD81C-07CB-403E-B0F1-2B30BE5AE71F}" type="slidenum">
              <a:rPr lang="en-US" smtClean="0"/>
              <a:t>28</a:t>
            </a:fld>
            <a:endParaRPr lang="en-US"/>
          </a:p>
        </p:txBody>
      </p:sp>
      <p:pic>
        <p:nvPicPr>
          <p:cNvPr id="11" name="Picture Placeholder 10" descr="Businessperson pointing to digital tablet in meeting">
            <a:extLst>
              <a:ext uri="{FF2B5EF4-FFF2-40B4-BE49-F238E27FC236}">
                <a16:creationId xmlns:a16="http://schemas.microsoft.com/office/drawing/2014/main" id="{6A938CB8-9695-FD30-E26B-034AAE2DA448}"/>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3352" r="46410"/>
          <a:stretch/>
        </p:blipFill>
        <p:spPr>
          <a:xfrm>
            <a:off x="0" y="0"/>
            <a:ext cx="4140200" cy="6857998"/>
          </a:xfrm>
        </p:spPr>
      </p:pic>
      <p:sp>
        <p:nvSpPr>
          <p:cNvPr id="4" name="Content Placeholder 2">
            <a:extLst>
              <a:ext uri="{FF2B5EF4-FFF2-40B4-BE49-F238E27FC236}">
                <a16:creationId xmlns:a16="http://schemas.microsoft.com/office/drawing/2014/main" id="{DECE4938-2AE9-3FC9-1A4E-53A9B2FDA179}"/>
              </a:ext>
            </a:extLst>
          </p:cNvPr>
          <p:cNvSpPr txBox="1">
            <a:spLocks/>
          </p:cNvSpPr>
          <p:nvPr/>
        </p:nvSpPr>
        <p:spPr>
          <a:xfrm>
            <a:off x="2376487" y="2036045"/>
            <a:ext cx="7896225" cy="1329640"/>
          </a:xfrm>
          <a:prstGeom prst="rect">
            <a:avLst/>
          </a:prstGeom>
        </p:spPr>
        <p:txBody>
          <a:bodyPr/>
          <a:lstStyle>
            <a:lvl1pPr marL="341313" indent="-341313" algn="l" defTabSz="914400" rtl="0" eaLnBrk="1" latinLnBrk="0" hangingPunct="1">
              <a:lnSpc>
                <a:spcPct val="100000"/>
              </a:lnSpc>
              <a:spcBef>
                <a:spcPts val="0"/>
              </a:spcBef>
              <a:spcAft>
                <a:spcPts val="1200"/>
              </a:spcAft>
              <a:buClr>
                <a:srgbClr val="7AC143"/>
              </a:buClr>
              <a:buSzPct val="80000"/>
              <a:buFont typeface="CDM Smith" pitchFamily="2" charset="0"/>
              <a:buChar char="▬"/>
              <a:defRPr sz="2400" b="0" kern="1200">
                <a:solidFill>
                  <a:schemeClr val="bg2">
                    <a:lumMod val="10000"/>
                  </a:schemeClr>
                </a:solidFill>
                <a:latin typeface="+mn-lt"/>
                <a:ea typeface="+mn-ea"/>
                <a:cs typeface="+mn-cs"/>
              </a:defRPr>
            </a:lvl1pPr>
            <a:lvl2pPr marL="571500" indent="-227013"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2pPr>
            <a:lvl3pPr marL="803275" indent="-228600" algn="l" defTabSz="914400" rtl="0" eaLnBrk="1" latinLnBrk="0" hangingPunct="1">
              <a:lnSpc>
                <a:spcPct val="100000"/>
              </a:lnSpc>
              <a:spcBef>
                <a:spcPts val="0"/>
              </a:spcBef>
              <a:spcAft>
                <a:spcPts val="1200"/>
              </a:spcAft>
              <a:buClr>
                <a:schemeClr val="tx1"/>
              </a:buClr>
              <a:buFont typeface="CDM Smith" pitchFamily="2" charset="0"/>
              <a:buChar char="‐"/>
              <a:defRPr sz="2000" b="0" kern="1200">
                <a:solidFill>
                  <a:schemeClr val="bg2">
                    <a:lumMod val="10000"/>
                  </a:schemeClr>
                </a:solidFill>
                <a:latin typeface="+mn-lt"/>
                <a:ea typeface="+mn-ea"/>
                <a:cs typeface="+mn-cs"/>
              </a:defRPr>
            </a:lvl3pPr>
            <a:lvl4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4pPr>
            <a:lvl5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b="0" kern="1200">
                <a:solidFill>
                  <a:schemeClr val="bg2">
                    <a:lumMod val="10000"/>
                  </a:schemeClr>
                </a:solidFill>
                <a:latin typeface="+mn-lt"/>
                <a:ea typeface="+mn-ea"/>
                <a:cs typeface="+mn-cs"/>
              </a:defRPr>
            </a:lvl5pPr>
            <a:lvl6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6pPr>
            <a:lvl7pPr marL="1144588" indent="-228600" algn="l" defTabSz="914400" rtl="0" eaLnBrk="1" latinLnBrk="0" hangingPunct="1">
              <a:lnSpc>
                <a:spcPct val="100000"/>
              </a:lnSpc>
              <a:spcBef>
                <a:spcPts val="0"/>
              </a:spcBef>
              <a:spcAft>
                <a:spcPts val="0"/>
              </a:spcAft>
              <a:buClr>
                <a:schemeClr val="tx1"/>
              </a:buClr>
              <a:buFont typeface="CDM Smith" pitchFamily="2" charset="0"/>
              <a:buChar char="‐"/>
              <a:defRPr sz="1800" kern="1200">
                <a:solidFill>
                  <a:schemeClr val="bg2">
                    <a:lumMod val="10000"/>
                  </a:schemeClr>
                </a:solidFill>
                <a:latin typeface="+mn-lt"/>
                <a:ea typeface="+mn-ea"/>
                <a:cs typeface="+mn-cs"/>
              </a:defRPr>
            </a:lvl7pPr>
            <a:lvl8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8pPr>
            <a:lvl9pPr marL="1144588" indent="-228600" algn="l" defTabSz="914400" rtl="0" eaLnBrk="1" latinLnBrk="0" hangingPunct="1">
              <a:lnSpc>
                <a:spcPct val="100000"/>
              </a:lnSpc>
              <a:spcBef>
                <a:spcPts val="0"/>
              </a:spcBef>
              <a:buFont typeface="CDM Smith" pitchFamily="2" charset="0"/>
              <a:buChar char="‐"/>
              <a:defRPr sz="1800" kern="1200">
                <a:solidFill>
                  <a:schemeClr val="bg2">
                    <a:lumMod val="10000"/>
                  </a:schemeClr>
                </a:solidFill>
                <a:latin typeface="+mn-lt"/>
                <a:ea typeface="+mn-ea"/>
                <a:cs typeface="+mn-cs"/>
              </a:defRPr>
            </a:lvl9pPr>
          </a:lstStyle>
          <a:p>
            <a:pPr marL="0" indent="0">
              <a:buFont typeface="CDM Smith" pitchFamily="2" charset="0"/>
              <a:buNone/>
            </a:pPr>
            <a:endParaRPr lang="en-US" sz="2800" b="1"/>
          </a:p>
        </p:txBody>
      </p:sp>
      <p:pic>
        <p:nvPicPr>
          <p:cNvPr id="5" name="Picture 4">
            <a:extLst>
              <a:ext uri="{FF2B5EF4-FFF2-40B4-BE49-F238E27FC236}">
                <a16:creationId xmlns:a16="http://schemas.microsoft.com/office/drawing/2014/main" id="{BD38FA25-7F20-A0B4-2ED1-FD558EB740C0}"/>
              </a:ext>
            </a:extLst>
          </p:cNvPr>
          <p:cNvPicPr>
            <a:picLocks noChangeAspect="1"/>
          </p:cNvPicPr>
          <p:nvPr/>
        </p:nvPicPr>
        <p:blipFill>
          <a:blip r:embed="rId3"/>
          <a:stretch>
            <a:fillRect/>
          </a:stretch>
        </p:blipFill>
        <p:spPr>
          <a:xfrm>
            <a:off x="4484394" y="2900571"/>
            <a:ext cx="1972052" cy="2161039"/>
          </a:xfrm>
          <a:prstGeom prst="rect">
            <a:avLst/>
          </a:prstGeom>
        </p:spPr>
      </p:pic>
      <p:pic>
        <p:nvPicPr>
          <p:cNvPr id="6" name="Picture 5">
            <a:extLst>
              <a:ext uri="{FF2B5EF4-FFF2-40B4-BE49-F238E27FC236}">
                <a16:creationId xmlns:a16="http://schemas.microsoft.com/office/drawing/2014/main" id="{F8A8AB21-66AE-BC06-1C54-423597E70FD4}"/>
              </a:ext>
            </a:extLst>
          </p:cNvPr>
          <p:cNvPicPr>
            <a:picLocks noChangeAspect="1"/>
          </p:cNvPicPr>
          <p:nvPr/>
        </p:nvPicPr>
        <p:blipFill>
          <a:blip r:embed="rId4"/>
          <a:stretch>
            <a:fillRect/>
          </a:stretch>
        </p:blipFill>
        <p:spPr>
          <a:xfrm>
            <a:off x="6800640" y="3013240"/>
            <a:ext cx="5270842" cy="1882443"/>
          </a:xfrm>
          <a:prstGeom prst="rect">
            <a:avLst/>
          </a:prstGeom>
        </p:spPr>
      </p:pic>
    </p:spTree>
    <p:extLst>
      <p:ext uri="{BB962C8B-B14F-4D97-AF65-F5344CB8AC3E}">
        <p14:creationId xmlns:p14="http://schemas.microsoft.com/office/powerpoint/2010/main" val="1772975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15E14D9-585A-3FF0-223B-F4D5AE61A245}"/>
              </a:ext>
            </a:extLst>
          </p:cNvPr>
          <p:cNvPicPr>
            <a:picLocks noChangeAspect="1"/>
          </p:cNvPicPr>
          <p:nvPr/>
        </p:nvPicPr>
        <p:blipFill>
          <a:blip r:embed="rId2"/>
          <a:stretch>
            <a:fillRect/>
          </a:stretch>
        </p:blipFill>
        <p:spPr>
          <a:xfrm>
            <a:off x="6496052" y="2217462"/>
            <a:ext cx="4982746" cy="1987935"/>
          </a:xfrm>
          <a:prstGeom prst="rect">
            <a:avLst/>
          </a:prstGeom>
        </p:spPr>
      </p:pic>
      <p:pic>
        <p:nvPicPr>
          <p:cNvPr id="5" name="Picture 4">
            <a:extLst>
              <a:ext uri="{FF2B5EF4-FFF2-40B4-BE49-F238E27FC236}">
                <a16:creationId xmlns:a16="http://schemas.microsoft.com/office/drawing/2014/main" id="{487C4E38-688C-CE9F-89F9-7B19B76A7816}"/>
              </a:ext>
            </a:extLst>
          </p:cNvPr>
          <p:cNvPicPr>
            <a:picLocks noChangeAspect="1"/>
          </p:cNvPicPr>
          <p:nvPr/>
        </p:nvPicPr>
        <p:blipFill>
          <a:blip r:embed="rId3"/>
          <a:stretch>
            <a:fillRect/>
          </a:stretch>
        </p:blipFill>
        <p:spPr>
          <a:xfrm>
            <a:off x="405932" y="2217462"/>
            <a:ext cx="5109044" cy="2038323"/>
          </a:xfrm>
          <a:prstGeom prst="rect">
            <a:avLst/>
          </a:prstGeom>
        </p:spPr>
      </p:pic>
      <p:sp>
        <p:nvSpPr>
          <p:cNvPr id="9" name="Title 8">
            <a:extLst>
              <a:ext uri="{FF2B5EF4-FFF2-40B4-BE49-F238E27FC236}">
                <a16:creationId xmlns:a16="http://schemas.microsoft.com/office/drawing/2014/main" id="{309ECF15-C7E9-5F7B-E760-FDF3D7E3E4E1}"/>
              </a:ext>
            </a:extLst>
          </p:cNvPr>
          <p:cNvSpPr>
            <a:spLocks noGrp="1"/>
          </p:cNvSpPr>
          <p:nvPr>
            <p:ph type="title"/>
          </p:nvPr>
        </p:nvSpPr>
        <p:spPr/>
        <p:txBody>
          <a:bodyPr/>
          <a:lstStyle/>
          <a:p>
            <a:r>
              <a:rPr lang="en-US" dirty="0"/>
              <a:t>Types of prioritization</a:t>
            </a:r>
          </a:p>
        </p:txBody>
      </p:sp>
      <p:sp>
        <p:nvSpPr>
          <p:cNvPr id="10" name="Content Placeholder 9">
            <a:extLst>
              <a:ext uri="{FF2B5EF4-FFF2-40B4-BE49-F238E27FC236}">
                <a16:creationId xmlns:a16="http://schemas.microsoft.com/office/drawing/2014/main" id="{652FF5FD-BB36-29A4-B447-013F67963159}"/>
              </a:ext>
            </a:extLst>
          </p:cNvPr>
          <p:cNvSpPr>
            <a:spLocks noGrp="1"/>
          </p:cNvSpPr>
          <p:nvPr>
            <p:ph sz="quarter" idx="22"/>
          </p:nvPr>
        </p:nvSpPr>
        <p:spPr/>
        <p:txBody>
          <a:bodyPr/>
          <a:lstStyle/>
          <a:p>
            <a:r>
              <a:rPr lang="en-US" dirty="0"/>
              <a:t>Single objective</a:t>
            </a:r>
          </a:p>
        </p:txBody>
      </p:sp>
      <p:sp>
        <p:nvSpPr>
          <p:cNvPr id="11" name="Content Placeholder 10">
            <a:extLst>
              <a:ext uri="{FF2B5EF4-FFF2-40B4-BE49-F238E27FC236}">
                <a16:creationId xmlns:a16="http://schemas.microsoft.com/office/drawing/2014/main" id="{C1777EE7-8751-7DE1-40AF-C82426F74078}"/>
              </a:ext>
            </a:extLst>
          </p:cNvPr>
          <p:cNvSpPr>
            <a:spLocks noGrp="1"/>
          </p:cNvSpPr>
          <p:nvPr>
            <p:ph sz="quarter" idx="23"/>
          </p:nvPr>
        </p:nvSpPr>
        <p:spPr/>
        <p:txBody>
          <a:bodyPr/>
          <a:lstStyle/>
          <a:p>
            <a:r>
              <a:rPr lang="en-US" dirty="0"/>
              <a:t>Multi-objective</a:t>
            </a:r>
          </a:p>
        </p:txBody>
      </p:sp>
    </p:spTree>
    <p:extLst>
      <p:ext uri="{BB962C8B-B14F-4D97-AF65-F5344CB8AC3E}">
        <p14:creationId xmlns:p14="http://schemas.microsoft.com/office/powerpoint/2010/main" val="2414955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B3E09CE4-3861-454E-3658-1A03899FC9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1079" y="723361"/>
            <a:ext cx="7274559" cy="6066983"/>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0E0458C0-D20E-CE1D-7D0F-EED4569D3F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5FF581-5187-ACB3-5009-6A0A208EA5F2}"/>
              </a:ext>
            </a:extLst>
          </p:cNvPr>
          <p:cNvSpPr>
            <a:spLocks noGrp="1"/>
          </p:cNvSpPr>
          <p:nvPr>
            <p:ph type="sldNum" sz="quarter" idx="12"/>
          </p:nvPr>
        </p:nvSpPr>
        <p:spPr/>
        <p:txBody>
          <a:bodyPr/>
          <a:lstStyle/>
          <a:p>
            <a:fld id="{75472711-4FCB-2141-A321-C0607E714264}" type="slidenum">
              <a:rPr lang="en-US" smtClean="0"/>
              <a:pPr/>
              <a:t>3</a:t>
            </a:fld>
            <a:endParaRPr lang="en-US"/>
          </a:p>
        </p:txBody>
      </p:sp>
      <p:sp>
        <p:nvSpPr>
          <p:cNvPr id="8" name="Rectangle 7">
            <a:extLst>
              <a:ext uri="{FF2B5EF4-FFF2-40B4-BE49-F238E27FC236}">
                <a16:creationId xmlns:a16="http://schemas.microsoft.com/office/drawing/2014/main" id="{506F3DEA-0A48-4E80-887A-27454B6AA2A3}"/>
              </a:ext>
            </a:extLst>
          </p:cNvPr>
          <p:cNvSpPr/>
          <p:nvPr/>
        </p:nvSpPr>
        <p:spPr>
          <a:xfrm>
            <a:off x="8187087" y="653495"/>
            <a:ext cx="1074156" cy="6445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Rectangle 9">
            <a:extLst>
              <a:ext uri="{FF2B5EF4-FFF2-40B4-BE49-F238E27FC236}">
                <a16:creationId xmlns:a16="http://schemas.microsoft.com/office/drawing/2014/main" id="{4334DB47-A54F-9818-0D5F-FA62EC17C334}"/>
              </a:ext>
            </a:extLst>
          </p:cNvPr>
          <p:cNvSpPr/>
          <p:nvPr/>
        </p:nvSpPr>
        <p:spPr>
          <a:xfrm>
            <a:off x="10835862" y="1886723"/>
            <a:ext cx="1158992" cy="7715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a:extLst>
              <a:ext uri="{FF2B5EF4-FFF2-40B4-BE49-F238E27FC236}">
                <a16:creationId xmlns:a16="http://schemas.microsoft.com/office/drawing/2014/main" id="{FC1EFC6B-D9CB-5D6D-CDF4-CE2B9BBE0891}"/>
              </a:ext>
            </a:extLst>
          </p:cNvPr>
          <p:cNvSpPr>
            <a:spLocks noGrp="1"/>
          </p:cNvSpPr>
          <p:nvPr>
            <p:ph type="title"/>
          </p:nvPr>
        </p:nvSpPr>
        <p:spPr>
          <a:xfrm>
            <a:off x="457200" y="228601"/>
            <a:ext cx="11506200" cy="655706"/>
          </a:xfrm>
        </p:spPr>
        <p:txBody>
          <a:bodyPr/>
          <a:lstStyle/>
          <a:p>
            <a:r>
              <a:rPr lang="en-US" dirty="0"/>
              <a:t>The standard climate risk assessment processes</a:t>
            </a:r>
          </a:p>
        </p:txBody>
      </p:sp>
      <p:grpSp>
        <p:nvGrpSpPr>
          <p:cNvPr id="7" name="Group 6">
            <a:extLst>
              <a:ext uri="{FF2B5EF4-FFF2-40B4-BE49-F238E27FC236}">
                <a16:creationId xmlns:a16="http://schemas.microsoft.com/office/drawing/2014/main" id="{4F1F4EC8-056F-34F4-7806-FEDC5A237C7A}"/>
              </a:ext>
            </a:extLst>
          </p:cNvPr>
          <p:cNvGrpSpPr/>
          <p:nvPr/>
        </p:nvGrpSpPr>
        <p:grpSpPr>
          <a:xfrm>
            <a:off x="9261243" y="2272499"/>
            <a:ext cx="1769924" cy="2103858"/>
            <a:chOff x="9212737" y="2014343"/>
            <a:chExt cx="2253582" cy="2549982"/>
          </a:xfrm>
        </p:grpSpPr>
        <p:pic>
          <p:nvPicPr>
            <p:cNvPr id="3" name="Picture 2">
              <a:extLst>
                <a:ext uri="{FF2B5EF4-FFF2-40B4-BE49-F238E27FC236}">
                  <a16:creationId xmlns:a16="http://schemas.microsoft.com/office/drawing/2014/main" id="{CA1C1155-882C-38BD-FB16-C442BA057DC1}"/>
                </a:ext>
              </a:extLst>
            </p:cNvPr>
            <p:cNvPicPr>
              <a:picLocks noChangeAspect="1"/>
            </p:cNvPicPr>
            <p:nvPr/>
          </p:nvPicPr>
          <p:blipFill>
            <a:blip r:embed="rId5"/>
            <a:stretch>
              <a:fillRect/>
            </a:stretch>
          </p:blipFill>
          <p:spPr>
            <a:xfrm>
              <a:off x="9239899" y="2014343"/>
              <a:ext cx="2226420" cy="2422362"/>
            </a:xfrm>
            <a:prstGeom prst="rect">
              <a:avLst/>
            </a:prstGeom>
          </p:spPr>
        </p:pic>
        <p:pic>
          <p:nvPicPr>
            <p:cNvPr id="6" name="Picture 5">
              <a:extLst>
                <a:ext uri="{FF2B5EF4-FFF2-40B4-BE49-F238E27FC236}">
                  <a16:creationId xmlns:a16="http://schemas.microsoft.com/office/drawing/2014/main" id="{0526BCDB-F6F3-6915-ECF7-9BB9D5D0C0C8}"/>
                </a:ext>
              </a:extLst>
            </p:cNvPr>
            <p:cNvPicPr>
              <a:picLocks noChangeAspect="1"/>
            </p:cNvPicPr>
            <p:nvPr/>
          </p:nvPicPr>
          <p:blipFill>
            <a:blip r:embed="rId6"/>
            <a:stretch>
              <a:fillRect/>
            </a:stretch>
          </p:blipFill>
          <p:spPr>
            <a:xfrm>
              <a:off x="9212737" y="2141963"/>
              <a:ext cx="1996027" cy="2422362"/>
            </a:xfrm>
            <a:prstGeom prst="rect">
              <a:avLst/>
            </a:prstGeom>
          </p:spPr>
        </p:pic>
      </p:grpSp>
      <p:sp>
        <p:nvSpPr>
          <p:cNvPr id="12" name="TextBox 11">
            <a:extLst>
              <a:ext uri="{FF2B5EF4-FFF2-40B4-BE49-F238E27FC236}">
                <a16:creationId xmlns:a16="http://schemas.microsoft.com/office/drawing/2014/main" id="{86D1F16B-CFE5-6D28-932A-AA32AC721883}"/>
              </a:ext>
            </a:extLst>
          </p:cNvPr>
          <p:cNvSpPr txBox="1"/>
          <p:nvPr/>
        </p:nvSpPr>
        <p:spPr>
          <a:xfrm>
            <a:off x="9621277" y="2056431"/>
            <a:ext cx="1794081" cy="415498"/>
          </a:xfrm>
          <a:prstGeom prst="rect">
            <a:avLst/>
          </a:prstGeom>
          <a:noFill/>
        </p:spPr>
        <p:txBody>
          <a:bodyPr wrap="none" rtlCol="0">
            <a:spAutoFit/>
          </a:bodyPr>
          <a:lstStyle/>
          <a:p>
            <a:pPr algn="ctr"/>
            <a:r>
              <a:rPr lang="en-US" sz="2100" b="1" dirty="0">
                <a:solidFill>
                  <a:schemeClr val="bg1">
                    <a:lumMod val="50000"/>
                  </a:schemeClr>
                </a:solidFill>
              </a:rPr>
              <a:t>What’s Next?</a:t>
            </a:r>
          </a:p>
        </p:txBody>
      </p:sp>
      <p:pic>
        <p:nvPicPr>
          <p:cNvPr id="13" name="Graphic 12">
            <a:extLst>
              <a:ext uri="{FF2B5EF4-FFF2-40B4-BE49-F238E27FC236}">
                <a16:creationId xmlns:a16="http://schemas.microsoft.com/office/drawing/2014/main" id="{22D4311C-BFFC-ED2A-D885-048A8EB671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7829" y="3036988"/>
            <a:ext cx="1906840" cy="1678019"/>
          </a:xfrm>
          <a:prstGeom prst="rect">
            <a:avLst/>
          </a:prstGeom>
        </p:spPr>
      </p:pic>
      <p:pic>
        <p:nvPicPr>
          <p:cNvPr id="14" name="Graphic 13">
            <a:extLst>
              <a:ext uri="{FF2B5EF4-FFF2-40B4-BE49-F238E27FC236}">
                <a16:creationId xmlns:a16="http://schemas.microsoft.com/office/drawing/2014/main" id="{185AEB2D-61B7-7788-159A-2705BCA569E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91463" y="4537619"/>
            <a:ext cx="1906840" cy="1678019"/>
          </a:xfrm>
          <a:prstGeom prst="rect">
            <a:avLst/>
          </a:prstGeom>
        </p:spPr>
      </p:pic>
    </p:spTree>
    <p:extLst>
      <p:ext uri="{BB962C8B-B14F-4D97-AF65-F5344CB8AC3E}">
        <p14:creationId xmlns:p14="http://schemas.microsoft.com/office/powerpoint/2010/main" val="2462289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22FA10B-128C-0880-00C2-E85F0B6D13C6}"/>
              </a:ext>
            </a:extLst>
          </p:cNvPr>
          <p:cNvSpPr/>
          <p:nvPr/>
        </p:nvSpPr>
        <p:spPr>
          <a:xfrm>
            <a:off x="457200" y="228601"/>
            <a:ext cx="11506200" cy="70523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lIns="0" tIns="182880" rIns="0" bIns="0" numCol="1" spcCol="1270" rtlCol="0" anchor="t" anchorCtr="0">
            <a:normAutofit/>
          </a:bodyPr>
          <a:lstStyle/>
          <a:p>
            <a:pPr marL="0" lvl="0" indent="0">
              <a:lnSpc>
                <a:spcPct val="90000"/>
              </a:lnSpc>
              <a:spcBef>
                <a:spcPct val="0"/>
              </a:spcBef>
              <a:spcAft>
                <a:spcPct val="35000"/>
              </a:spcAft>
            </a:pPr>
            <a:r>
              <a:rPr lang="en-US" sz="3200" b="1" kern="1200" dirty="0">
                <a:solidFill>
                  <a:schemeClr val="bg1"/>
                </a:solidFill>
                <a:latin typeface="+mj-lt"/>
                <a:ea typeface="+mj-ea"/>
                <a:cs typeface="+mj-cs"/>
              </a:rPr>
              <a:t>Beginning the Journey</a:t>
            </a:r>
          </a:p>
        </p:txBody>
      </p:sp>
      <p:sp>
        <p:nvSpPr>
          <p:cNvPr id="15" name="Footer Placeholder 2">
            <a:extLst>
              <a:ext uri="{FF2B5EF4-FFF2-40B4-BE49-F238E27FC236}">
                <a16:creationId xmlns:a16="http://schemas.microsoft.com/office/drawing/2014/main" id="{E7489A51-4150-1F55-C1EA-AE31B5992403}"/>
              </a:ext>
            </a:extLst>
          </p:cNvPr>
          <p:cNvSpPr>
            <a:spLocks noGrp="1"/>
          </p:cNvSpPr>
          <p:nvPr>
            <p:ph type="ftr" sz="quarter" idx="11"/>
          </p:nvPr>
        </p:nvSpPr>
        <p:spPr>
          <a:xfrm>
            <a:off x="6324600" y="6629398"/>
            <a:ext cx="5181600" cy="228602"/>
          </a:xfrm>
        </p:spPr>
        <p:txBody>
          <a:bodyPr/>
          <a:lstStyle/>
          <a:p>
            <a:endParaRPr lang="en-US"/>
          </a:p>
        </p:txBody>
      </p:sp>
      <p:sp>
        <p:nvSpPr>
          <p:cNvPr id="7" name="Slide Number Placeholder 6">
            <a:extLst>
              <a:ext uri="{FF2B5EF4-FFF2-40B4-BE49-F238E27FC236}">
                <a16:creationId xmlns:a16="http://schemas.microsoft.com/office/drawing/2014/main" id="{7092A468-6BEE-A2A9-EA1B-BAF907B5B7C4}"/>
              </a:ext>
            </a:extLst>
          </p:cNvPr>
          <p:cNvSpPr>
            <a:spLocks noGrp="1"/>
          </p:cNvSpPr>
          <p:nvPr>
            <p:ph type="sldNum" sz="quarter" idx="12"/>
          </p:nvPr>
        </p:nvSpPr>
        <p:spPr>
          <a:xfrm>
            <a:off x="11506200" y="6629398"/>
            <a:ext cx="457200" cy="228600"/>
          </a:xfrm>
        </p:spPr>
        <p:txBody>
          <a:bodyPr vert="horz" lIns="0" tIns="0" rIns="0" bIns="0" rtlCol="0" anchor="ctr">
            <a:normAutofit/>
          </a:bodyPr>
          <a:lstStyle/>
          <a:p>
            <a:pPr>
              <a:spcAft>
                <a:spcPts val="600"/>
              </a:spcAft>
            </a:pPr>
            <a:fld id="{087AD81C-07CB-403E-B0F1-2B30BE5AE71F}" type="slidenum">
              <a:rPr lang="en-US" smtClean="0"/>
              <a:pPr>
                <a:spcAft>
                  <a:spcPts val="600"/>
                </a:spcAft>
              </a:pPr>
              <a:t>4</a:t>
            </a:fld>
            <a:endParaRPr lang="en-US"/>
          </a:p>
        </p:txBody>
      </p:sp>
      <p:pic>
        <p:nvPicPr>
          <p:cNvPr id="9" name="Graphic 8" descr="Neutral face with solid fill with solid fill">
            <a:extLst>
              <a:ext uri="{FF2B5EF4-FFF2-40B4-BE49-F238E27FC236}">
                <a16:creationId xmlns:a16="http://schemas.microsoft.com/office/drawing/2014/main" id="{10207DD7-82A9-3D09-6CCE-06256D587A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78261" y="2140880"/>
            <a:ext cx="4892675" cy="4892675"/>
          </a:xfrm>
          <a:prstGeom prst="rect">
            <a:avLst/>
          </a:prstGeom>
        </p:spPr>
      </p:pic>
      <p:pic>
        <p:nvPicPr>
          <p:cNvPr id="10" name="Graphic 9" descr="Question Mark with solid fill">
            <a:extLst>
              <a:ext uri="{FF2B5EF4-FFF2-40B4-BE49-F238E27FC236}">
                <a16:creationId xmlns:a16="http://schemas.microsoft.com/office/drawing/2014/main" id="{AD570092-1223-316D-1634-4935C119ED8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13221" y="1042487"/>
            <a:ext cx="1622754" cy="1622754"/>
          </a:xfrm>
          <a:prstGeom prst="rect">
            <a:avLst/>
          </a:prstGeom>
        </p:spPr>
      </p:pic>
    </p:spTree>
    <p:extLst>
      <p:ext uri="{BB962C8B-B14F-4D97-AF65-F5344CB8AC3E}">
        <p14:creationId xmlns:p14="http://schemas.microsoft.com/office/powerpoint/2010/main" val="2703128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EFC6B-D9CB-5D6D-CDF4-CE2B9BBE0891}"/>
              </a:ext>
            </a:extLst>
          </p:cNvPr>
          <p:cNvSpPr>
            <a:spLocks noGrp="1"/>
          </p:cNvSpPr>
          <p:nvPr>
            <p:ph type="title"/>
          </p:nvPr>
        </p:nvSpPr>
        <p:spPr/>
        <p:txBody>
          <a:bodyPr/>
          <a:lstStyle/>
          <a:p>
            <a:r>
              <a:rPr lang="en-US" dirty="0"/>
              <a:t>Step 1 - Understand Exposure</a:t>
            </a:r>
            <a:br>
              <a:rPr lang="en-US" dirty="0"/>
            </a:br>
            <a:endParaRPr lang="en-US" dirty="0"/>
          </a:p>
        </p:txBody>
      </p:sp>
      <p:sp>
        <p:nvSpPr>
          <p:cNvPr id="4" name="Slide Number Placeholder 3">
            <a:extLst>
              <a:ext uri="{FF2B5EF4-FFF2-40B4-BE49-F238E27FC236}">
                <a16:creationId xmlns:a16="http://schemas.microsoft.com/office/drawing/2014/main" id="{0A5FF581-5187-ACB3-5009-6A0A208EA5F2}"/>
              </a:ext>
            </a:extLst>
          </p:cNvPr>
          <p:cNvSpPr>
            <a:spLocks noGrp="1"/>
          </p:cNvSpPr>
          <p:nvPr>
            <p:ph type="sldNum" sz="quarter" idx="4"/>
          </p:nvPr>
        </p:nvSpPr>
        <p:spPr/>
        <p:txBody>
          <a:bodyPr/>
          <a:lstStyle/>
          <a:p>
            <a:fld id="{75472711-4FCB-2141-A321-C0607E714264}" type="slidenum">
              <a:rPr lang="en-US" smtClean="0"/>
              <a:pPr/>
              <a:t>5</a:t>
            </a:fld>
            <a:endParaRPr lang="en-US"/>
          </a:p>
        </p:txBody>
      </p:sp>
      <p:sp>
        <p:nvSpPr>
          <p:cNvPr id="5" name="Footer Placeholder 4">
            <a:extLst>
              <a:ext uri="{FF2B5EF4-FFF2-40B4-BE49-F238E27FC236}">
                <a16:creationId xmlns:a16="http://schemas.microsoft.com/office/drawing/2014/main" id="{0E0458C0-D20E-CE1D-7D0F-EED4569D3F12}"/>
              </a:ext>
            </a:extLst>
          </p:cNvPr>
          <p:cNvSpPr>
            <a:spLocks noGrp="1"/>
          </p:cNvSpPr>
          <p:nvPr>
            <p:ph type="ftr" sz="quarter" idx="3"/>
          </p:nvPr>
        </p:nvSpPr>
        <p:spPr/>
        <p:txBody>
          <a:bodyPr/>
          <a:lstStyle/>
          <a:p>
            <a:endParaRPr lang="en-US"/>
          </a:p>
        </p:txBody>
      </p:sp>
      <p:pic>
        <p:nvPicPr>
          <p:cNvPr id="8" name="Picture 7">
            <a:extLst>
              <a:ext uri="{FF2B5EF4-FFF2-40B4-BE49-F238E27FC236}">
                <a16:creationId xmlns:a16="http://schemas.microsoft.com/office/drawing/2014/main" id="{5A533F77-1392-32BB-9943-3D40F4A8BE25}"/>
              </a:ext>
            </a:extLst>
          </p:cNvPr>
          <p:cNvPicPr>
            <a:picLocks noChangeAspect="1"/>
          </p:cNvPicPr>
          <p:nvPr/>
        </p:nvPicPr>
        <p:blipFill rotWithShape="1">
          <a:blip r:embed="rId4"/>
          <a:srcRect l="4907" t="32635" r="37634" b="18595"/>
          <a:stretch/>
        </p:blipFill>
        <p:spPr>
          <a:xfrm>
            <a:off x="105280" y="2848425"/>
            <a:ext cx="4181655" cy="2856298"/>
          </a:xfrm>
          <a:prstGeom prst="rect">
            <a:avLst/>
          </a:prstGeom>
          <a:ln>
            <a:noFill/>
          </a:ln>
          <a:effectLst>
            <a:outerShdw blurRad="292100" dist="139700" dir="2700000" algn="tl" rotWithShape="0">
              <a:srgbClr val="333333">
                <a:alpha val="65000"/>
              </a:srgbClr>
            </a:outerShdw>
          </a:effectLst>
        </p:spPr>
      </p:pic>
      <p:sp>
        <p:nvSpPr>
          <p:cNvPr id="10" name="Oval 9">
            <a:extLst>
              <a:ext uri="{FF2B5EF4-FFF2-40B4-BE49-F238E27FC236}">
                <a16:creationId xmlns:a16="http://schemas.microsoft.com/office/drawing/2014/main" id="{08200012-D5CF-D047-EDE7-AF7915CA54DC}"/>
              </a:ext>
            </a:extLst>
          </p:cNvPr>
          <p:cNvSpPr/>
          <p:nvPr/>
        </p:nvSpPr>
        <p:spPr>
          <a:xfrm>
            <a:off x="2535194" y="1418379"/>
            <a:ext cx="846268" cy="832307"/>
          </a:xfrm>
          <a:prstGeom prst="ellipse">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2" name="Oval 11">
            <a:extLst>
              <a:ext uri="{FF2B5EF4-FFF2-40B4-BE49-F238E27FC236}">
                <a16:creationId xmlns:a16="http://schemas.microsoft.com/office/drawing/2014/main" id="{82970CBF-E08C-238B-9A7B-72BE935AC9DC}"/>
              </a:ext>
            </a:extLst>
          </p:cNvPr>
          <p:cNvSpPr/>
          <p:nvPr/>
        </p:nvSpPr>
        <p:spPr>
          <a:xfrm>
            <a:off x="8747507" y="1344715"/>
            <a:ext cx="846268" cy="832307"/>
          </a:xfrm>
          <a:prstGeom prst="ellipse">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8" name="Arc 17">
            <a:extLst>
              <a:ext uri="{FF2B5EF4-FFF2-40B4-BE49-F238E27FC236}">
                <a16:creationId xmlns:a16="http://schemas.microsoft.com/office/drawing/2014/main" id="{2D2243FC-E796-BC49-5BCA-DB596B75DE84}"/>
              </a:ext>
            </a:extLst>
          </p:cNvPr>
          <p:cNvSpPr/>
          <p:nvPr/>
        </p:nvSpPr>
        <p:spPr>
          <a:xfrm rot="21248087" flipV="1">
            <a:off x="3550994" y="1047919"/>
            <a:ext cx="6373049" cy="1097280"/>
          </a:xfrm>
          <a:prstGeom prst="arc">
            <a:avLst>
              <a:gd name="adj1" fmla="val 10917412"/>
              <a:gd name="adj2" fmla="val 20701321"/>
            </a:avLst>
          </a:prstGeom>
          <a:ln w="44450">
            <a:solidFill>
              <a:srgbClr val="CC00CC"/>
            </a:solidFill>
            <a:headEnd type="none"/>
            <a:tailEnd type="arrow"/>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sz="3733"/>
          </a:p>
        </p:txBody>
      </p:sp>
      <p:sp>
        <p:nvSpPr>
          <p:cNvPr id="19" name="TextBox 18">
            <a:extLst>
              <a:ext uri="{FF2B5EF4-FFF2-40B4-BE49-F238E27FC236}">
                <a16:creationId xmlns:a16="http://schemas.microsoft.com/office/drawing/2014/main" id="{00435EF9-A15B-A6A8-E96C-F3ADB78841B3}"/>
              </a:ext>
            </a:extLst>
          </p:cNvPr>
          <p:cNvSpPr txBox="1"/>
          <p:nvPr/>
        </p:nvSpPr>
        <p:spPr>
          <a:xfrm>
            <a:off x="843268" y="1694383"/>
            <a:ext cx="1568058" cy="461665"/>
          </a:xfrm>
          <a:prstGeom prst="rect">
            <a:avLst/>
          </a:prstGeom>
          <a:noFill/>
        </p:spPr>
        <p:txBody>
          <a:bodyPr wrap="none" rtlCol="0">
            <a:spAutoFit/>
          </a:bodyPr>
          <a:lstStyle/>
          <a:p>
            <a:r>
              <a:rPr lang="en-US" sz="2400" b="1" dirty="0">
                <a:solidFill>
                  <a:srgbClr val="C00000"/>
                </a:solidFill>
              </a:rPr>
              <a:t>Emissions</a:t>
            </a:r>
          </a:p>
        </p:txBody>
      </p:sp>
      <p:sp>
        <p:nvSpPr>
          <p:cNvPr id="20" name="TextBox 19">
            <a:extLst>
              <a:ext uri="{FF2B5EF4-FFF2-40B4-BE49-F238E27FC236}">
                <a16:creationId xmlns:a16="http://schemas.microsoft.com/office/drawing/2014/main" id="{32AB9C86-35F0-CD2C-4D5B-80D8DDCBB45D}"/>
              </a:ext>
            </a:extLst>
          </p:cNvPr>
          <p:cNvSpPr txBox="1"/>
          <p:nvPr/>
        </p:nvSpPr>
        <p:spPr>
          <a:xfrm>
            <a:off x="4931699" y="2298342"/>
            <a:ext cx="2385589" cy="461665"/>
          </a:xfrm>
          <a:prstGeom prst="rect">
            <a:avLst/>
          </a:prstGeom>
          <a:noFill/>
          <a:ln>
            <a:noFill/>
          </a:ln>
        </p:spPr>
        <p:txBody>
          <a:bodyPr wrap="none" rtlCol="0">
            <a:spAutoFit/>
          </a:bodyPr>
          <a:lstStyle/>
          <a:p>
            <a:r>
              <a:rPr lang="en-US" sz="2400" b="1" dirty="0">
                <a:solidFill>
                  <a:srgbClr val="CC00CC"/>
                </a:solidFill>
              </a:rPr>
              <a:t>Climate Models</a:t>
            </a:r>
          </a:p>
        </p:txBody>
      </p:sp>
      <p:sp>
        <p:nvSpPr>
          <p:cNvPr id="21" name="TextBox 20">
            <a:extLst>
              <a:ext uri="{FF2B5EF4-FFF2-40B4-BE49-F238E27FC236}">
                <a16:creationId xmlns:a16="http://schemas.microsoft.com/office/drawing/2014/main" id="{2AAEAD76-52CB-94BC-8CDA-BD9CEE878EAC}"/>
              </a:ext>
            </a:extLst>
          </p:cNvPr>
          <p:cNvSpPr txBox="1"/>
          <p:nvPr/>
        </p:nvSpPr>
        <p:spPr>
          <a:xfrm>
            <a:off x="9593776" y="1500193"/>
            <a:ext cx="2385590" cy="1200329"/>
          </a:xfrm>
          <a:prstGeom prst="rect">
            <a:avLst/>
          </a:prstGeom>
          <a:noFill/>
        </p:spPr>
        <p:txBody>
          <a:bodyPr wrap="square" rtlCol="0">
            <a:spAutoFit/>
          </a:bodyPr>
          <a:lstStyle/>
          <a:p>
            <a:r>
              <a:rPr lang="en-US" sz="2400" b="1" dirty="0">
                <a:solidFill>
                  <a:srgbClr val="7030A0"/>
                </a:solidFill>
              </a:rPr>
              <a:t>Exposure to Climate Hazards</a:t>
            </a:r>
          </a:p>
        </p:txBody>
      </p:sp>
      <p:pic>
        <p:nvPicPr>
          <p:cNvPr id="3" name="Picture 2" descr="Climate Change: A Reckoning and a New Approach to Modeling Risk | AIR Worldwide">
            <a:extLst>
              <a:ext uri="{FF2B5EF4-FFF2-40B4-BE49-F238E27FC236}">
                <a16:creationId xmlns:a16="http://schemas.microsoft.com/office/drawing/2014/main" id="{E428E1F2-1058-5930-E52B-8C2BDC84E5F3}"/>
              </a:ext>
            </a:extLst>
          </p:cNvPr>
          <p:cNvPicPr>
            <a:picLocks noChangeAspect="1"/>
          </p:cNvPicPr>
          <p:nvPr/>
        </p:nvPicPr>
        <p:blipFill rotWithShape="1">
          <a:blip r:embed="rId5"/>
          <a:srcRect l="11737" r="19490"/>
          <a:stretch/>
        </p:blipFill>
        <p:spPr>
          <a:xfrm>
            <a:off x="8543776" y="2921190"/>
            <a:ext cx="3419624" cy="2783533"/>
          </a:xfrm>
          <a:prstGeom prst="rect">
            <a:avLst/>
          </a:prstGeom>
          <a:ln>
            <a:noFill/>
          </a:ln>
          <a:effectLst>
            <a:outerShdw blurRad="292100" dist="139700" dir="2700000" algn="tl" rotWithShape="0">
              <a:srgbClr val="333333">
                <a:alpha val="65000"/>
              </a:srgbClr>
            </a:outerShdw>
          </a:effectLst>
        </p:spPr>
      </p:pic>
      <p:pic>
        <p:nvPicPr>
          <p:cNvPr id="6" name="Graphic 5" descr="Neutral face with solid fill with solid fill">
            <a:extLst>
              <a:ext uri="{FF2B5EF4-FFF2-40B4-BE49-F238E27FC236}">
                <a16:creationId xmlns:a16="http://schemas.microsoft.com/office/drawing/2014/main" id="{D190AF1D-E13D-F111-7CBC-790A0286C6A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49344" y="363230"/>
            <a:ext cx="570909" cy="570909"/>
          </a:xfrm>
          <a:prstGeom prst="rect">
            <a:avLst/>
          </a:prstGeom>
        </p:spPr>
      </p:pic>
      <p:pic>
        <p:nvPicPr>
          <p:cNvPr id="9" name="Graphic 8" descr="Question Mark with solid fill">
            <a:extLst>
              <a:ext uri="{FF2B5EF4-FFF2-40B4-BE49-F238E27FC236}">
                <a16:creationId xmlns:a16="http://schemas.microsoft.com/office/drawing/2014/main" id="{AF9D9462-3DCE-B8AE-4119-148B332C454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95948" y="89747"/>
            <a:ext cx="277703" cy="277703"/>
          </a:xfrm>
          <a:prstGeom prst="rect">
            <a:avLst/>
          </a:prstGeom>
        </p:spPr>
      </p:pic>
      <p:pic>
        <p:nvPicPr>
          <p:cNvPr id="16" name="Picture 15" descr="C:\Documents and Settings\dimatteojp\Desktop\Downscaling-figure.jpg">
            <a:extLst>
              <a:ext uri="{FF2B5EF4-FFF2-40B4-BE49-F238E27FC236}">
                <a16:creationId xmlns:a16="http://schemas.microsoft.com/office/drawing/2014/main" id="{74ED9D88-2DBD-1F73-121B-D6E275619BD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 t="-1" r="2812" b="40012"/>
          <a:stretch/>
        </p:blipFill>
        <p:spPr bwMode="auto">
          <a:xfrm>
            <a:off x="4523570" y="2760007"/>
            <a:ext cx="3783571" cy="3080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389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8" grpId="0" animBg="1"/>
      <p:bldP spid="20" grpId="0"/>
      <p:bldP spid="21" grpId="0"/>
    </p:bldLst>
  </p:timing>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A2BE97-774B-E692-D8B5-63F21B2358D0}"/>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17B92AE3-F534-0323-31C8-92073292FD8D}"/>
              </a:ext>
            </a:extLst>
          </p:cNvPr>
          <p:cNvPicPr>
            <a:picLocks noChangeAspect="1"/>
          </p:cNvPicPr>
          <p:nvPr/>
        </p:nvPicPr>
        <p:blipFill>
          <a:blip r:embed="rId3"/>
          <a:srcRect l="-1818" r="1818"/>
          <a:stretch/>
        </p:blipFill>
        <p:spPr>
          <a:xfrm>
            <a:off x="261281" y="2555039"/>
            <a:ext cx="1956238" cy="1068209"/>
          </a:xfrm>
          <a:prstGeom prst="rect">
            <a:avLst/>
          </a:prstGeom>
        </p:spPr>
      </p:pic>
      <p:graphicFrame>
        <p:nvGraphicFramePr>
          <p:cNvPr id="5" name="TextBox 7">
            <a:extLst>
              <a:ext uri="{FF2B5EF4-FFF2-40B4-BE49-F238E27FC236}">
                <a16:creationId xmlns:a16="http://schemas.microsoft.com/office/drawing/2014/main" id="{A50AC3A8-A23C-B707-C8DA-11D14AAD2484}"/>
              </a:ext>
            </a:extLst>
          </p:cNvPr>
          <p:cNvGraphicFramePr/>
          <p:nvPr/>
        </p:nvGraphicFramePr>
        <p:xfrm>
          <a:off x="3090239" y="878467"/>
          <a:ext cx="5736772" cy="539618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28" name="Picture 4" descr="Sustainability 11 05933 g001 550">
            <a:extLst>
              <a:ext uri="{FF2B5EF4-FFF2-40B4-BE49-F238E27FC236}">
                <a16:creationId xmlns:a16="http://schemas.microsoft.com/office/drawing/2014/main" id="{74B5D1F8-18DA-A3D3-59A2-41B9952748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0122" y="3668482"/>
            <a:ext cx="2224287" cy="29127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1AD7A0D-2F03-262E-AFB6-078F8FEFB057}"/>
              </a:ext>
            </a:extLst>
          </p:cNvPr>
          <p:cNvSpPr txBox="1"/>
          <p:nvPr/>
        </p:nvSpPr>
        <p:spPr>
          <a:xfrm>
            <a:off x="3777916" y="5945778"/>
            <a:ext cx="4415589" cy="707886"/>
          </a:xfrm>
          <a:prstGeom prst="rect">
            <a:avLst/>
          </a:prstGeom>
          <a:solidFill>
            <a:srgbClr val="7AC143"/>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2000" b="1">
                <a:solidFill>
                  <a:schemeClr val="tx1"/>
                </a:solidFill>
              </a:rPr>
              <a:t>30+ Data Sources and Portals </a:t>
            </a:r>
          </a:p>
          <a:p>
            <a:pPr algn="ctr"/>
            <a:r>
              <a:rPr lang="en-US" sz="2000" b="1">
                <a:solidFill>
                  <a:schemeClr val="tx1"/>
                </a:solidFill>
              </a:rPr>
              <a:t>(just for the US!)</a:t>
            </a:r>
          </a:p>
        </p:txBody>
      </p:sp>
      <p:sp>
        <p:nvSpPr>
          <p:cNvPr id="7" name="TextBox 6">
            <a:extLst>
              <a:ext uri="{FF2B5EF4-FFF2-40B4-BE49-F238E27FC236}">
                <a16:creationId xmlns:a16="http://schemas.microsoft.com/office/drawing/2014/main" id="{7779CEAF-CD1E-F14E-12EC-5A453C69C763}"/>
              </a:ext>
            </a:extLst>
          </p:cNvPr>
          <p:cNvSpPr txBox="1"/>
          <p:nvPr/>
        </p:nvSpPr>
        <p:spPr>
          <a:xfrm>
            <a:off x="12710700" y="2929818"/>
            <a:ext cx="2747129" cy="1477328"/>
          </a:xfrm>
          <a:prstGeom prst="rect">
            <a:avLst/>
          </a:prstGeom>
          <a:noFill/>
        </p:spPr>
        <p:txBody>
          <a:bodyPr wrap="square" rtlCol="0">
            <a:spAutoFit/>
          </a:bodyPr>
          <a:lstStyle/>
          <a:p>
            <a:r>
              <a:rPr lang="en-US" dirty="0"/>
              <a:t>Spatial Scale</a:t>
            </a:r>
          </a:p>
          <a:p>
            <a:r>
              <a:rPr lang="en-US" dirty="0"/>
              <a:t>Temporal Scale</a:t>
            </a:r>
          </a:p>
          <a:p>
            <a:r>
              <a:rPr lang="en-US" dirty="0"/>
              <a:t>Hazard Types</a:t>
            </a:r>
          </a:p>
          <a:p>
            <a:r>
              <a:rPr lang="en-US" dirty="0"/>
              <a:t>Boundaries</a:t>
            </a:r>
          </a:p>
          <a:p>
            <a:r>
              <a:rPr lang="en-US" dirty="0"/>
              <a:t>Statistics</a:t>
            </a:r>
          </a:p>
        </p:txBody>
      </p:sp>
      <p:sp>
        <p:nvSpPr>
          <p:cNvPr id="10" name="TextBox 9">
            <a:extLst>
              <a:ext uri="{FF2B5EF4-FFF2-40B4-BE49-F238E27FC236}">
                <a16:creationId xmlns:a16="http://schemas.microsoft.com/office/drawing/2014/main" id="{DD91320A-33AC-9C2E-1DFE-303B35D8C661}"/>
              </a:ext>
            </a:extLst>
          </p:cNvPr>
          <p:cNvSpPr txBox="1"/>
          <p:nvPr/>
        </p:nvSpPr>
        <p:spPr>
          <a:xfrm>
            <a:off x="605696" y="1191765"/>
            <a:ext cx="1657826" cy="400110"/>
          </a:xfrm>
          <a:prstGeom prst="rect">
            <a:avLst/>
          </a:prstGeom>
          <a:noFill/>
        </p:spPr>
        <p:txBody>
          <a:bodyPr wrap="none" rtlCol="0">
            <a:spAutoFit/>
          </a:bodyPr>
          <a:lstStyle/>
          <a:p>
            <a:r>
              <a:rPr lang="en-US" sz="2000" b="1">
                <a:ln w="0"/>
                <a:solidFill>
                  <a:schemeClr val="accent1"/>
                </a:solidFill>
              </a:rPr>
              <a:t>Data Source </a:t>
            </a:r>
          </a:p>
        </p:txBody>
      </p:sp>
      <p:sp>
        <p:nvSpPr>
          <p:cNvPr id="13" name="Arrow: Right 12">
            <a:extLst>
              <a:ext uri="{FF2B5EF4-FFF2-40B4-BE49-F238E27FC236}">
                <a16:creationId xmlns:a16="http://schemas.microsoft.com/office/drawing/2014/main" id="{2131D25D-2C9C-86C1-28E1-EE7974911A9E}"/>
              </a:ext>
            </a:extLst>
          </p:cNvPr>
          <p:cNvSpPr/>
          <p:nvPr/>
        </p:nvSpPr>
        <p:spPr>
          <a:xfrm>
            <a:off x="2106681" y="2924628"/>
            <a:ext cx="882076" cy="1749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A4F19F3-C08A-7762-4F99-E35FA9BFCB73}"/>
              </a:ext>
            </a:extLst>
          </p:cNvPr>
          <p:cNvSpPr txBox="1"/>
          <p:nvPr/>
        </p:nvSpPr>
        <p:spPr>
          <a:xfrm>
            <a:off x="-2058539" y="3199273"/>
            <a:ext cx="1680817" cy="1200329"/>
          </a:xfrm>
          <a:prstGeom prst="rect">
            <a:avLst/>
          </a:prstGeom>
          <a:noFill/>
        </p:spPr>
        <p:txBody>
          <a:bodyPr wrap="square" rtlCol="0">
            <a:spAutoFit/>
          </a:bodyPr>
          <a:lstStyle/>
          <a:p>
            <a:pPr algn="ctr"/>
            <a:r>
              <a:rPr lang="en-US"/>
              <a:t>Climate Modeling Centers /</a:t>
            </a:r>
          </a:p>
          <a:p>
            <a:pPr algn="ctr"/>
            <a:r>
              <a:rPr lang="en-US"/>
              <a:t>IPCC</a:t>
            </a:r>
          </a:p>
        </p:txBody>
      </p:sp>
      <p:pic>
        <p:nvPicPr>
          <p:cNvPr id="1030" name="Picture 6" descr="New climate model to be built from the ground up | MIT News | Massachusetts  Institute of Technology">
            <a:extLst>
              <a:ext uri="{FF2B5EF4-FFF2-40B4-BE49-F238E27FC236}">
                <a16:creationId xmlns:a16="http://schemas.microsoft.com/office/drawing/2014/main" id="{249C60DB-E5B9-4AF1-9A12-FDC742BC823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975" y="3558696"/>
            <a:ext cx="2002127" cy="133475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9631373B-44AA-B5F9-363D-51E8FA4C7F88}"/>
              </a:ext>
            </a:extLst>
          </p:cNvPr>
          <p:cNvSpPr txBox="1"/>
          <p:nvPr/>
        </p:nvSpPr>
        <p:spPr>
          <a:xfrm>
            <a:off x="4745806" y="849985"/>
            <a:ext cx="2359941" cy="400110"/>
          </a:xfrm>
          <a:prstGeom prst="rect">
            <a:avLst/>
          </a:prstGeom>
          <a:noFill/>
        </p:spPr>
        <p:txBody>
          <a:bodyPr wrap="none" rtlCol="0">
            <a:spAutoFit/>
          </a:bodyPr>
          <a:lstStyle/>
          <a:p>
            <a:r>
              <a:rPr lang="en-US" sz="2000" b="1">
                <a:ln w="0"/>
                <a:solidFill>
                  <a:schemeClr val="accent1"/>
                </a:solidFill>
              </a:rPr>
              <a:t>“Data Processing” </a:t>
            </a:r>
          </a:p>
        </p:txBody>
      </p:sp>
      <p:sp>
        <p:nvSpPr>
          <p:cNvPr id="18" name="TextBox 17">
            <a:extLst>
              <a:ext uri="{FF2B5EF4-FFF2-40B4-BE49-F238E27FC236}">
                <a16:creationId xmlns:a16="http://schemas.microsoft.com/office/drawing/2014/main" id="{2A10442F-6F47-07C5-9019-474A4F684B92}"/>
              </a:ext>
            </a:extLst>
          </p:cNvPr>
          <p:cNvSpPr txBox="1"/>
          <p:nvPr/>
        </p:nvSpPr>
        <p:spPr>
          <a:xfrm>
            <a:off x="9813198" y="1186868"/>
            <a:ext cx="1879041" cy="400110"/>
          </a:xfrm>
          <a:prstGeom prst="rect">
            <a:avLst/>
          </a:prstGeom>
          <a:noFill/>
        </p:spPr>
        <p:txBody>
          <a:bodyPr wrap="none" rtlCol="0">
            <a:spAutoFit/>
          </a:bodyPr>
          <a:lstStyle/>
          <a:p>
            <a:r>
              <a:rPr lang="en-US" sz="2000" b="1">
                <a:ln w="0"/>
                <a:solidFill>
                  <a:schemeClr val="accent1"/>
                </a:solidFill>
              </a:rPr>
              <a:t>Data Provision</a:t>
            </a:r>
          </a:p>
        </p:txBody>
      </p:sp>
      <p:sp>
        <p:nvSpPr>
          <p:cNvPr id="2" name="Title 1">
            <a:extLst>
              <a:ext uri="{FF2B5EF4-FFF2-40B4-BE49-F238E27FC236}">
                <a16:creationId xmlns:a16="http://schemas.microsoft.com/office/drawing/2014/main" id="{04CEB7E9-338F-7011-44CF-EC3C973DF279}"/>
              </a:ext>
            </a:extLst>
          </p:cNvPr>
          <p:cNvSpPr txBox="1">
            <a:spLocks/>
          </p:cNvSpPr>
          <p:nvPr/>
        </p:nvSpPr>
        <p:spPr>
          <a:xfrm>
            <a:off x="457200" y="228601"/>
            <a:ext cx="11506200" cy="1050924"/>
          </a:xfrm>
          <a:prstGeom prst="rect">
            <a:avLst/>
          </a:prstGeom>
        </p:spPr>
        <p:txBody>
          <a:bodyPr vert="horz" lIns="0" tIns="182880" rIns="0" bIns="0" rtlCol="0" anchor="b" anchorCtr="0">
            <a:noAutofit/>
          </a:bodyPr>
          <a:lstStyle>
            <a:lvl1pPr algn="ctr" defTabSz="914400" rtl="0" eaLnBrk="1" latinLnBrk="0" hangingPunct="1">
              <a:lnSpc>
                <a:spcPct val="90000"/>
              </a:lnSpc>
              <a:spcBef>
                <a:spcPct val="0"/>
              </a:spcBef>
              <a:buNone/>
              <a:defRPr sz="6000" b="1" kern="1200">
                <a:solidFill>
                  <a:schemeClr val="tx2"/>
                </a:solidFill>
                <a:latin typeface="+mj-lt"/>
                <a:ea typeface="+mj-ea"/>
                <a:cs typeface="+mj-cs"/>
              </a:defRPr>
            </a:lvl1pPr>
          </a:lstStyle>
          <a:p>
            <a:endParaRPr lang="en-US"/>
          </a:p>
        </p:txBody>
      </p:sp>
      <p:sp>
        <p:nvSpPr>
          <p:cNvPr id="3" name="Title 2">
            <a:extLst>
              <a:ext uri="{FF2B5EF4-FFF2-40B4-BE49-F238E27FC236}">
                <a16:creationId xmlns:a16="http://schemas.microsoft.com/office/drawing/2014/main" id="{AA05F0FA-B1F1-7E64-99DE-5F5DC4D6AFE3}"/>
              </a:ext>
            </a:extLst>
          </p:cNvPr>
          <p:cNvSpPr>
            <a:spLocks noGrp="1"/>
          </p:cNvSpPr>
          <p:nvPr>
            <p:ph type="title"/>
          </p:nvPr>
        </p:nvSpPr>
        <p:spPr/>
        <p:txBody>
          <a:bodyPr/>
          <a:lstStyle/>
          <a:p>
            <a:r>
              <a:rPr lang="en-US" dirty="0"/>
              <a:t>Step 1 - Understand Exposure</a:t>
            </a:r>
            <a:br>
              <a:rPr lang="en-US" dirty="0"/>
            </a:br>
            <a:endParaRPr lang="en-US" dirty="0"/>
          </a:p>
        </p:txBody>
      </p:sp>
      <p:pic>
        <p:nvPicPr>
          <p:cNvPr id="1026" name="Picture 2" descr="Dynamical Downscaling: Research: Kravitz Research Group: Indiana University  Bloomington">
            <a:extLst>
              <a:ext uri="{FF2B5EF4-FFF2-40B4-BE49-F238E27FC236}">
                <a16:creationId xmlns:a16="http://schemas.microsoft.com/office/drawing/2014/main" id="{082E57DE-0EA7-35D5-CD8A-1960E4F909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650122" y="1582452"/>
            <a:ext cx="2482283" cy="2323712"/>
          </a:xfrm>
          <a:prstGeom prst="rect">
            <a:avLst/>
          </a:prstGeom>
          <a:noFill/>
          <a:extLst>
            <a:ext uri="{909E8E84-426E-40DD-AFC4-6F175D3DCCD1}">
              <a14:hiddenFill xmlns:a14="http://schemas.microsoft.com/office/drawing/2010/main">
                <a:solidFill>
                  <a:srgbClr val="FFFFFF"/>
                </a:solidFill>
              </a14:hiddenFill>
            </a:ext>
          </a:extLst>
        </p:spPr>
      </p:pic>
      <p:sp>
        <p:nvSpPr>
          <p:cNvPr id="14" name="Arrow: Right 13">
            <a:extLst>
              <a:ext uri="{FF2B5EF4-FFF2-40B4-BE49-F238E27FC236}">
                <a16:creationId xmlns:a16="http://schemas.microsoft.com/office/drawing/2014/main" id="{B9AC4815-468D-3774-9C73-468F7EDA698F}"/>
              </a:ext>
            </a:extLst>
          </p:cNvPr>
          <p:cNvSpPr/>
          <p:nvPr/>
        </p:nvSpPr>
        <p:spPr>
          <a:xfrm>
            <a:off x="9023001" y="2924628"/>
            <a:ext cx="882076" cy="1749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41195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22FA10B-128C-0880-00C2-E85F0B6D13C6}"/>
              </a:ext>
            </a:extLst>
          </p:cNvPr>
          <p:cNvSpPr/>
          <p:nvPr/>
        </p:nvSpPr>
        <p:spPr>
          <a:xfrm>
            <a:off x="457200" y="228601"/>
            <a:ext cx="11506200" cy="705237"/>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lIns="0" tIns="182880" rIns="0" bIns="0" numCol="1" spcCol="1270" rtlCol="0" anchor="t" anchorCtr="0">
            <a:normAutofit/>
          </a:bodyPr>
          <a:lstStyle/>
          <a:p>
            <a:pPr marL="0" lvl="0" indent="0">
              <a:lnSpc>
                <a:spcPct val="90000"/>
              </a:lnSpc>
              <a:spcBef>
                <a:spcPct val="0"/>
              </a:spcBef>
              <a:spcAft>
                <a:spcPct val="35000"/>
              </a:spcAft>
            </a:pPr>
            <a:r>
              <a:rPr lang="en-US" sz="3200" b="1" kern="1200" dirty="0">
                <a:solidFill>
                  <a:schemeClr val="bg1"/>
                </a:solidFill>
                <a:latin typeface="+mj-lt"/>
                <a:ea typeface="+mj-ea"/>
                <a:cs typeface="+mj-cs"/>
              </a:rPr>
              <a:t>  Information</a:t>
            </a:r>
          </a:p>
        </p:txBody>
      </p:sp>
      <p:sp>
        <p:nvSpPr>
          <p:cNvPr id="15" name="Footer Placeholder 2">
            <a:extLst>
              <a:ext uri="{FF2B5EF4-FFF2-40B4-BE49-F238E27FC236}">
                <a16:creationId xmlns:a16="http://schemas.microsoft.com/office/drawing/2014/main" id="{E7489A51-4150-1F55-C1EA-AE31B5992403}"/>
              </a:ext>
            </a:extLst>
          </p:cNvPr>
          <p:cNvSpPr>
            <a:spLocks noGrp="1"/>
          </p:cNvSpPr>
          <p:nvPr>
            <p:ph type="ftr" sz="quarter" idx="11"/>
          </p:nvPr>
        </p:nvSpPr>
        <p:spPr>
          <a:xfrm>
            <a:off x="6324600" y="6629398"/>
            <a:ext cx="5181600" cy="228602"/>
          </a:xfrm>
        </p:spPr>
        <p:txBody>
          <a:bodyPr/>
          <a:lstStyle/>
          <a:p>
            <a:endParaRPr lang="en-US"/>
          </a:p>
        </p:txBody>
      </p:sp>
      <p:sp>
        <p:nvSpPr>
          <p:cNvPr id="7" name="Slide Number Placeholder 6">
            <a:extLst>
              <a:ext uri="{FF2B5EF4-FFF2-40B4-BE49-F238E27FC236}">
                <a16:creationId xmlns:a16="http://schemas.microsoft.com/office/drawing/2014/main" id="{7092A468-6BEE-A2A9-EA1B-BAF907B5B7C4}"/>
              </a:ext>
            </a:extLst>
          </p:cNvPr>
          <p:cNvSpPr>
            <a:spLocks noGrp="1"/>
          </p:cNvSpPr>
          <p:nvPr>
            <p:ph type="sldNum" sz="quarter" idx="12"/>
          </p:nvPr>
        </p:nvSpPr>
        <p:spPr>
          <a:xfrm>
            <a:off x="11506200" y="6629398"/>
            <a:ext cx="457200" cy="228600"/>
          </a:xfrm>
        </p:spPr>
        <p:txBody>
          <a:bodyPr vert="horz" lIns="0" tIns="0" rIns="0" bIns="0" rtlCol="0" anchor="ctr">
            <a:normAutofit/>
          </a:bodyPr>
          <a:lstStyle/>
          <a:p>
            <a:pPr>
              <a:spcAft>
                <a:spcPts val="600"/>
              </a:spcAft>
            </a:pPr>
            <a:fld id="{087AD81C-07CB-403E-B0F1-2B30BE5AE71F}" type="slidenum">
              <a:rPr lang="en-US" smtClean="0"/>
              <a:pPr>
                <a:spcAft>
                  <a:spcPts val="600"/>
                </a:spcAft>
              </a:pPr>
              <a:t>7</a:t>
            </a:fld>
            <a:endParaRPr lang="en-US"/>
          </a:p>
        </p:txBody>
      </p:sp>
      <p:pic>
        <p:nvPicPr>
          <p:cNvPr id="9" name="Graphic 8">
            <a:extLst>
              <a:ext uri="{FF2B5EF4-FFF2-40B4-BE49-F238E27FC236}">
                <a16:creationId xmlns:a16="http://schemas.microsoft.com/office/drawing/2014/main" id="{10207DD7-82A9-3D09-6CCE-06256D587A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3763962" y="1335280"/>
            <a:ext cx="4892675" cy="4892675"/>
          </a:xfrm>
          <a:prstGeom prst="rect">
            <a:avLst/>
          </a:prstGeom>
        </p:spPr>
      </p:pic>
    </p:spTree>
    <p:extLst>
      <p:ext uri="{BB962C8B-B14F-4D97-AF65-F5344CB8AC3E}">
        <p14:creationId xmlns:p14="http://schemas.microsoft.com/office/powerpoint/2010/main" val="1422242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81928-6D15-C578-7051-447987ED3C10}"/>
              </a:ext>
            </a:extLst>
          </p:cNvPr>
          <p:cNvSpPr>
            <a:spLocks noGrp="1"/>
          </p:cNvSpPr>
          <p:nvPr>
            <p:ph type="title"/>
          </p:nvPr>
        </p:nvSpPr>
        <p:spPr/>
        <p:txBody>
          <a:bodyPr/>
          <a:lstStyle/>
          <a:p>
            <a:r>
              <a:rPr lang="en-US" dirty="0"/>
              <a:t>Step 2 - Assess Vulnerability and Risk</a:t>
            </a:r>
          </a:p>
        </p:txBody>
      </p:sp>
      <p:sp>
        <p:nvSpPr>
          <p:cNvPr id="3" name="Footer Placeholder 2">
            <a:extLst>
              <a:ext uri="{FF2B5EF4-FFF2-40B4-BE49-F238E27FC236}">
                <a16:creationId xmlns:a16="http://schemas.microsoft.com/office/drawing/2014/main" id="{EF64693F-959E-2514-61A8-F95EA6F821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F100D83-B46D-30A4-BBD3-EF7349F5D05A}"/>
              </a:ext>
            </a:extLst>
          </p:cNvPr>
          <p:cNvSpPr>
            <a:spLocks noGrp="1"/>
          </p:cNvSpPr>
          <p:nvPr>
            <p:ph type="sldNum" sz="quarter" idx="12"/>
          </p:nvPr>
        </p:nvSpPr>
        <p:spPr/>
        <p:txBody>
          <a:bodyPr/>
          <a:lstStyle/>
          <a:p>
            <a:fld id="{087AD81C-07CB-403E-B0F1-2B30BE5AE71F}" type="slidenum">
              <a:rPr lang="en-US" smtClean="0"/>
              <a:t>8</a:t>
            </a:fld>
            <a:endParaRPr lang="en-US"/>
          </a:p>
        </p:txBody>
      </p:sp>
      <p:sp>
        <p:nvSpPr>
          <p:cNvPr id="5" name="Content Placeholder 4">
            <a:extLst>
              <a:ext uri="{FF2B5EF4-FFF2-40B4-BE49-F238E27FC236}">
                <a16:creationId xmlns:a16="http://schemas.microsoft.com/office/drawing/2014/main" id="{03D97D33-CA05-C23A-DEDD-6D7E4CB81F84}"/>
              </a:ext>
            </a:extLst>
          </p:cNvPr>
          <p:cNvSpPr>
            <a:spLocks noGrp="1"/>
          </p:cNvSpPr>
          <p:nvPr>
            <p:ph sz="quarter" idx="13"/>
          </p:nvPr>
        </p:nvSpPr>
        <p:spPr/>
        <p:txBody>
          <a:bodyPr/>
          <a:lstStyle/>
          <a:p>
            <a:endParaRPr lang="en-US" dirty="0"/>
          </a:p>
        </p:txBody>
      </p:sp>
      <p:pic>
        <p:nvPicPr>
          <p:cNvPr id="13" name="Picture 12">
            <a:extLst>
              <a:ext uri="{FF2B5EF4-FFF2-40B4-BE49-F238E27FC236}">
                <a16:creationId xmlns:a16="http://schemas.microsoft.com/office/drawing/2014/main" id="{9217ED88-4A57-129A-6D6B-DF0F77BEEBF2}"/>
              </a:ext>
            </a:extLst>
          </p:cNvPr>
          <p:cNvPicPr>
            <a:picLocks noChangeAspect="1"/>
          </p:cNvPicPr>
          <p:nvPr/>
        </p:nvPicPr>
        <p:blipFill>
          <a:blip r:embed="rId4"/>
          <a:stretch>
            <a:fillRect/>
          </a:stretch>
        </p:blipFill>
        <p:spPr>
          <a:xfrm>
            <a:off x="697411" y="935511"/>
            <a:ext cx="10793747" cy="3395149"/>
          </a:xfrm>
          <a:prstGeom prst="rect">
            <a:avLst/>
          </a:prstGeom>
        </p:spPr>
      </p:pic>
      <p:sp>
        <p:nvSpPr>
          <p:cNvPr id="14" name="TextBox 13">
            <a:extLst>
              <a:ext uri="{FF2B5EF4-FFF2-40B4-BE49-F238E27FC236}">
                <a16:creationId xmlns:a16="http://schemas.microsoft.com/office/drawing/2014/main" id="{00D174F8-B331-7FA3-A423-7AED99B45C23}"/>
              </a:ext>
            </a:extLst>
          </p:cNvPr>
          <p:cNvSpPr txBox="1"/>
          <p:nvPr/>
        </p:nvSpPr>
        <p:spPr>
          <a:xfrm>
            <a:off x="1279813" y="4019686"/>
            <a:ext cx="2602688" cy="1559722"/>
          </a:xfrm>
          <a:prstGeom prst="rect">
            <a:avLst/>
          </a:prstGeom>
          <a:noFill/>
        </p:spPr>
        <p:txBody>
          <a:bodyPr wrap="square" lIns="121920" tIns="60960" rIns="121920" bIns="6096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67" b="1" dirty="0"/>
              <a:t>If climate hazard occurs, what would it cost us?</a:t>
            </a:r>
          </a:p>
          <a:p>
            <a:pPr algn="ctr"/>
            <a:endParaRPr lang="en-US" sz="1867" dirty="0">
              <a:cs typeface="Calibri"/>
            </a:endParaRPr>
          </a:p>
          <a:p>
            <a:pPr algn="ctr"/>
            <a:endParaRPr lang="en-US" sz="1867" dirty="0">
              <a:solidFill>
                <a:srgbClr val="FF0000"/>
              </a:solidFill>
              <a:cs typeface="Calibri"/>
            </a:endParaRPr>
          </a:p>
        </p:txBody>
      </p:sp>
      <p:sp>
        <p:nvSpPr>
          <p:cNvPr id="15" name="TextBox 14">
            <a:extLst>
              <a:ext uri="{FF2B5EF4-FFF2-40B4-BE49-F238E27FC236}">
                <a16:creationId xmlns:a16="http://schemas.microsoft.com/office/drawing/2014/main" id="{BE2320F3-C352-DE4A-79DB-EDF3259223DE}"/>
              </a:ext>
            </a:extLst>
          </p:cNvPr>
          <p:cNvSpPr txBox="1"/>
          <p:nvPr/>
        </p:nvSpPr>
        <p:spPr>
          <a:xfrm>
            <a:off x="5373902" y="4019686"/>
            <a:ext cx="2325991" cy="1272400"/>
          </a:xfrm>
          <a:prstGeom prst="rect">
            <a:avLst/>
          </a:prstGeom>
          <a:noFill/>
        </p:spPr>
        <p:txBody>
          <a:bodyPr wrap="square" lIns="121920" tIns="60960" rIns="121920" bIns="6096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67" b="1" dirty="0">
                <a:cs typeface="Calibri"/>
              </a:rPr>
              <a:t>How often will climate hazard occur at given magnitude?</a:t>
            </a:r>
            <a:endParaRPr lang="en-US" sz="1867" dirty="0">
              <a:cs typeface="Calibri"/>
            </a:endParaRPr>
          </a:p>
        </p:txBody>
      </p:sp>
      <p:sp>
        <p:nvSpPr>
          <p:cNvPr id="16" name="TextBox 15">
            <a:extLst>
              <a:ext uri="{FF2B5EF4-FFF2-40B4-BE49-F238E27FC236}">
                <a16:creationId xmlns:a16="http://schemas.microsoft.com/office/drawing/2014/main" id="{2C4AFE23-42AC-7FE3-F83D-44EB914DF235}"/>
              </a:ext>
            </a:extLst>
          </p:cNvPr>
          <p:cNvSpPr txBox="1"/>
          <p:nvPr/>
        </p:nvSpPr>
        <p:spPr>
          <a:xfrm>
            <a:off x="8850238" y="4023727"/>
            <a:ext cx="2325991" cy="985078"/>
          </a:xfrm>
          <a:prstGeom prst="rect">
            <a:avLst/>
          </a:prstGeom>
          <a:noFill/>
        </p:spPr>
        <p:txBody>
          <a:bodyPr wrap="square" lIns="121920" tIns="60960" rIns="121920" bIns="60960" rtlCol="0" anchor="t">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867" b="1" dirty="0">
                <a:cs typeface="Calibri"/>
              </a:rPr>
              <a:t>Monetized value for climate risk </a:t>
            </a:r>
            <a:endParaRPr lang="en-US" sz="1867" b="1" dirty="0">
              <a:ea typeface="Calibri"/>
              <a:cs typeface="Calibri"/>
            </a:endParaRPr>
          </a:p>
          <a:p>
            <a:pPr algn="ctr"/>
            <a:endParaRPr lang="en-US" sz="1867" dirty="0">
              <a:solidFill>
                <a:srgbClr val="FF0000"/>
              </a:solidFill>
              <a:cs typeface="Calibri"/>
            </a:endParaRPr>
          </a:p>
        </p:txBody>
      </p:sp>
      <p:sp>
        <p:nvSpPr>
          <p:cNvPr id="6" name="TextBox 5">
            <a:extLst>
              <a:ext uri="{FF2B5EF4-FFF2-40B4-BE49-F238E27FC236}">
                <a16:creationId xmlns:a16="http://schemas.microsoft.com/office/drawing/2014/main" id="{ADAAB7E9-CBC9-FB78-D565-67AA0172DFC0}"/>
              </a:ext>
            </a:extLst>
          </p:cNvPr>
          <p:cNvSpPr txBox="1"/>
          <p:nvPr/>
        </p:nvSpPr>
        <p:spPr>
          <a:xfrm>
            <a:off x="3087" y="5585686"/>
            <a:ext cx="12189170" cy="569387"/>
          </a:xfrm>
          <a:prstGeom prst="rect">
            <a:avLst/>
          </a:prstGeom>
          <a:solidFill>
            <a:srgbClr val="00B050"/>
          </a:solidFill>
          <a:ln>
            <a:solidFill>
              <a:srgbClr val="002D64"/>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100" dirty="0">
                <a:solidFill>
                  <a:srgbClr val="FFFFFF"/>
                </a:solidFill>
              </a:rPr>
              <a:t>PREDISPOSITION x IMPACT x ADAPTIVE CAPACTY = VULNERABILITY</a:t>
            </a:r>
          </a:p>
        </p:txBody>
      </p:sp>
    </p:spTree>
    <p:extLst>
      <p:ext uri="{BB962C8B-B14F-4D97-AF65-F5344CB8AC3E}">
        <p14:creationId xmlns:p14="http://schemas.microsoft.com/office/powerpoint/2010/main" val="409717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6" grpId="0" animBg="1"/>
    </p:bldLst>
  </p:timing>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C2932-4CEE-45AE-70EE-FD877A2250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C2EA68-D49C-0E0C-BE5F-4D36A4340F18}"/>
              </a:ext>
            </a:extLst>
          </p:cNvPr>
          <p:cNvSpPr>
            <a:spLocks noGrp="1"/>
          </p:cNvSpPr>
          <p:nvPr>
            <p:ph type="title"/>
          </p:nvPr>
        </p:nvSpPr>
        <p:spPr/>
        <p:txBody>
          <a:bodyPr/>
          <a:lstStyle/>
          <a:p>
            <a:r>
              <a:rPr lang="en-US" dirty="0"/>
              <a:t>Step 2 - Assess Vulnerability and Risk </a:t>
            </a:r>
            <a:endParaRPr lang="en-US" i="1" dirty="0"/>
          </a:p>
        </p:txBody>
      </p:sp>
      <p:sp>
        <p:nvSpPr>
          <p:cNvPr id="3" name="Footer Placeholder 2">
            <a:extLst>
              <a:ext uri="{FF2B5EF4-FFF2-40B4-BE49-F238E27FC236}">
                <a16:creationId xmlns:a16="http://schemas.microsoft.com/office/drawing/2014/main" id="{CB6CBB54-C36A-68EE-059F-262E368E5C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2103F8-6D57-716E-DB7E-7B8D72977B92}"/>
              </a:ext>
            </a:extLst>
          </p:cNvPr>
          <p:cNvSpPr>
            <a:spLocks noGrp="1"/>
          </p:cNvSpPr>
          <p:nvPr>
            <p:ph type="sldNum" sz="quarter" idx="12"/>
          </p:nvPr>
        </p:nvSpPr>
        <p:spPr/>
        <p:txBody>
          <a:bodyPr/>
          <a:lstStyle/>
          <a:p>
            <a:fld id="{087AD81C-07CB-403E-B0F1-2B30BE5AE71F}" type="slidenum">
              <a:rPr lang="en-US" smtClean="0"/>
              <a:t>9</a:t>
            </a:fld>
            <a:endParaRPr lang="en-US"/>
          </a:p>
        </p:txBody>
      </p:sp>
      <p:sp>
        <p:nvSpPr>
          <p:cNvPr id="5" name="Content Placeholder 4">
            <a:extLst>
              <a:ext uri="{FF2B5EF4-FFF2-40B4-BE49-F238E27FC236}">
                <a16:creationId xmlns:a16="http://schemas.microsoft.com/office/drawing/2014/main" id="{E132ED35-C94F-F4DD-A5E2-A832466EF17D}"/>
              </a:ext>
            </a:extLst>
          </p:cNvPr>
          <p:cNvSpPr>
            <a:spLocks noGrp="1"/>
          </p:cNvSpPr>
          <p:nvPr>
            <p:ph sz="quarter" idx="13"/>
          </p:nvPr>
        </p:nvSpPr>
        <p:spPr/>
        <p:txBody>
          <a:bodyPr/>
          <a:lstStyle/>
          <a:p>
            <a:endParaRPr lang="en-US" dirty="0"/>
          </a:p>
        </p:txBody>
      </p:sp>
      <p:pic>
        <p:nvPicPr>
          <p:cNvPr id="12" name="Picture 11" descr="A diagram of a hazard&#10;&#10;Description automatically generated">
            <a:extLst>
              <a:ext uri="{FF2B5EF4-FFF2-40B4-BE49-F238E27FC236}">
                <a16:creationId xmlns:a16="http://schemas.microsoft.com/office/drawing/2014/main" id="{05615B95-1B48-8510-C06F-55F99C0DF2CE}"/>
              </a:ext>
            </a:extLst>
          </p:cNvPr>
          <p:cNvPicPr>
            <a:picLocks noChangeAspect="1"/>
          </p:cNvPicPr>
          <p:nvPr/>
        </p:nvPicPr>
        <p:blipFill>
          <a:blip r:embed="rId4"/>
          <a:stretch>
            <a:fillRect/>
          </a:stretch>
        </p:blipFill>
        <p:spPr>
          <a:xfrm>
            <a:off x="2223349" y="1903194"/>
            <a:ext cx="7556756" cy="3883640"/>
          </a:xfrm>
          <a:prstGeom prst="rect">
            <a:avLst/>
          </a:prstGeom>
        </p:spPr>
      </p:pic>
      <p:sp>
        <p:nvSpPr>
          <p:cNvPr id="6" name="Title 1">
            <a:extLst>
              <a:ext uri="{FF2B5EF4-FFF2-40B4-BE49-F238E27FC236}">
                <a16:creationId xmlns:a16="http://schemas.microsoft.com/office/drawing/2014/main" id="{37ED1479-5A65-872E-2888-CE8BBAA51731}"/>
              </a:ext>
            </a:extLst>
          </p:cNvPr>
          <p:cNvSpPr txBox="1">
            <a:spLocks/>
          </p:cNvSpPr>
          <p:nvPr/>
        </p:nvSpPr>
        <p:spPr>
          <a:xfrm>
            <a:off x="7354111" y="212509"/>
            <a:ext cx="3122578" cy="1050924"/>
          </a:xfrm>
          <a:prstGeom prst="rect">
            <a:avLst/>
          </a:prstGeom>
        </p:spPr>
        <p:txBody>
          <a:bodyPr vert="horz" lIns="0" tIns="182880" rIns="0" bIns="0" rtlCol="0" anchor="t" anchorCtr="0">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pPr algn="r"/>
            <a:r>
              <a:rPr lang="en-US" i="1" dirty="0">
                <a:solidFill>
                  <a:srgbClr val="C00000"/>
                </a:solidFill>
              </a:rPr>
              <a:t>– In other Words:</a:t>
            </a:r>
          </a:p>
        </p:txBody>
      </p:sp>
    </p:spTree>
    <p:extLst>
      <p:ext uri="{BB962C8B-B14F-4D97-AF65-F5344CB8AC3E}">
        <p14:creationId xmlns:p14="http://schemas.microsoft.com/office/powerpoint/2010/main" val="83595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extLst>
    <p:ext uri="{6950BFC3-D8DA-4A85-94F7-54DA5524770B}">
      <p188:commentRel xmlns:p188="http://schemas.microsoft.com/office/powerpoint/2018/8/main" r:id="rId3"/>
    </p:ext>
  </p:extLst>
</p:sld>
</file>

<file path=ppt/tags/tag1.xml><?xml version="1.0" encoding="utf-8"?>
<p:tagLst xmlns:a="http://schemas.openxmlformats.org/drawingml/2006/main" xmlns:r="http://schemas.openxmlformats.org/officeDocument/2006/relationships" xmlns:p="http://schemas.openxmlformats.org/presentationml/2006/main">
  <p:tag name="PRESGUID" val="9fac0857-e1ee-453b-8ffd-b93e16f83043"/>
</p:tagLst>
</file>

<file path=ppt/theme/theme1.xml><?xml version="1.0" encoding="utf-8"?>
<a:theme xmlns:a="http://schemas.openxmlformats.org/drawingml/2006/main" name="LFT2023">
  <a:themeElements>
    <a:clrScheme name="2023-LFT-PPT">
      <a:dk1>
        <a:srgbClr val="131719"/>
      </a:dk1>
      <a:lt1>
        <a:srgbClr val="FFFFFF"/>
      </a:lt1>
      <a:dk2>
        <a:srgbClr val="003087"/>
      </a:dk2>
      <a:lt2>
        <a:srgbClr val="FFFFFF"/>
      </a:lt2>
      <a:accent1>
        <a:srgbClr val="003087"/>
      </a:accent1>
      <a:accent2>
        <a:srgbClr val="316F7D"/>
      </a:accent2>
      <a:accent3>
        <a:srgbClr val="667985"/>
      </a:accent3>
      <a:accent4>
        <a:srgbClr val="2C7BB0"/>
      </a:accent4>
      <a:accent5>
        <a:srgbClr val="205C84"/>
      </a:accent5>
      <a:accent6>
        <a:srgbClr val="6EB6C6"/>
      </a:accent6>
      <a:hlink>
        <a:srgbClr val="003087"/>
      </a:hlink>
      <a:folHlink>
        <a:srgbClr val="4C5B63"/>
      </a:folHlink>
    </a:clrScheme>
    <a:fontScheme name="CDM Smith">
      <a:majorFont>
        <a:latin typeface="CDM Smith"/>
        <a:ea typeface=""/>
        <a:cs typeface=""/>
      </a:majorFont>
      <a:minorFont>
        <a:latin typeface="CDM Smith"/>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randBlue">
      <a:srgbClr val="003087"/>
    </a:custClr>
    <a:custClr name="BrandGreen">
      <a:srgbClr val="7AC143"/>
    </a:custClr>
  </a:custClrLst>
  <a:extLst>
    <a:ext uri="{05A4C25C-085E-4340-85A3-A5531E510DB2}">
      <thm15:themeFamily xmlns:thm15="http://schemas.microsoft.com/office/thememl/2012/main" name="LFTpwptTemplate-2023_ExampleSlides" id="{E8E6FF7E-C068-45FF-9E76-D9F08C70E41A}" vid="{2C8D68DF-2B3B-41BC-95D4-3063C358D2A2}"/>
    </a:ext>
  </a:extLst>
</a:theme>
</file>

<file path=ppt/theme/theme2.xml><?xml version="1.0" encoding="utf-8"?>
<a:theme xmlns:a="http://schemas.openxmlformats.org/drawingml/2006/main" name="White Interior">
  <a:themeElements>
    <a:clrScheme name="LFT_PPT">
      <a:dk1>
        <a:srgbClr val="000000"/>
      </a:dk1>
      <a:lt1>
        <a:srgbClr val="FFFFFF"/>
      </a:lt1>
      <a:dk2>
        <a:srgbClr val="003399"/>
      </a:dk2>
      <a:lt2>
        <a:srgbClr val="C0B7AF"/>
      </a:lt2>
      <a:accent1>
        <a:srgbClr val="7AC143"/>
      </a:accent1>
      <a:accent2>
        <a:srgbClr val="00BBE5"/>
      </a:accent2>
      <a:accent3>
        <a:srgbClr val="F47B20"/>
      </a:accent3>
      <a:accent4>
        <a:srgbClr val="FFD65A"/>
      </a:accent4>
      <a:accent5>
        <a:srgbClr val="AAD3F1"/>
      </a:accent5>
      <a:accent6>
        <a:srgbClr val="00929F"/>
      </a:accent6>
      <a:hlink>
        <a:srgbClr val="003399"/>
      </a:hlink>
      <a:folHlink>
        <a:srgbClr val="C2E1F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66618F85-2B09-7544-A5EA-40DE85BA7539}" vid="{73AAC5A5-EF3F-3440-959B-5F02A7073D22}"/>
    </a:ext>
  </a:extLst>
</a:theme>
</file>

<file path=ppt/theme/theme3.xml><?xml version="1.0" encoding="utf-8"?>
<a:theme xmlns:a="http://schemas.openxmlformats.org/drawingml/2006/main" name="Office Theme">
  <a:themeElements>
    <a:clrScheme name="LFT 2023_FINAL">
      <a:dk1>
        <a:srgbClr val="000000"/>
      </a:dk1>
      <a:lt1>
        <a:srgbClr val="FFFFFF"/>
      </a:lt1>
      <a:dk2>
        <a:srgbClr val="003399"/>
      </a:dk2>
      <a:lt2>
        <a:srgbClr val="7AC143"/>
      </a:lt2>
      <a:accent1>
        <a:srgbClr val="0974BB"/>
      </a:accent1>
      <a:accent2>
        <a:srgbClr val="667985"/>
      </a:accent2>
      <a:accent3>
        <a:srgbClr val="007487"/>
      </a:accent3>
      <a:accent4>
        <a:srgbClr val="06578C"/>
      </a:accent4>
      <a:accent5>
        <a:srgbClr val="4C5A63"/>
      </a:accent5>
      <a:accent6>
        <a:srgbClr val="005765"/>
      </a:accent6>
      <a:hlink>
        <a:srgbClr val="003399"/>
      </a:hlink>
      <a:folHlink>
        <a:srgbClr val="667985"/>
      </a:folHlink>
    </a:clrScheme>
    <a:fontScheme name="CDM Smith">
      <a:majorFont>
        <a:latin typeface="CDM Smith"/>
        <a:ea typeface=""/>
        <a:cs typeface=""/>
      </a:majorFont>
      <a:minorFont>
        <a:latin typeface="CDM Smith"/>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LFT 2023_FINAL">
      <a:dk1>
        <a:srgbClr val="000000"/>
      </a:dk1>
      <a:lt1>
        <a:srgbClr val="FFFFFF"/>
      </a:lt1>
      <a:dk2>
        <a:srgbClr val="003399"/>
      </a:dk2>
      <a:lt2>
        <a:srgbClr val="7AC143"/>
      </a:lt2>
      <a:accent1>
        <a:srgbClr val="0974BB"/>
      </a:accent1>
      <a:accent2>
        <a:srgbClr val="667985"/>
      </a:accent2>
      <a:accent3>
        <a:srgbClr val="007487"/>
      </a:accent3>
      <a:accent4>
        <a:srgbClr val="06578C"/>
      </a:accent4>
      <a:accent5>
        <a:srgbClr val="4C5A63"/>
      </a:accent5>
      <a:accent6>
        <a:srgbClr val="005765"/>
      </a:accent6>
      <a:hlink>
        <a:srgbClr val="003399"/>
      </a:hlink>
      <a:folHlink>
        <a:srgbClr val="667985"/>
      </a:folHlink>
    </a:clrScheme>
    <a:fontScheme name="CDM Smith">
      <a:majorFont>
        <a:latin typeface="CDM Smith"/>
        <a:ea typeface=""/>
        <a:cs typeface=""/>
      </a:majorFont>
      <a:minorFont>
        <a:latin typeface="CDM Smith"/>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226cf59-de48-4878-ae43-fc546b1ccb9f">
      <UserInfo>
        <DisplayName>Skaggs, Katherine A.</DisplayName>
        <AccountId>56</AccountId>
        <AccountType/>
      </UserInfo>
      <UserInfo>
        <DisplayName>Willson, Lindsay J.</DisplayName>
        <AccountId>58</AccountId>
        <AccountType/>
      </UserInfo>
      <UserInfo>
        <DisplayName>Malter, Sebastian</DisplayName>
        <AccountId>34</AccountId>
        <AccountType/>
      </UserInfo>
      <UserInfo>
        <DisplayName>Adams, Timothy B.</DisplayName>
        <AccountId>33</AccountId>
        <AccountType/>
      </UserInfo>
      <UserInfo>
        <DisplayName>Maimone, Mark</DisplayName>
        <AccountId>59</AccountId>
        <AccountType/>
      </UserInfo>
      <UserInfo>
        <DisplayName>Richards, Juliana C.</DisplayName>
        <AccountId>60</AccountId>
        <AccountType/>
      </UserInfo>
    </SharedWithUsers>
    <lcf76f155ced4ddcb4097134ff3c332f xmlns="956e530b-90f9-461a-bdbd-61154cc862b6">
      <Terms xmlns="http://schemas.microsoft.com/office/infopath/2007/PartnerControls"/>
    </lcf76f155ced4ddcb4097134ff3c332f>
    <TaxCatchAll xmlns="c5a445d0-5d19-4ba4-b755-822631e11c1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F20851B717A2C48B6DC81E3291484CF" ma:contentTypeVersion="19" ma:contentTypeDescription="Create a new document." ma:contentTypeScope="" ma:versionID="c18650d76904655e8040bf1a6d813fed">
  <xsd:schema xmlns:xsd="http://www.w3.org/2001/XMLSchema" xmlns:xs="http://www.w3.org/2001/XMLSchema" xmlns:p="http://schemas.microsoft.com/office/2006/metadata/properties" xmlns:ns2="956e530b-90f9-461a-bdbd-61154cc862b6" xmlns:ns3="c5a445d0-5d19-4ba4-b755-822631e11c1e" xmlns:ns4="3226cf59-de48-4878-ae43-fc546b1ccb9f" targetNamespace="http://schemas.microsoft.com/office/2006/metadata/properties" ma:root="true" ma:fieldsID="e3d555b93691da5c8632165b455ff237" ns2:_="" ns3:_="" ns4:_="">
    <xsd:import namespace="956e530b-90f9-461a-bdbd-61154cc862b6"/>
    <xsd:import namespace="c5a445d0-5d19-4ba4-b755-822631e11c1e"/>
    <xsd:import namespace="3226cf59-de48-4878-ae43-fc546b1ccb9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4:SharedWithUsers" minOccurs="0"/>
                <xsd:element ref="ns4:SharedWithDetail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6e530b-90f9-461a-bdbd-61154cc862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10f259f9-296d-45ec-b40f-2b565e2e2123"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5a445d0-5d19-4ba4-b755-822631e11c1e"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9c9b1d84-cd86-4bb9-8b07-ccd2a2a86de5}" ma:internalName="TaxCatchAll" ma:showField="CatchAllData" ma:web="3226cf59-de48-4878-ae43-fc546b1ccb9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226cf59-de48-4878-ae43-fc546b1ccb9f"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10f259f9-296d-45ec-b40f-2b565e2e2123" ContentTypeId="0x01" PreviousValue="false"/>
</file>

<file path=customXml/itemProps1.xml><?xml version="1.0" encoding="utf-8"?>
<ds:datastoreItem xmlns:ds="http://schemas.openxmlformats.org/officeDocument/2006/customXml" ds:itemID="{4850D7E9-C89F-40C9-8194-12F87788882C}">
  <ds:schemaRefs>
    <ds:schemaRef ds:uri="http://schemas.microsoft.com/office/2006/documentManagement/types"/>
    <ds:schemaRef ds:uri="http://purl.org/dc/terms/"/>
    <ds:schemaRef ds:uri="http://purl.org/dc/elements/1.1/"/>
    <ds:schemaRef ds:uri="http://schemas.openxmlformats.org/package/2006/metadata/core-properties"/>
    <ds:schemaRef ds:uri="http://purl.org/dc/dcmitype/"/>
    <ds:schemaRef ds:uri="956e530b-90f9-461a-bdbd-61154cc862b6"/>
    <ds:schemaRef ds:uri="http://schemas.microsoft.com/office/infopath/2007/PartnerControls"/>
    <ds:schemaRef ds:uri="c5a445d0-5d19-4ba4-b755-822631e11c1e"/>
    <ds:schemaRef ds:uri="3226cf59-de48-4878-ae43-fc546b1ccb9f"/>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54B41A17-8E77-4A78-BC3D-6800B12EE1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6e530b-90f9-461a-bdbd-61154cc862b6"/>
    <ds:schemaRef ds:uri="c5a445d0-5d19-4ba4-b755-822631e11c1e"/>
    <ds:schemaRef ds:uri="3226cf59-de48-4878-ae43-fc546b1ccb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2412F5F-57D2-4E7E-8AB5-13B6E8F532F7}">
  <ds:schemaRefs>
    <ds:schemaRef ds:uri="http://schemas.microsoft.com/sharepoint/v3/contenttype/forms"/>
  </ds:schemaRefs>
</ds:datastoreItem>
</file>

<file path=customXml/itemProps4.xml><?xml version="1.0" encoding="utf-8"?>
<ds:datastoreItem xmlns:ds="http://schemas.openxmlformats.org/officeDocument/2006/customXml" ds:itemID="{17710976-BD04-43CE-833C-3DC301ED6CEA}">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emplate>LFTpwptTemplate-2023</Template>
  <TotalTime>315</TotalTime>
  <Words>2893</Words>
  <Application>Microsoft Office PowerPoint</Application>
  <PresentationFormat>Widescreen</PresentationFormat>
  <Paragraphs>336</Paragraphs>
  <Slides>29</Slides>
  <Notes>16</Notes>
  <HiddenSlides>5</HiddenSlides>
  <MMClips>0</MMClips>
  <ScaleCrop>false</ScaleCrop>
  <HeadingPairs>
    <vt:vector size="4" baseType="variant">
      <vt:variant>
        <vt:lpstr>Theme</vt:lpstr>
      </vt:variant>
      <vt:variant>
        <vt:i4>2</vt:i4>
      </vt:variant>
      <vt:variant>
        <vt:lpstr>Slide Titles</vt:lpstr>
      </vt:variant>
      <vt:variant>
        <vt:i4>29</vt:i4>
      </vt:variant>
    </vt:vector>
  </HeadingPairs>
  <TitlesOfParts>
    <vt:vector size="31" baseType="lpstr">
      <vt:lpstr>LFT2023</vt:lpstr>
      <vt:lpstr>White Interior</vt:lpstr>
      <vt:lpstr>How to move beyond climate resilience planning into practical action</vt:lpstr>
      <vt:lpstr>The Actionable Climate Science Journey</vt:lpstr>
      <vt:lpstr>The standard climate risk assessment processes</vt:lpstr>
      <vt:lpstr>PowerPoint Presentation</vt:lpstr>
      <vt:lpstr>Step 1 - Understand Exposure </vt:lpstr>
      <vt:lpstr>Step 1 - Understand Exposure </vt:lpstr>
      <vt:lpstr>PowerPoint Presentation</vt:lpstr>
      <vt:lpstr>Step 2 - Assess Vulnerability and Risk</vt:lpstr>
      <vt:lpstr>Step 2 - Assess Vulnerability and Risk </vt:lpstr>
      <vt:lpstr>Case Study</vt:lpstr>
      <vt:lpstr>CDM Smith Flood Vulnerability Tool</vt:lpstr>
      <vt:lpstr>Different Options for Decision Making</vt:lpstr>
      <vt:lpstr>Step 4 – Prioritize and Plan</vt:lpstr>
      <vt:lpstr>Algorithm Flowchart</vt:lpstr>
      <vt:lpstr>PowerPoint Presentation</vt:lpstr>
      <vt:lpstr>Step 4 – Prioritize and Plan</vt:lpstr>
      <vt:lpstr>Optimization Results</vt:lpstr>
      <vt:lpstr>Optimization Results</vt:lpstr>
      <vt:lpstr>Optimization Results</vt:lpstr>
      <vt:lpstr>PowerPoint Presentation</vt:lpstr>
      <vt:lpstr>Actionable Climate Science Story: Philadelphia Water Department Story</vt:lpstr>
      <vt:lpstr>Actionable Climate Science Story: A Community Vulnerable to Drought</vt:lpstr>
      <vt:lpstr>Risk-Based Analysis</vt:lpstr>
      <vt:lpstr>PowerPoint Presentation</vt:lpstr>
      <vt:lpstr>Session purpose:</vt:lpstr>
      <vt:lpstr>Develop and Provide Actionable Science </vt:lpstr>
      <vt:lpstr>Step 3 – Investigate Options</vt:lpstr>
      <vt:lpstr>Use multi-objective optimization to develop a project planning schedule </vt:lpstr>
      <vt:lpstr>Types of prioritization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Gogoi, Pranjal P. (Pranjal)</dc:creator>
  <cp:lastModifiedBy>Yamout, Ghina M.</cp:lastModifiedBy>
  <cp:revision>50</cp:revision>
  <dcterms:created xsi:type="dcterms:W3CDTF">2023-07-05T09:55:23Z</dcterms:created>
  <dcterms:modified xsi:type="dcterms:W3CDTF">2024-11-19T04:56:28Z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2938329</vt:lpwstr>
  </property>
  <property fmtid="{D5CDD505-2E9C-101B-9397-08002B2CF9AE}" pid="3" name="NXPowerLiteSettings">
    <vt:lpwstr>F7000400038000</vt:lpwstr>
  </property>
  <property fmtid="{D5CDD505-2E9C-101B-9397-08002B2CF9AE}" pid="4" name="NXPowerLiteVersion">
    <vt:lpwstr>S10.0.0</vt:lpwstr>
  </property>
  <property fmtid="{D5CDD505-2E9C-101B-9397-08002B2CF9AE}" pid="5" name="MediaServiceImageTags">
    <vt:lpwstr/>
  </property>
  <property fmtid="{D5CDD505-2E9C-101B-9397-08002B2CF9AE}" pid="6" name="ComplianceAssetId">
    <vt:lpwstr/>
  </property>
  <property fmtid="{D5CDD505-2E9C-101B-9397-08002B2CF9AE}" pid="7" name="TriggerFlowInfo">
    <vt:lpwstr/>
  </property>
  <property fmtid="{D5CDD505-2E9C-101B-9397-08002B2CF9AE}" pid="8" name="TemplateUrl">
    <vt:lpwstr/>
  </property>
  <property fmtid="{D5CDD505-2E9C-101B-9397-08002B2CF9AE}" pid="9" name="_ExtendedDescription">
    <vt:lpwstr/>
  </property>
  <property fmtid="{D5CDD505-2E9C-101B-9397-08002B2CF9AE}" pid="10" name="xd_Signature">
    <vt:lpwstr/>
  </property>
  <property fmtid="{D5CDD505-2E9C-101B-9397-08002B2CF9AE}" pid="11" name="xd_ProgID">
    <vt:lpwstr/>
  </property>
  <property fmtid="{D5CDD505-2E9C-101B-9397-08002B2CF9AE}" pid="12" name="ContentTypeId">
    <vt:lpwstr>0x0101002F20851B717A2C48B6DC81E3291484CF</vt:lpwstr>
  </property>
</Properties>
</file>