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ags/tag9.xml" ContentType="application/vnd.openxmlformats-officedocument.presentationml.tags+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theme/theme11.xml" ContentType="application/vnd.openxmlformats-officedocument.theme+xml"/>
  <Override PartName="/ppt/slideLayouts/slideLayout13.xml" ContentType="application/vnd.openxmlformats-officedocument.presentationml.slideLayout+xml"/>
  <Override PartName="/ppt/theme/theme12.xml" ContentType="application/vnd.openxmlformats-officedocument.theme+xml"/>
  <Override PartName="/ppt/slideLayouts/slideLayout14.xml" ContentType="application/vnd.openxmlformats-officedocument.presentationml.slideLayout+xml"/>
  <Override PartName="/ppt/theme/theme13.xml" ContentType="application/vnd.openxmlformats-officedocument.theme+xml"/>
  <Override PartName="/ppt/slideLayouts/slideLayout15.xml" ContentType="application/vnd.openxmlformats-officedocument.presentationml.slideLayout+xml"/>
  <Override PartName="/ppt/theme/theme14.xml" ContentType="application/vnd.openxmlformats-officedocument.theme+xml"/>
  <Override PartName="/ppt/slideLayouts/slideLayout16.xml" ContentType="application/vnd.openxmlformats-officedocument.presentationml.slideLayout+xml"/>
  <Override PartName="/ppt/theme/theme15.xml" ContentType="application/vnd.openxmlformats-officedocument.theme+xml"/>
  <Override PartName="/ppt/slideLayouts/slideLayout17.xml" ContentType="application/vnd.openxmlformats-officedocument.presentationml.slideLayout+xml"/>
  <Override PartName="/ppt/theme/theme16.xml" ContentType="application/vnd.openxmlformats-officedocument.theme+xml"/>
  <Override PartName="/ppt/slideLayouts/slideLayout18.xml" ContentType="application/vnd.openxmlformats-officedocument.presentationml.slideLayout+xml"/>
  <Override PartName="/ppt/theme/theme17.xml" ContentType="application/vnd.openxmlformats-officedocument.theme+xml"/>
  <Override PartName="/ppt/slideLayouts/slideLayout19.xml" ContentType="application/vnd.openxmlformats-officedocument.presentationml.slideLayout+xml"/>
  <Override PartName="/ppt/theme/theme18.xml" ContentType="application/vnd.openxmlformats-officedocument.theme+xml"/>
  <Override PartName="/ppt/slideLayouts/slideLayout20.xml" ContentType="application/vnd.openxmlformats-officedocument.presentationml.slideLayout+xml"/>
  <Override PartName="/ppt/theme/theme19.xml" ContentType="application/vnd.openxmlformats-officedocument.theme+xml"/>
  <Override PartName="/ppt/slideLayouts/slideLayout21.xml" ContentType="application/vnd.openxmlformats-officedocument.presentationml.slideLayout+xml"/>
  <Override PartName="/ppt/theme/theme20.xml" ContentType="application/vnd.openxmlformats-officedocument.theme+xml"/>
  <Override PartName="/ppt/slideLayouts/slideLayout22.xml" ContentType="application/vnd.openxmlformats-officedocument.presentationml.slideLayout+xml"/>
  <Override PartName="/ppt/theme/theme21.xml" ContentType="application/vnd.openxmlformats-officedocument.theme+xml"/>
  <Override PartName="/ppt/slideLayouts/slideLayout23.xml" ContentType="application/vnd.openxmlformats-officedocument.presentationml.slideLayout+xml"/>
  <Override PartName="/ppt/theme/theme22.xml" ContentType="application/vnd.openxmlformats-officedocument.theme+xml"/>
  <Override PartName="/ppt/slideLayouts/slideLayout24.xml" ContentType="application/vnd.openxmlformats-officedocument.presentationml.slideLayout+xml"/>
  <Override PartName="/ppt/theme/theme23.xml" ContentType="application/vnd.openxmlformats-officedocument.theme+xml"/>
  <Override PartName="/ppt/slideLayouts/slideLayout25.xml" ContentType="application/vnd.openxmlformats-officedocument.presentationml.slideLayout+xml"/>
  <Override PartName="/ppt/theme/theme24.xml" ContentType="application/vnd.openxmlformats-officedocument.theme+xml"/>
  <Override PartName="/ppt/slideLayouts/slideLayout26.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ags/tag10.xml" ContentType="application/vnd.openxmlformats-officedocument.presentationml.tags+xml"/>
  <Override PartName="/ppt/theme/theme27.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2.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3.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4.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5.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notesSlides/notesSlide6.xml" ContentType="application/vnd.openxmlformats-officedocument.presentationml.notesSlide+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notesSlides/notesSlide7.xml" ContentType="application/vnd.openxmlformats-officedocument.presentationml.notesSlide+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6" r:id="rId2"/>
    <p:sldMasterId id="2147483657" r:id="rId3"/>
    <p:sldMasterId id="2147483659" r:id="rId4"/>
    <p:sldMasterId id="2147483661" r:id="rId5"/>
    <p:sldMasterId id="2147483663" r:id="rId6"/>
    <p:sldMasterId id="2147483665" r:id="rId7"/>
    <p:sldMasterId id="2147483667" r:id="rId8"/>
    <p:sldMasterId id="2147483669" r:id="rId9"/>
    <p:sldMasterId id="2147483671" r:id="rId10"/>
    <p:sldMasterId id="2147483673" r:id="rId11"/>
    <p:sldMasterId id="2147483675" r:id="rId12"/>
    <p:sldMasterId id="2147483677" r:id="rId13"/>
    <p:sldMasterId id="2147483679" r:id="rId14"/>
    <p:sldMasterId id="2147483681" r:id="rId15"/>
    <p:sldMasterId id="2147483683" r:id="rId16"/>
    <p:sldMasterId id="2147483685" r:id="rId17"/>
    <p:sldMasterId id="2147483687" r:id="rId18"/>
    <p:sldMasterId id="2147483689" r:id="rId19"/>
    <p:sldMasterId id="2147483691" r:id="rId20"/>
    <p:sldMasterId id="2147483693" r:id="rId21"/>
    <p:sldMasterId id="2147483695" r:id="rId22"/>
    <p:sldMasterId id="2147483697" r:id="rId23"/>
    <p:sldMasterId id="2147483699" r:id="rId24"/>
    <p:sldMasterId id="2147483701" r:id="rId25"/>
  </p:sldMasterIdLst>
  <p:notesMasterIdLst>
    <p:notesMasterId r:id="rId57"/>
  </p:notesMasterIdLst>
  <p:handoutMasterIdLst>
    <p:handoutMasterId r:id="rId58"/>
  </p:handoutMasterIdLst>
  <p:sldIdLst>
    <p:sldId id="256" r:id="rId26"/>
    <p:sldId id="259" r:id="rId27"/>
    <p:sldId id="288" r:id="rId28"/>
    <p:sldId id="260" r:id="rId29"/>
    <p:sldId id="261" r:id="rId30"/>
    <p:sldId id="262" r:id="rId31"/>
    <p:sldId id="263" r:id="rId32"/>
    <p:sldId id="264" r:id="rId33"/>
    <p:sldId id="265" r:id="rId34"/>
    <p:sldId id="266" r:id="rId35"/>
    <p:sldId id="267" r:id="rId36"/>
    <p:sldId id="268" r:id="rId37"/>
    <p:sldId id="269" r:id="rId38"/>
    <p:sldId id="270" r:id="rId39"/>
    <p:sldId id="271" r:id="rId40"/>
    <p:sldId id="272" r:id="rId41"/>
    <p:sldId id="273" r:id="rId42"/>
    <p:sldId id="274" r:id="rId43"/>
    <p:sldId id="275" r:id="rId44"/>
    <p:sldId id="276" r:id="rId45"/>
    <p:sldId id="277" r:id="rId46"/>
    <p:sldId id="278" r:id="rId47"/>
    <p:sldId id="279" r:id="rId48"/>
    <p:sldId id="280" r:id="rId49"/>
    <p:sldId id="281" r:id="rId50"/>
    <p:sldId id="282" r:id="rId51"/>
    <p:sldId id="283" r:id="rId52"/>
    <p:sldId id="284" r:id="rId53"/>
    <p:sldId id="285" r:id="rId54"/>
    <p:sldId id="286" r:id="rId55"/>
    <p:sldId id="287" r:id="rId56"/>
  </p:sldIdLst>
  <p:sldSz cx="10058400" cy="7772400"/>
  <p:notesSz cx="6858000" cy="9144000"/>
  <p:custDataLst>
    <p:tags r:id="rId59"/>
  </p:custDataLst>
  <p:defaultTextStyle>
    <a:defPPr>
      <a:defRPr lang="en-US"/>
    </a:defPPr>
    <a:lvl1pPr algn="l" rtl="0" eaLnBrk="0" fontAlgn="base" hangingPunct="0">
      <a:spcBef>
        <a:spcPct val="0"/>
      </a:spcBef>
      <a:spcAft>
        <a:spcPct val="0"/>
      </a:spcAft>
      <a:defRPr lang="en-US" sz="1300" kern="1200">
        <a:solidFill>
          <a:schemeClr val="tx1"/>
        </a:solidFill>
        <a:latin typeface="Calibri"/>
        <a:ea typeface="+mn-ea"/>
        <a:cs typeface="+mn-cs"/>
      </a:defRPr>
    </a:lvl1pPr>
    <a:lvl2pPr marL="450348" algn="l" rtl="0" eaLnBrk="0" fontAlgn="base" hangingPunct="0">
      <a:spcBef>
        <a:spcPct val="0"/>
      </a:spcBef>
      <a:spcAft>
        <a:spcPct val="0"/>
      </a:spcAft>
      <a:defRPr sz="1300" kern="1200">
        <a:solidFill>
          <a:schemeClr val="tx1"/>
        </a:solidFill>
        <a:latin typeface="Book Antiqua" pitchFamily="18" charset="0"/>
        <a:ea typeface="+mn-ea"/>
        <a:cs typeface="+mn-cs"/>
      </a:defRPr>
    </a:lvl2pPr>
    <a:lvl3pPr marL="900691" algn="l" rtl="0" eaLnBrk="0" fontAlgn="base" hangingPunct="0">
      <a:spcBef>
        <a:spcPct val="0"/>
      </a:spcBef>
      <a:spcAft>
        <a:spcPct val="0"/>
      </a:spcAft>
      <a:defRPr sz="1300" kern="1200">
        <a:solidFill>
          <a:schemeClr val="tx1"/>
        </a:solidFill>
        <a:latin typeface="Book Antiqua" pitchFamily="18" charset="0"/>
        <a:ea typeface="+mn-ea"/>
        <a:cs typeface="+mn-cs"/>
      </a:defRPr>
    </a:lvl3pPr>
    <a:lvl4pPr marL="1351066" algn="l" rtl="0" eaLnBrk="0" fontAlgn="base" hangingPunct="0">
      <a:spcBef>
        <a:spcPct val="0"/>
      </a:spcBef>
      <a:spcAft>
        <a:spcPct val="0"/>
      </a:spcAft>
      <a:defRPr sz="1300" kern="1200">
        <a:solidFill>
          <a:schemeClr val="tx1"/>
        </a:solidFill>
        <a:latin typeface="Book Antiqua" pitchFamily="18" charset="0"/>
        <a:ea typeface="+mn-ea"/>
        <a:cs typeface="+mn-cs"/>
      </a:defRPr>
    </a:lvl4pPr>
    <a:lvl5pPr marL="1801414" algn="l" rtl="0" eaLnBrk="0" fontAlgn="base" hangingPunct="0">
      <a:spcBef>
        <a:spcPct val="0"/>
      </a:spcBef>
      <a:spcAft>
        <a:spcPct val="0"/>
      </a:spcAft>
      <a:defRPr sz="1300" kern="1200">
        <a:solidFill>
          <a:schemeClr val="tx1"/>
        </a:solidFill>
        <a:latin typeface="Book Antiqua" pitchFamily="18" charset="0"/>
        <a:ea typeface="+mn-ea"/>
        <a:cs typeface="+mn-cs"/>
      </a:defRPr>
    </a:lvl5pPr>
    <a:lvl6pPr marL="2251788" algn="l" defTabSz="900691" rtl="0" eaLnBrk="1" latinLnBrk="0" hangingPunct="1">
      <a:defRPr sz="1300" kern="1200">
        <a:solidFill>
          <a:schemeClr val="tx1"/>
        </a:solidFill>
        <a:latin typeface="Book Antiqua" pitchFamily="18" charset="0"/>
        <a:ea typeface="+mn-ea"/>
        <a:cs typeface="+mn-cs"/>
      </a:defRPr>
    </a:lvl6pPr>
    <a:lvl7pPr marL="2702132" algn="l" defTabSz="900691" rtl="0" eaLnBrk="1" latinLnBrk="0" hangingPunct="1">
      <a:defRPr sz="1300" kern="1200">
        <a:solidFill>
          <a:schemeClr val="tx1"/>
        </a:solidFill>
        <a:latin typeface="Book Antiqua" pitchFamily="18" charset="0"/>
        <a:ea typeface="+mn-ea"/>
        <a:cs typeface="+mn-cs"/>
      </a:defRPr>
    </a:lvl7pPr>
    <a:lvl8pPr marL="3152493" algn="l" defTabSz="900691" rtl="0" eaLnBrk="1" latinLnBrk="0" hangingPunct="1">
      <a:defRPr sz="1300" kern="1200">
        <a:solidFill>
          <a:schemeClr val="tx1"/>
        </a:solidFill>
        <a:latin typeface="Book Antiqua" pitchFamily="18" charset="0"/>
        <a:ea typeface="+mn-ea"/>
        <a:cs typeface="+mn-cs"/>
      </a:defRPr>
    </a:lvl8pPr>
    <a:lvl9pPr marL="3602839" algn="l" defTabSz="900691" rtl="0" eaLnBrk="1" latinLnBrk="0" hangingPunct="1">
      <a:defRPr sz="1300" kern="1200">
        <a:solidFill>
          <a:schemeClr val="tx1"/>
        </a:solidFill>
        <a:latin typeface="Book Antiqua" pitchFamily="18" charset="0"/>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169"/>
    <a:srgbClr val="FF0000"/>
    <a:srgbClr val="EA7600"/>
    <a:srgbClr val="969696"/>
    <a:srgbClr val="001C5C"/>
    <a:srgbClr val="0C1975"/>
    <a:srgbClr val="738EA5"/>
    <a:srgbClr val="FFFFFF"/>
    <a:srgbClr val="0000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66" autoAdjust="0"/>
    <p:restoredTop sz="94660"/>
  </p:normalViewPr>
  <p:slideViewPr>
    <p:cSldViewPr>
      <p:cViewPr varScale="1">
        <p:scale>
          <a:sx n="59" d="100"/>
          <a:sy n="59" d="100"/>
        </p:scale>
        <p:origin x="1560" y="28"/>
      </p:cViewPr>
      <p:guideLst>
        <p:guide orient="horz" pos="2448"/>
        <p:guide pos="3168"/>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76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1.xml"/><Relationship Id="rId39" Type="http://schemas.openxmlformats.org/officeDocument/2006/relationships/slide" Target="slides/slide14.xml"/><Relationship Id="rId21" Type="http://schemas.openxmlformats.org/officeDocument/2006/relationships/slideMaster" Target="slideMasters/slideMaster21.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slide" Target="slides/slide22.xml"/><Relationship Id="rId50" Type="http://schemas.openxmlformats.org/officeDocument/2006/relationships/slide" Target="slides/slide25.xml"/><Relationship Id="rId55" Type="http://schemas.openxmlformats.org/officeDocument/2006/relationships/slide" Target="slides/slide30.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4.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slide" Target="slides/slide28.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8" Type="http://schemas.openxmlformats.org/officeDocument/2006/relationships/slideMaster" Target="slideMasters/slideMaster8.xml"/><Relationship Id="rId51" Type="http://schemas.openxmlformats.org/officeDocument/2006/relationships/slide" Target="slides/slide2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E88149-C620-4DF9-8784-FEC66FF5C249}" type="datetimeFigureOut">
              <a:rPr lang="en-US" smtClean="0">
                <a:latin typeface="Calibri" pitchFamily="34" charset="0"/>
                <a:cs typeface="Calibri" pitchFamily="34" charset="0"/>
              </a:rPr>
              <a:pPr/>
              <a:t>10/16/2019</a:t>
            </a:fld>
            <a:endParaRPr lang="en-US">
              <a:latin typeface="Calibri" pitchFamily="34" charset="0"/>
              <a:cs typeface="Calibri"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934547-6741-41D7-BEF4-9B98CE0DE939}" type="slidenum">
              <a:rPr lang="en-US" smtClean="0">
                <a:latin typeface="Calibri" pitchFamily="34" charset="0"/>
                <a:cs typeface="Calibri" pitchFamily="34" charset="0"/>
              </a:rPr>
              <a:pPr/>
              <a:t>‹#›</a:t>
            </a:fld>
            <a:endParaRPr lang="en-US">
              <a:latin typeface="Calibri" pitchFamily="34" charset="0"/>
              <a:cs typeface="Calibri" pitchFamily="34" charset="0"/>
            </a:endParaRPr>
          </a:p>
        </p:txBody>
      </p:sp>
    </p:spTree>
    <p:extLst>
      <p:ext uri="{BB962C8B-B14F-4D97-AF65-F5344CB8AC3E}">
        <p14:creationId xmlns:p14="http://schemas.microsoft.com/office/powerpoint/2010/main" val="281006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10.xml"/><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8" name="Rectangle 4"/>
          <p:cNvSpPr>
            <a:spLocks noGrp="1" noRot="1" noChangeAspect="1" noChangeArrowheads="1" noTextEdit="1"/>
          </p:cNvSpPr>
          <p:nvPr>
            <p:ph type="sldImg" idx="2"/>
          </p:nvPr>
        </p:nvSpPr>
        <p:spPr bwMode="auto">
          <a:xfrm>
            <a:off x="1219200" y="228600"/>
            <a:ext cx="4438650" cy="3429000"/>
          </a:xfrm>
          <a:prstGeom prst="rect">
            <a:avLst/>
          </a:prstGeom>
          <a:noFill/>
          <a:ln w="9525">
            <a:solidFill>
              <a:srgbClr val="000000"/>
            </a:solidFill>
            <a:miter lim="800000"/>
            <a:headEnd/>
            <a:tailEnd/>
          </a:ln>
          <a:effectLst/>
        </p:spPr>
      </p:sp>
      <p:sp>
        <p:nvSpPr>
          <p:cNvPr id="6152" name="Rectangle 8"/>
          <p:cNvSpPr>
            <a:spLocks noGrp="1" noChangeArrowheads="1"/>
          </p:cNvSpPr>
          <p:nvPr>
            <p:ph type="body" sz="quarter" idx="3"/>
            <p:custDataLst>
              <p:tags r:id="rId2"/>
            </p:custDataLst>
          </p:nvPr>
        </p:nvSpPr>
        <p:spPr bwMode="gray">
          <a:xfrm>
            <a:off x="455613" y="5200650"/>
            <a:ext cx="5945187" cy="290513"/>
          </a:xfrm>
          <a:prstGeom prst="rect">
            <a:avLst/>
          </a:prstGeom>
          <a:noFill/>
          <a:ln w="12700">
            <a:noFill/>
            <a:miter lim="800000"/>
            <a:headEnd/>
            <a:tailEnd/>
          </a:ln>
          <a:effectLst/>
        </p:spPr>
        <p:txBody>
          <a:bodyPr vert="horz" wrap="square" lIns="0" tIns="45720" rIns="0" bIns="45720" numCol="1" anchor="t" anchorCtr="0" compatLnSpc="1">
            <a:prstTxWarp prst="textNoShape">
              <a:avLst/>
            </a:prstTxWarp>
            <a:spAutoFit/>
          </a:bodyPr>
          <a:lstStyle/>
          <a:p>
            <a:pPr lvl="0"/>
            <a:r>
              <a:rPr lang="en-US" dirty="0"/>
              <a:t>[Text]</a:t>
            </a:r>
          </a:p>
        </p:txBody>
      </p:sp>
    </p:spTree>
    <p:extLst>
      <p:ext uri="{BB962C8B-B14F-4D97-AF65-F5344CB8AC3E}">
        <p14:creationId xmlns:p14="http://schemas.microsoft.com/office/powerpoint/2010/main" val="374878167"/>
      </p:ext>
    </p:extLst>
  </p:cSld>
  <p:clrMap bg1="lt1" tx1="dk1" bg2="lt2" tx2="dk2" accent1="accent1" accent2="accent2" accent3="accent3" accent4="accent4" accent5="accent5" accent6="accent6" hlink="hlink" folHlink="folHlink"/>
  <p:notesStyle>
    <a:lvl1pPr marL="450348" indent="-225171" algn="l" rtl="0" fontAlgn="base">
      <a:spcBef>
        <a:spcPct val="100000"/>
      </a:spcBef>
      <a:spcAft>
        <a:spcPct val="0"/>
      </a:spcAft>
      <a:buSzPct val="80000"/>
      <a:buFont typeface="Wingdings" pitchFamily="2" charset="2"/>
      <a:buChar char="n"/>
      <a:defRPr sz="1300" kern="1200">
        <a:solidFill>
          <a:schemeClr val="tx1"/>
        </a:solidFill>
        <a:latin typeface="Calibri" pitchFamily="34" charset="0"/>
        <a:ea typeface="+mn-ea"/>
        <a:cs typeface="Calibri" pitchFamily="34" charset="0"/>
      </a:defRPr>
    </a:lvl1pPr>
    <a:lvl2pPr marL="731815" indent="-168913" algn="l" rtl="0" eaLnBrk="0" fontAlgn="base" hangingPunct="0">
      <a:spcBef>
        <a:spcPct val="50000"/>
      </a:spcBef>
      <a:spcAft>
        <a:spcPct val="0"/>
      </a:spcAft>
      <a:buSzPct val="65000"/>
      <a:buFont typeface="Wingdings" pitchFamily="2" charset="2"/>
      <a:buChar char="n"/>
      <a:defRPr sz="1300" kern="1200">
        <a:solidFill>
          <a:schemeClr val="tx1"/>
        </a:solidFill>
        <a:latin typeface="Book Antiqua" pitchFamily="18" charset="0"/>
        <a:ea typeface="+mn-ea"/>
        <a:cs typeface="+mn-cs"/>
      </a:defRPr>
    </a:lvl2pPr>
    <a:lvl3pPr marL="1013305" indent="-168913" algn="l" rtl="0" eaLnBrk="0" fontAlgn="base" hangingPunct="0">
      <a:spcBef>
        <a:spcPct val="50000"/>
      </a:spcBef>
      <a:spcAft>
        <a:spcPct val="0"/>
      </a:spcAft>
      <a:buFont typeface="Book Antiqua" pitchFamily="18" charset="0"/>
      <a:buChar char="–"/>
      <a:defRPr sz="1300" kern="1200">
        <a:solidFill>
          <a:schemeClr val="tx1"/>
        </a:solidFill>
        <a:latin typeface="Book Antiqua" pitchFamily="18" charset="0"/>
        <a:ea typeface="+mn-ea"/>
        <a:cs typeface="+mn-cs"/>
      </a:defRPr>
    </a:lvl3pPr>
    <a:lvl4pPr marL="1294771" indent="-168913" algn="l" rtl="0" eaLnBrk="0" fontAlgn="base" hangingPunct="0">
      <a:spcBef>
        <a:spcPct val="50000"/>
      </a:spcBef>
      <a:spcAft>
        <a:spcPct val="0"/>
      </a:spcAft>
      <a:buFont typeface="Wingdings" pitchFamily="2" charset="2"/>
      <a:buChar char="w"/>
      <a:defRPr sz="1300" kern="1200">
        <a:solidFill>
          <a:schemeClr val="tx1"/>
        </a:solidFill>
        <a:latin typeface="Book Antiqua" pitchFamily="18" charset="0"/>
        <a:ea typeface="+mn-ea"/>
        <a:cs typeface="+mn-cs"/>
      </a:defRPr>
    </a:lvl4pPr>
    <a:lvl5pPr marL="1801414" algn="l" rtl="0" eaLnBrk="0" fontAlgn="base" hangingPunct="0">
      <a:spcBef>
        <a:spcPct val="0"/>
      </a:spcBef>
      <a:spcAft>
        <a:spcPct val="0"/>
      </a:spcAft>
      <a:defRPr sz="1300" kern="1200">
        <a:solidFill>
          <a:schemeClr val="tx1"/>
        </a:solidFill>
        <a:latin typeface="Book Antiqua" pitchFamily="18" charset="0"/>
        <a:ea typeface="+mn-ea"/>
        <a:cs typeface="+mn-cs"/>
      </a:defRPr>
    </a:lvl5pPr>
    <a:lvl6pPr marL="2251788" algn="l" defTabSz="900691" rtl="0" eaLnBrk="1" latinLnBrk="0" hangingPunct="1">
      <a:defRPr sz="1200" kern="1200">
        <a:solidFill>
          <a:schemeClr val="tx1"/>
        </a:solidFill>
        <a:latin typeface="+mn-lt"/>
        <a:ea typeface="+mn-ea"/>
        <a:cs typeface="+mn-cs"/>
      </a:defRPr>
    </a:lvl6pPr>
    <a:lvl7pPr marL="2702132" algn="l" defTabSz="900691" rtl="0" eaLnBrk="1" latinLnBrk="0" hangingPunct="1">
      <a:defRPr sz="1200" kern="1200">
        <a:solidFill>
          <a:schemeClr val="tx1"/>
        </a:solidFill>
        <a:latin typeface="+mn-lt"/>
        <a:ea typeface="+mn-ea"/>
        <a:cs typeface="+mn-cs"/>
      </a:defRPr>
    </a:lvl7pPr>
    <a:lvl8pPr marL="3152493" algn="l" defTabSz="900691" rtl="0" eaLnBrk="1" latinLnBrk="0" hangingPunct="1">
      <a:defRPr sz="1200" kern="1200">
        <a:solidFill>
          <a:schemeClr val="tx1"/>
        </a:solidFill>
        <a:latin typeface="+mn-lt"/>
        <a:ea typeface="+mn-ea"/>
        <a:cs typeface="+mn-cs"/>
      </a:defRPr>
    </a:lvl8pPr>
    <a:lvl9pPr marL="3602839" algn="l" defTabSz="90069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6716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640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211263" y="685800"/>
            <a:ext cx="4437062" cy="3429000"/>
          </a:xfrm>
          <a:ln/>
        </p:spPr>
      </p:sp>
      <p:sp>
        <p:nvSpPr>
          <p:cNvPr id="16387" name="Notes Placeholder 2"/>
          <p:cNvSpPr>
            <a:spLocks noGrp="1"/>
          </p:cNvSpPr>
          <p:nvPr>
            <p:ph type="body" idx="1"/>
          </p:nvPr>
        </p:nvSpPr>
        <p:spPr>
          <a:noFill/>
          <a:ln/>
        </p:spPr>
        <p:txBody>
          <a:bodyPr/>
          <a:lstStyle/>
          <a:p>
            <a:endParaRPr lang="en-US" altLang="en-US">
              <a:latin typeface="Arial" pitchFamily="34" charset="0"/>
            </a:endParaRPr>
          </a:p>
        </p:txBody>
      </p:sp>
      <p:sp>
        <p:nvSpPr>
          <p:cNvPr id="16388" name="Slide Number Placeholder 3"/>
          <p:cNvSpPr>
            <a:spLocks noGrp="1"/>
          </p:cNvSpPr>
          <p:nvPr>
            <p:ph type="sldNum" sz="quarter" idx="5"/>
          </p:nvPr>
        </p:nvSpPr>
        <p:spPr>
          <a:xfrm>
            <a:off x="3885903" y="8685894"/>
            <a:ext cx="2970609" cy="456595"/>
          </a:xfrm>
          <a:prstGeom prst="rect">
            <a:avLst/>
          </a:prstGeom>
          <a:noFill/>
        </p:spPr>
        <p:txBody>
          <a:bodyPr lIns="86493" tIns="43247" rIns="86493" bIns="43247"/>
          <a:lstStyle/>
          <a:p>
            <a:fld id="{8EE2FD8A-9B78-4D94-835A-0F8F21E0B154}" type="slidenum">
              <a:rPr lang="en-US" altLang="en-US">
                <a:solidFill>
                  <a:srgbClr val="000000"/>
                </a:solidFill>
              </a:rPr>
              <a:pPr/>
              <a:t>4</a:t>
            </a:fld>
            <a:endParaRPr lang="en-US" altLang="en-US">
              <a:solidFill>
                <a:srgbClr val="000000"/>
              </a:solidFill>
            </a:endParaRPr>
          </a:p>
        </p:txBody>
      </p:sp>
    </p:spTree>
    <p:extLst>
      <p:ext uri="{BB962C8B-B14F-4D97-AF65-F5344CB8AC3E}">
        <p14:creationId xmlns:p14="http://schemas.microsoft.com/office/powerpoint/2010/main" val="3344764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211263" y="685800"/>
            <a:ext cx="4437062" cy="3429000"/>
          </a:xfrm>
          <a:ln/>
        </p:spPr>
      </p:sp>
      <p:sp>
        <p:nvSpPr>
          <p:cNvPr id="18435" name="Notes Placeholder 2"/>
          <p:cNvSpPr>
            <a:spLocks noGrp="1"/>
          </p:cNvSpPr>
          <p:nvPr>
            <p:ph type="body" idx="1"/>
          </p:nvPr>
        </p:nvSpPr>
        <p:spPr>
          <a:noFill/>
          <a:ln/>
        </p:spPr>
        <p:txBody>
          <a:bodyPr/>
          <a:lstStyle/>
          <a:p>
            <a:endParaRPr lang="en-US" altLang="en-US">
              <a:latin typeface="Arial" pitchFamily="34" charset="0"/>
            </a:endParaRPr>
          </a:p>
        </p:txBody>
      </p:sp>
      <p:sp>
        <p:nvSpPr>
          <p:cNvPr id="18436" name="Slide Number Placeholder 3"/>
          <p:cNvSpPr>
            <a:spLocks noGrp="1"/>
          </p:cNvSpPr>
          <p:nvPr>
            <p:ph type="sldNum" sz="quarter" idx="5"/>
          </p:nvPr>
        </p:nvSpPr>
        <p:spPr>
          <a:xfrm>
            <a:off x="3885903" y="8685894"/>
            <a:ext cx="2970609" cy="456595"/>
          </a:xfrm>
          <a:prstGeom prst="rect">
            <a:avLst/>
          </a:prstGeom>
          <a:noFill/>
        </p:spPr>
        <p:txBody>
          <a:bodyPr lIns="86493" tIns="43247" rIns="86493" bIns="43247"/>
          <a:lstStyle/>
          <a:p>
            <a:fld id="{9705486E-C59A-468F-90A9-052E48093E59}" type="slidenum">
              <a:rPr lang="en-US" altLang="en-US">
                <a:solidFill>
                  <a:srgbClr val="000000"/>
                </a:solidFill>
              </a:rPr>
              <a:pPr/>
              <a:t>5</a:t>
            </a:fld>
            <a:endParaRPr lang="en-US" altLang="en-US">
              <a:solidFill>
                <a:srgbClr val="000000"/>
              </a:solidFill>
            </a:endParaRPr>
          </a:p>
        </p:txBody>
      </p:sp>
    </p:spTree>
    <p:extLst>
      <p:ext uri="{BB962C8B-B14F-4D97-AF65-F5344CB8AC3E}">
        <p14:creationId xmlns:p14="http://schemas.microsoft.com/office/powerpoint/2010/main" val="245554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211263" y="685800"/>
            <a:ext cx="4437062" cy="3429000"/>
          </a:xfrm>
          <a:ln/>
        </p:spPr>
      </p:sp>
      <p:sp>
        <p:nvSpPr>
          <p:cNvPr id="22531" name="Notes Placeholder 2"/>
          <p:cNvSpPr>
            <a:spLocks noGrp="1"/>
          </p:cNvSpPr>
          <p:nvPr>
            <p:ph type="body" idx="1"/>
          </p:nvPr>
        </p:nvSpPr>
        <p:spPr>
          <a:noFill/>
          <a:ln/>
        </p:spPr>
        <p:txBody>
          <a:bodyPr/>
          <a:lstStyle/>
          <a:p>
            <a:endParaRPr lang="en-US" altLang="en-US">
              <a:latin typeface="Arial" pitchFamily="34" charset="0"/>
            </a:endParaRPr>
          </a:p>
        </p:txBody>
      </p:sp>
      <p:sp>
        <p:nvSpPr>
          <p:cNvPr id="22532" name="Slide Number Placeholder 3"/>
          <p:cNvSpPr>
            <a:spLocks noGrp="1"/>
          </p:cNvSpPr>
          <p:nvPr>
            <p:ph type="sldNum" sz="quarter" idx="5"/>
          </p:nvPr>
        </p:nvSpPr>
        <p:spPr>
          <a:xfrm>
            <a:off x="3885903" y="8685894"/>
            <a:ext cx="2970609" cy="456595"/>
          </a:xfrm>
          <a:prstGeom prst="rect">
            <a:avLst/>
          </a:prstGeom>
          <a:noFill/>
        </p:spPr>
        <p:txBody>
          <a:bodyPr lIns="86493" tIns="43247" rIns="86493" bIns="43247"/>
          <a:lstStyle/>
          <a:p>
            <a:fld id="{84C3F26C-481D-4EA0-B531-75116645BA61}" type="slidenum">
              <a:rPr lang="en-US" altLang="en-US">
                <a:solidFill>
                  <a:srgbClr val="000000"/>
                </a:solidFill>
              </a:rPr>
              <a:pPr/>
              <a:t>8</a:t>
            </a:fld>
            <a:endParaRPr lang="en-US" altLang="en-US">
              <a:solidFill>
                <a:srgbClr val="000000"/>
              </a:solidFill>
            </a:endParaRPr>
          </a:p>
        </p:txBody>
      </p:sp>
    </p:spTree>
    <p:extLst>
      <p:ext uri="{BB962C8B-B14F-4D97-AF65-F5344CB8AC3E}">
        <p14:creationId xmlns:p14="http://schemas.microsoft.com/office/powerpoint/2010/main" val="3438669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211263" y="685800"/>
            <a:ext cx="4437062" cy="3429000"/>
          </a:xfrm>
          <a:ln/>
        </p:spPr>
      </p:sp>
      <p:sp>
        <p:nvSpPr>
          <p:cNvPr id="27651" name="Notes Placeholder 2"/>
          <p:cNvSpPr>
            <a:spLocks noGrp="1"/>
          </p:cNvSpPr>
          <p:nvPr>
            <p:ph type="body" idx="1"/>
          </p:nvPr>
        </p:nvSpPr>
        <p:spPr>
          <a:noFill/>
          <a:ln/>
        </p:spPr>
        <p:txBody>
          <a:bodyPr/>
          <a:lstStyle/>
          <a:p>
            <a:endParaRPr lang="en-US" altLang="en-US">
              <a:latin typeface="Arial" pitchFamily="34" charset="0"/>
            </a:endParaRPr>
          </a:p>
        </p:txBody>
      </p:sp>
      <p:sp>
        <p:nvSpPr>
          <p:cNvPr id="27652" name="Slide Number Placeholder 3"/>
          <p:cNvSpPr>
            <a:spLocks noGrp="1"/>
          </p:cNvSpPr>
          <p:nvPr>
            <p:ph type="sldNum" sz="quarter" idx="5"/>
          </p:nvPr>
        </p:nvSpPr>
        <p:spPr>
          <a:xfrm>
            <a:off x="3885903" y="8685894"/>
            <a:ext cx="2970609" cy="456595"/>
          </a:xfrm>
          <a:prstGeom prst="rect">
            <a:avLst/>
          </a:prstGeom>
          <a:noFill/>
        </p:spPr>
        <p:txBody>
          <a:bodyPr lIns="86493" tIns="43247" rIns="86493" bIns="43247"/>
          <a:lstStyle/>
          <a:p>
            <a:fld id="{69DF1EA6-FDA6-4CFA-9ADA-B221CC1D8A30}" type="slidenum">
              <a:rPr lang="en-US" altLang="en-US">
                <a:solidFill>
                  <a:srgbClr val="000000"/>
                </a:solidFill>
              </a:rPr>
              <a:pPr/>
              <a:t>12</a:t>
            </a:fld>
            <a:endParaRPr lang="en-US" altLang="en-US">
              <a:solidFill>
                <a:srgbClr val="000000"/>
              </a:solidFill>
            </a:endParaRPr>
          </a:p>
        </p:txBody>
      </p:sp>
    </p:spTree>
    <p:extLst>
      <p:ext uri="{BB962C8B-B14F-4D97-AF65-F5344CB8AC3E}">
        <p14:creationId xmlns:p14="http://schemas.microsoft.com/office/powerpoint/2010/main" val="244305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211263" y="685800"/>
            <a:ext cx="4437062" cy="3429000"/>
          </a:xfrm>
          <a:ln/>
        </p:spPr>
      </p:sp>
      <p:sp>
        <p:nvSpPr>
          <p:cNvPr id="32771" name="Notes Placeholder 2"/>
          <p:cNvSpPr>
            <a:spLocks noGrp="1"/>
          </p:cNvSpPr>
          <p:nvPr>
            <p:ph type="body" idx="1"/>
          </p:nvPr>
        </p:nvSpPr>
        <p:spPr>
          <a:noFill/>
          <a:ln/>
        </p:spPr>
        <p:txBody>
          <a:bodyPr/>
          <a:lstStyle/>
          <a:p>
            <a:endParaRPr lang="en-US" altLang="en-US">
              <a:latin typeface="Arial" pitchFamily="34" charset="0"/>
            </a:endParaRPr>
          </a:p>
        </p:txBody>
      </p:sp>
      <p:sp>
        <p:nvSpPr>
          <p:cNvPr id="32772" name="Slide Number Placeholder 3"/>
          <p:cNvSpPr>
            <a:spLocks noGrp="1"/>
          </p:cNvSpPr>
          <p:nvPr>
            <p:ph type="sldNum" sz="quarter" idx="5"/>
          </p:nvPr>
        </p:nvSpPr>
        <p:spPr>
          <a:xfrm>
            <a:off x="3885903" y="8685894"/>
            <a:ext cx="2970609" cy="456595"/>
          </a:xfrm>
          <a:prstGeom prst="rect">
            <a:avLst/>
          </a:prstGeom>
          <a:noFill/>
        </p:spPr>
        <p:txBody>
          <a:bodyPr lIns="86493" tIns="43247" rIns="86493" bIns="43247"/>
          <a:lstStyle/>
          <a:p>
            <a:fld id="{2FECFBA8-BEFE-4D82-9402-C3D338D84C86}" type="slidenum">
              <a:rPr lang="en-US" altLang="en-US">
                <a:solidFill>
                  <a:srgbClr val="000000"/>
                </a:solidFill>
              </a:rPr>
              <a:pPr/>
              <a:t>16</a:t>
            </a:fld>
            <a:endParaRPr lang="en-US" altLang="en-US">
              <a:solidFill>
                <a:srgbClr val="000000"/>
              </a:solidFill>
            </a:endParaRPr>
          </a:p>
        </p:txBody>
      </p:sp>
    </p:spTree>
    <p:extLst>
      <p:ext uri="{BB962C8B-B14F-4D97-AF65-F5344CB8AC3E}">
        <p14:creationId xmlns:p14="http://schemas.microsoft.com/office/powerpoint/2010/main" val="34287082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wmf"/><Relationship Id="rId5" Type="http://schemas.openxmlformats.org/officeDocument/2006/relationships/image" Target="../media/image1.wmf"/><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Publishing Placeholder"/>
          <p:cNvSpPr>
            <a:spLocks noGrp="1"/>
          </p:cNvSpPr>
          <p:nvPr>
            <p:ph type="ctrTitle"/>
            <p:custDataLst>
              <p:tags r:id="rId1"/>
            </p:custDataLst>
          </p:nvPr>
        </p:nvSpPr>
        <p:spPr>
          <a:xfrm>
            <a:off x="0" y="7772400"/>
            <a:ext cx="10058400" cy="45720"/>
          </a:xfrm>
          <a:prstGeom prst="rect">
            <a:avLst/>
          </a:prstGeom>
        </p:spPr>
        <p:txBody>
          <a:bodyPr lIns="0" tIns="0" rIns="0" bIns="0"/>
          <a:lstStyle>
            <a:lvl1pPr>
              <a:defRPr sz="100" baseline="0">
                <a:solidFill>
                  <a:srgbClr val="738EA5"/>
                </a:solidFill>
                <a:latin typeface="Calibri" pitchFamily="34" charset="0"/>
                <a:cs typeface="Calibri" pitchFamily="34" charset="0"/>
              </a:defRPr>
            </a:lvl1pPr>
          </a:lstStyle>
          <a:p>
            <a:r>
              <a:rPr lang="en-US"/>
              <a:t>Click to edit Master title style</a:t>
            </a:r>
          </a:p>
        </p:txBody>
      </p:sp>
      <p:pic>
        <p:nvPicPr>
          <p:cNvPr id="5" name="Bank of America Merrill Lynch logo (L)" descr="GBAM_signature_R20,G22,B84.wmf"/>
          <p:cNvPicPr>
            <a:picLocks noChangeAspect="1"/>
          </p:cNvPicPr>
          <p:nvPr userDrawn="1">
            <p:custDataLst>
              <p:tags r:id="rId2"/>
            </p:custDataLst>
          </p:nvPr>
        </p:nvPicPr>
        <p:blipFill>
          <a:blip r:embed="rId5" cstate="print"/>
          <a:stretch>
            <a:fillRect/>
          </a:stretch>
        </p:blipFill>
        <p:spPr>
          <a:xfrm>
            <a:off x="356621" y="6784851"/>
            <a:ext cx="1938527" cy="500706"/>
          </a:xfrm>
          <a:prstGeom prst="rect">
            <a:avLst/>
          </a:prstGeom>
          <a:ln w="3175">
            <a:noFill/>
          </a:ln>
        </p:spPr>
      </p:pic>
      <p:pic>
        <p:nvPicPr>
          <p:cNvPr id="6" name="Cover Graphic (L)" descr="BOA_WORDMARK_Flagscape_bar.wmf"/>
          <p:cNvPicPr preferRelativeResize="0">
            <a:picLocks noChangeAspect="1"/>
          </p:cNvPicPr>
          <p:nvPr userDrawn="1">
            <p:custDataLst>
              <p:tags r:id="rId3"/>
            </p:custDataLst>
          </p:nvPr>
        </p:nvPicPr>
        <p:blipFill>
          <a:blip r:embed="rId6" cstate="print"/>
          <a:srcRect t="9143" r="13847" b="16660"/>
          <a:stretch>
            <a:fillRect/>
          </a:stretch>
        </p:blipFill>
        <p:spPr>
          <a:xfrm>
            <a:off x="21" y="5020059"/>
            <a:ext cx="10059985" cy="107185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empty page">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301752" y="318381"/>
            <a:ext cx="9052560" cy="426402"/>
          </a:xfrm>
          <a:prstGeom prst="rect">
            <a:avLst/>
          </a:prstGeom>
        </p:spPr>
        <p:txBody>
          <a:bodyPr vert="horz" lIns="100760" tIns="50385" rIns="100760" bIns="50385"/>
          <a:lstStyle>
            <a:lvl1pPr>
              <a:buNone/>
              <a:defRPr sz="2200">
                <a:solidFill>
                  <a:srgbClr val="B01D14"/>
                </a:solidFill>
                <a:latin typeface="+mn-lt"/>
              </a:defRPr>
            </a:lvl1pPr>
            <a:lvl2pPr>
              <a:defRPr sz="1300">
                <a:solidFill>
                  <a:srgbClr val="5E5C60"/>
                </a:solidFill>
                <a:latin typeface="+mj-lt"/>
              </a:defRPr>
            </a:lvl2pPr>
            <a:lvl3pPr>
              <a:defRPr sz="1300">
                <a:solidFill>
                  <a:srgbClr val="5E5C60"/>
                </a:solidFill>
                <a:latin typeface="+mj-lt"/>
              </a:defRPr>
            </a:lvl3pPr>
            <a:lvl4pPr>
              <a:defRPr sz="1300">
                <a:solidFill>
                  <a:srgbClr val="5E5C60"/>
                </a:solidFill>
                <a:latin typeface="+mj-lt"/>
              </a:defRPr>
            </a:lvl4pPr>
            <a:lvl5pPr>
              <a:defRPr sz="1300">
                <a:solidFill>
                  <a:srgbClr val="5E5C60"/>
                </a:solidFill>
                <a:latin typeface="+mj-lt"/>
              </a:defRPr>
            </a:lvl5pPr>
          </a:lstStyle>
          <a:p>
            <a:pPr lvl="0"/>
            <a:r>
              <a:rPr lang="en-US" dirty="0"/>
              <a:t>Click to edit Master text styles</a:t>
            </a:r>
          </a:p>
        </p:txBody>
      </p:sp>
      <p:sp>
        <p:nvSpPr>
          <p:cNvPr id="3" name="Slide Number Placeholder 5"/>
          <p:cNvSpPr>
            <a:spLocks noGrp="1"/>
          </p:cNvSpPr>
          <p:nvPr>
            <p:ph type="sldNum" sz="quarter" idx="15"/>
          </p:nvPr>
        </p:nvSpPr>
        <p:spPr/>
        <p:txBody>
          <a:bodyPr/>
          <a:lstStyle>
            <a:lvl1pPr>
              <a:defRPr/>
            </a:lvl1pPr>
          </a:lstStyle>
          <a:p>
            <a:fld id="{65A85936-EC99-48A0-9612-E0F42FB0C24E}"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empty page">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301752" y="318381"/>
            <a:ext cx="9052560" cy="426402"/>
          </a:xfrm>
          <a:prstGeom prst="rect">
            <a:avLst/>
          </a:prstGeom>
        </p:spPr>
        <p:txBody>
          <a:bodyPr vert="horz" lIns="100818" tIns="50414" rIns="100818" bIns="50414"/>
          <a:lstStyle>
            <a:lvl1pPr>
              <a:buNone/>
              <a:defRPr sz="2200">
                <a:solidFill>
                  <a:srgbClr val="B01D14"/>
                </a:solidFill>
                <a:latin typeface="+mn-lt"/>
              </a:defRPr>
            </a:lvl1pPr>
            <a:lvl2pPr>
              <a:defRPr sz="1300">
                <a:solidFill>
                  <a:srgbClr val="5E5C60"/>
                </a:solidFill>
                <a:latin typeface="+mj-lt"/>
              </a:defRPr>
            </a:lvl2pPr>
            <a:lvl3pPr>
              <a:defRPr sz="1300">
                <a:solidFill>
                  <a:srgbClr val="5E5C60"/>
                </a:solidFill>
                <a:latin typeface="+mj-lt"/>
              </a:defRPr>
            </a:lvl3pPr>
            <a:lvl4pPr>
              <a:defRPr sz="1300">
                <a:solidFill>
                  <a:srgbClr val="5E5C60"/>
                </a:solidFill>
                <a:latin typeface="+mj-lt"/>
              </a:defRPr>
            </a:lvl4pPr>
            <a:lvl5pPr>
              <a:defRPr sz="1300">
                <a:solidFill>
                  <a:srgbClr val="5E5C60"/>
                </a:solidFill>
                <a:latin typeface="+mj-lt"/>
              </a:defRPr>
            </a:lvl5pPr>
          </a:lstStyle>
          <a:p>
            <a:pPr lvl="0"/>
            <a:r>
              <a:rPr lang="en-US" dirty="0"/>
              <a:t>Click to edit Master text styles</a:t>
            </a:r>
          </a:p>
        </p:txBody>
      </p:sp>
      <p:sp>
        <p:nvSpPr>
          <p:cNvPr id="3" name="Slide Number Placeholder 5"/>
          <p:cNvSpPr>
            <a:spLocks noGrp="1"/>
          </p:cNvSpPr>
          <p:nvPr>
            <p:ph type="sldNum" sz="quarter" idx="15"/>
          </p:nvPr>
        </p:nvSpPr>
        <p:spPr/>
        <p:txBody>
          <a:bodyPr/>
          <a:lstStyle>
            <a:lvl1pPr>
              <a:defRPr/>
            </a:lvl1pPr>
          </a:lstStyle>
          <a:p>
            <a:fld id="{65A85936-EC99-48A0-9612-E0F42FB0C24E}"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mpty page">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301752" y="318381"/>
            <a:ext cx="9052560" cy="426402"/>
          </a:xfrm>
          <a:prstGeom prst="rect">
            <a:avLst/>
          </a:prstGeom>
        </p:spPr>
        <p:txBody>
          <a:bodyPr vert="horz" lIns="100900" tIns="50455" rIns="100900" bIns="50455"/>
          <a:lstStyle>
            <a:lvl1pPr>
              <a:buNone/>
              <a:defRPr sz="2200">
                <a:solidFill>
                  <a:srgbClr val="B01D14"/>
                </a:solidFill>
                <a:latin typeface="+mn-lt"/>
              </a:defRPr>
            </a:lvl1pPr>
            <a:lvl2pPr>
              <a:defRPr sz="1300">
                <a:solidFill>
                  <a:srgbClr val="5E5C60"/>
                </a:solidFill>
                <a:latin typeface="+mj-lt"/>
              </a:defRPr>
            </a:lvl2pPr>
            <a:lvl3pPr>
              <a:defRPr sz="1300">
                <a:solidFill>
                  <a:srgbClr val="5E5C60"/>
                </a:solidFill>
                <a:latin typeface="+mj-lt"/>
              </a:defRPr>
            </a:lvl3pPr>
            <a:lvl4pPr>
              <a:defRPr sz="1300">
                <a:solidFill>
                  <a:srgbClr val="5E5C60"/>
                </a:solidFill>
                <a:latin typeface="+mj-lt"/>
              </a:defRPr>
            </a:lvl4pPr>
            <a:lvl5pPr>
              <a:defRPr sz="1300">
                <a:solidFill>
                  <a:srgbClr val="5E5C60"/>
                </a:solidFill>
                <a:latin typeface="+mj-lt"/>
              </a:defRPr>
            </a:lvl5pPr>
          </a:lstStyle>
          <a:p>
            <a:pPr lvl="0"/>
            <a:r>
              <a:rPr lang="en-US" dirty="0"/>
              <a:t>Click to edit Master text styles</a:t>
            </a:r>
          </a:p>
        </p:txBody>
      </p:sp>
      <p:sp>
        <p:nvSpPr>
          <p:cNvPr id="3" name="Slide Number Placeholder 5"/>
          <p:cNvSpPr>
            <a:spLocks noGrp="1"/>
          </p:cNvSpPr>
          <p:nvPr>
            <p:ph type="sldNum" sz="quarter" idx="15"/>
          </p:nvPr>
        </p:nvSpPr>
        <p:spPr/>
        <p:txBody>
          <a:bodyPr/>
          <a:lstStyle>
            <a:lvl1pPr>
              <a:defRPr/>
            </a:lvl1pPr>
          </a:lstStyle>
          <a:p>
            <a:fld id="{65A85936-EC99-48A0-9612-E0F42FB0C24E}"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mpty page">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301752" y="318381"/>
            <a:ext cx="9052560" cy="426402"/>
          </a:xfrm>
          <a:prstGeom prst="rect">
            <a:avLst/>
          </a:prstGeom>
        </p:spPr>
        <p:txBody>
          <a:bodyPr vert="horz" lIns="100982" tIns="50496" rIns="100982" bIns="50496"/>
          <a:lstStyle>
            <a:lvl1pPr>
              <a:buNone/>
              <a:defRPr sz="2200">
                <a:solidFill>
                  <a:srgbClr val="B01D14"/>
                </a:solidFill>
                <a:latin typeface="+mn-lt"/>
              </a:defRPr>
            </a:lvl1pPr>
            <a:lvl2pPr>
              <a:defRPr sz="1300">
                <a:solidFill>
                  <a:srgbClr val="5E5C60"/>
                </a:solidFill>
                <a:latin typeface="+mj-lt"/>
              </a:defRPr>
            </a:lvl2pPr>
            <a:lvl3pPr>
              <a:defRPr sz="1300">
                <a:solidFill>
                  <a:srgbClr val="5E5C60"/>
                </a:solidFill>
                <a:latin typeface="+mj-lt"/>
              </a:defRPr>
            </a:lvl3pPr>
            <a:lvl4pPr>
              <a:defRPr sz="1300">
                <a:solidFill>
                  <a:srgbClr val="5E5C60"/>
                </a:solidFill>
                <a:latin typeface="+mj-lt"/>
              </a:defRPr>
            </a:lvl4pPr>
            <a:lvl5pPr>
              <a:defRPr sz="1300">
                <a:solidFill>
                  <a:srgbClr val="5E5C60"/>
                </a:solidFill>
                <a:latin typeface="+mj-lt"/>
              </a:defRPr>
            </a:lvl5pPr>
          </a:lstStyle>
          <a:p>
            <a:pPr lvl="0"/>
            <a:r>
              <a:rPr lang="en-US" dirty="0"/>
              <a:t>Click to edit Master text styles</a:t>
            </a:r>
          </a:p>
        </p:txBody>
      </p:sp>
      <p:sp>
        <p:nvSpPr>
          <p:cNvPr id="3" name="Slide Number Placeholder 5"/>
          <p:cNvSpPr>
            <a:spLocks noGrp="1"/>
          </p:cNvSpPr>
          <p:nvPr>
            <p:ph type="sldNum" sz="quarter" idx="15"/>
          </p:nvPr>
        </p:nvSpPr>
        <p:spPr/>
        <p:txBody>
          <a:bodyPr/>
          <a:lstStyle>
            <a:lvl1pPr>
              <a:defRPr/>
            </a:lvl1pPr>
          </a:lstStyle>
          <a:p>
            <a:fld id="{65A85936-EC99-48A0-9612-E0F42FB0C24E}" type="slidenum">
              <a:rPr lang="en-US" altLang="en-US"/>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Text Placeholder 10"/>
          <p:cNvSpPr>
            <a:spLocks noGrp="1"/>
          </p:cNvSpPr>
          <p:nvPr>
            <p:ph type="body" sz="quarter" idx="13"/>
          </p:nvPr>
        </p:nvSpPr>
        <p:spPr>
          <a:xfrm>
            <a:off x="315722" y="7209076"/>
            <a:ext cx="2394458" cy="426402"/>
          </a:xfrm>
          <a:prstGeom prst="rect">
            <a:avLst/>
          </a:prstGeom>
        </p:spPr>
        <p:txBody>
          <a:bodyPr vert="horz" lIns="101087" tIns="50549" rIns="101087" bIns="50549"/>
          <a:lstStyle>
            <a:lvl1pPr algn="l">
              <a:buNone/>
              <a:defRPr sz="1300">
                <a:solidFill>
                  <a:schemeClr val="tx1"/>
                </a:solidFill>
                <a:latin typeface="Times New Roman"/>
                <a:cs typeface="Times New Roman"/>
              </a:defRPr>
            </a:lvl1pPr>
            <a:lvl2pPr>
              <a:defRPr sz="1300">
                <a:solidFill>
                  <a:srgbClr val="5E5C60"/>
                </a:solidFill>
                <a:latin typeface="+mj-lt"/>
              </a:defRPr>
            </a:lvl2pPr>
            <a:lvl3pPr>
              <a:defRPr sz="1300">
                <a:solidFill>
                  <a:srgbClr val="5E5C60"/>
                </a:solidFill>
                <a:latin typeface="+mj-lt"/>
              </a:defRPr>
            </a:lvl3pPr>
            <a:lvl4pPr>
              <a:defRPr sz="1300">
                <a:solidFill>
                  <a:srgbClr val="5E5C60"/>
                </a:solidFill>
                <a:latin typeface="+mj-lt"/>
              </a:defRPr>
            </a:lvl4pPr>
            <a:lvl5pPr>
              <a:defRPr sz="1300">
                <a:solidFill>
                  <a:srgbClr val="5E5C60"/>
                </a:solidFill>
                <a:latin typeface="+mj-lt"/>
              </a:defRPr>
            </a:lvl5pPr>
          </a:lstStyle>
          <a:p>
            <a:pPr lvl="0"/>
            <a:r>
              <a:rPr lang="en-US" dirty="0"/>
              <a:t>Click to edit Master text styles</a:t>
            </a:r>
          </a:p>
        </p:txBody>
      </p:sp>
      <p:sp>
        <p:nvSpPr>
          <p:cNvPr id="10" name="Text Placeholder 10"/>
          <p:cNvSpPr>
            <a:spLocks noGrp="1"/>
          </p:cNvSpPr>
          <p:nvPr>
            <p:ph type="body" sz="quarter" idx="14"/>
          </p:nvPr>
        </p:nvSpPr>
        <p:spPr>
          <a:xfrm>
            <a:off x="2542540" y="6993176"/>
            <a:ext cx="6845300" cy="624496"/>
          </a:xfrm>
          <a:prstGeom prst="rect">
            <a:avLst/>
          </a:prstGeom>
        </p:spPr>
        <p:txBody>
          <a:bodyPr vert="horz" lIns="101087" tIns="50549" rIns="101087" bIns="50549"/>
          <a:lstStyle>
            <a:lvl1pPr algn="r">
              <a:buNone/>
              <a:defRPr sz="2800">
                <a:solidFill>
                  <a:srgbClr val="B01D14"/>
                </a:solidFill>
                <a:latin typeface="Times New Roman"/>
                <a:cs typeface="Times New Roman"/>
              </a:defRPr>
            </a:lvl1pPr>
            <a:lvl2pPr>
              <a:defRPr sz="1300">
                <a:solidFill>
                  <a:srgbClr val="5E5C60"/>
                </a:solidFill>
                <a:latin typeface="+mj-lt"/>
              </a:defRPr>
            </a:lvl2pPr>
            <a:lvl3pPr>
              <a:defRPr sz="1300">
                <a:solidFill>
                  <a:srgbClr val="5E5C60"/>
                </a:solidFill>
                <a:latin typeface="+mj-lt"/>
              </a:defRPr>
            </a:lvl3pPr>
            <a:lvl4pPr>
              <a:defRPr sz="1300">
                <a:solidFill>
                  <a:srgbClr val="5E5C60"/>
                </a:solidFill>
                <a:latin typeface="+mj-lt"/>
              </a:defRPr>
            </a:lvl4pPr>
            <a:lvl5pPr>
              <a:defRPr sz="1300">
                <a:solidFill>
                  <a:srgbClr val="5E5C60"/>
                </a:solidFill>
                <a:latin typeface="+mj-lt"/>
              </a:defRPr>
            </a:lvl5pPr>
          </a:lstStyle>
          <a:p>
            <a:pPr lvl="0"/>
            <a:r>
              <a:rPr lang="en-US" dirty="0"/>
              <a:t>Click to edit Master text styles</a:t>
            </a:r>
          </a:p>
        </p:txBody>
      </p:sp>
      <p:sp>
        <p:nvSpPr>
          <p:cNvPr id="11" name="Subtitle 2"/>
          <p:cNvSpPr>
            <a:spLocks noGrp="1"/>
          </p:cNvSpPr>
          <p:nvPr>
            <p:ph type="subTitle" idx="1"/>
          </p:nvPr>
        </p:nvSpPr>
        <p:spPr>
          <a:xfrm>
            <a:off x="315722" y="2072639"/>
            <a:ext cx="8046720" cy="2805822"/>
          </a:xfrm>
          <a:prstGeom prst="rect">
            <a:avLst/>
          </a:prstGeom>
          <a:ln>
            <a:noFill/>
          </a:ln>
        </p:spPr>
        <p:txBody>
          <a:bodyPr lIns="101087" tIns="50549" rIns="101087" bIns="50549"/>
          <a:lstStyle>
            <a:lvl1pPr marL="0" marR="0" indent="0" algn="l" defTabSz="505445" rtl="0" eaLnBrk="1" fontAlgn="auto" latinLnBrk="0" hangingPunct="1">
              <a:lnSpc>
                <a:spcPct val="100000"/>
              </a:lnSpc>
              <a:spcBef>
                <a:spcPct val="20000"/>
              </a:spcBef>
              <a:spcAft>
                <a:spcPts val="669"/>
              </a:spcAft>
              <a:buClrTx/>
              <a:buSzTx/>
              <a:buFont typeface="Arial"/>
              <a:buNone/>
              <a:tabLst/>
              <a:defRPr sz="1200" baseline="0">
                <a:solidFill>
                  <a:schemeClr val="tx1"/>
                </a:solidFill>
                <a:latin typeface="Arial"/>
                <a:cs typeface="Arial"/>
              </a:defRPr>
            </a:lvl1pPr>
            <a:lvl2pPr marL="505445" indent="0" algn="ctr">
              <a:buNone/>
              <a:defRPr>
                <a:solidFill>
                  <a:schemeClr val="tx1">
                    <a:tint val="75000"/>
                  </a:schemeClr>
                </a:solidFill>
              </a:defRPr>
            </a:lvl2pPr>
            <a:lvl3pPr marL="1010877" indent="0" algn="ctr">
              <a:buNone/>
              <a:defRPr>
                <a:solidFill>
                  <a:schemeClr val="tx1">
                    <a:tint val="75000"/>
                  </a:schemeClr>
                </a:solidFill>
              </a:defRPr>
            </a:lvl3pPr>
            <a:lvl4pPr marL="1516314" indent="0" algn="ctr">
              <a:buNone/>
              <a:defRPr>
                <a:solidFill>
                  <a:schemeClr val="tx1">
                    <a:tint val="75000"/>
                  </a:schemeClr>
                </a:solidFill>
              </a:defRPr>
            </a:lvl4pPr>
            <a:lvl5pPr marL="2021747" indent="0" algn="ctr">
              <a:buNone/>
              <a:defRPr>
                <a:solidFill>
                  <a:schemeClr val="tx1">
                    <a:tint val="75000"/>
                  </a:schemeClr>
                </a:solidFill>
              </a:defRPr>
            </a:lvl5pPr>
            <a:lvl6pPr marL="2527185" indent="0" algn="ctr">
              <a:buNone/>
              <a:defRPr>
                <a:solidFill>
                  <a:schemeClr val="tx1">
                    <a:tint val="75000"/>
                  </a:schemeClr>
                </a:solidFill>
              </a:defRPr>
            </a:lvl6pPr>
            <a:lvl7pPr marL="3032618" indent="0" algn="ctr">
              <a:buNone/>
              <a:defRPr>
                <a:solidFill>
                  <a:schemeClr val="tx1">
                    <a:tint val="75000"/>
                  </a:schemeClr>
                </a:solidFill>
              </a:defRPr>
            </a:lvl7pPr>
            <a:lvl8pPr marL="3538057" indent="0" algn="ctr">
              <a:buNone/>
              <a:defRPr>
                <a:solidFill>
                  <a:schemeClr val="tx1">
                    <a:tint val="75000"/>
                  </a:schemeClr>
                </a:solidFill>
              </a:defRPr>
            </a:lvl8pPr>
            <a:lvl9pPr marL="4043495" indent="0" algn="ctr">
              <a:buNone/>
              <a:defRPr>
                <a:solidFill>
                  <a:schemeClr val="tx1">
                    <a:tint val="75000"/>
                  </a:schemeClr>
                </a:solidFill>
              </a:defRPr>
            </a:lvl9pPr>
          </a:lstStyle>
          <a:p>
            <a:r>
              <a:rPr lang="en-US" dirty="0"/>
              <a:t>Click to edit Master subtitle style</a:t>
            </a:r>
          </a:p>
        </p:txBody>
      </p:sp>
      <p:sp>
        <p:nvSpPr>
          <p:cNvPr id="12" name="Text Placeholder 10"/>
          <p:cNvSpPr>
            <a:spLocks noGrp="1"/>
          </p:cNvSpPr>
          <p:nvPr>
            <p:ph type="body" sz="quarter" idx="15"/>
          </p:nvPr>
        </p:nvSpPr>
        <p:spPr>
          <a:xfrm>
            <a:off x="670560" y="6217996"/>
            <a:ext cx="8717280" cy="757449"/>
          </a:xfrm>
          <a:prstGeom prst="rect">
            <a:avLst/>
          </a:prstGeom>
        </p:spPr>
        <p:txBody>
          <a:bodyPr vert="horz" lIns="101087" tIns="50549" rIns="101087" bIns="50549" anchor="ctr" anchorCtr="0"/>
          <a:lstStyle>
            <a:lvl1pPr algn="r">
              <a:buNone/>
              <a:defRPr sz="1800">
                <a:solidFill>
                  <a:schemeClr val="tx1"/>
                </a:solidFill>
                <a:latin typeface="Arial" pitchFamily="34" charset="0"/>
                <a:cs typeface="Arial" pitchFamily="34" charset="0"/>
              </a:defRPr>
            </a:lvl1pPr>
            <a:lvl2pPr>
              <a:defRPr sz="1300">
                <a:solidFill>
                  <a:srgbClr val="5E5C60"/>
                </a:solidFill>
                <a:latin typeface="+mj-lt"/>
              </a:defRPr>
            </a:lvl2pPr>
            <a:lvl3pPr>
              <a:defRPr sz="1300">
                <a:solidFill>
                  <a:srgbClr val="5E5C60"/>
                </a:solidFill>
                <a:latin typeface="+mj-lt"/>
              </a:defRPr>
            </a:lvl3pPr>
            <a:lvl4pPr>
              <a:defRPr sz="1300">
                <a:solidFill>
                  <a:srgbClr val="5E5C60"/>
                </a:solidFill>
                <a:latin typeface="+mj-lt"/>
              </a:defRPr>
            </a:lvl4pPr>
            <a:lvl5pPr>
              <a:defRPr sz="1300">
                <a:solidFill>
                  <a:srgbClr val="5E5C60"/>
                </a:solidFill>
                <a:latin typeface="+mj-lt"/>
              </a:defRPr>
            </a:lvl5pPr>
          </a:lstStyle>
          <a:p>
            <a:pPr lvl="0"/>
            <a:r>
              <a:rPr lang="en-US" dirty="0"/>
              <a:t>Click to edit Master text styles</a:t>
            </a:r>
          </a:p>
        </p:txBody>
      </p:sp>
      <p:sp>
        <p:nvSpPr>
          <p:cNvPr id="6" name="Rectangle 5"/>
          <p:cNvSpPr/>
          <p:nvPr userDrawn="1"/>
        </p:nvSpPr>
        <p:spPr>
          <a:xfrm>
            <a:off x="335280" y="1640840"/>
            <a:ext cx="737414" cy="296491"/>
          </a:xfrm>
          <a:prstGeom prst="rect">
            <a:avLst/>
          </a:prstGeom>
        </p:spPr>
        <p:txBody>
          <a:bodyPr wrap="none" lIns="101087" tIns="50549" rIns="101087" bIns="50549">
            <a:spAutoFit/>
          </a:bodyPr>
          <a:lstStyle/>
          <a:p>
            <a:pPr marL="379078" indent="-379078" defTabSz="505445">
              <a:spcBef>
                <a:spcPct val="20000"/>
              </a:spcBef>
              <a:buFont typeface="Arial" pitchFamily="34" charset="0"/>
              <a:buNone/>
              <a:defRPr/>
            </a:pPr>
            <a:r>
              <a:rPr sz="1200" dirty="0">
                <a:solidFill>
                  <a:prstClr val="black"/>
                </a:solidFill>
                <a:latin typeface="Arial" pitchFamily="34" charset="0"/>
                <a:cs typeface="Arial" pitchFamily="34" charset="0"/>
              </a:rPr>
              <a:t>Contact</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5743" y="647086"/>
            <a:ext cx="2716737" cy="656569"/>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Formatted bullets one column no subtitle">
    <p:spTree>
      <p:nvGrpSpPr>
        <p:cNvPr id="1" name=""/>
        <p:cNvGrpSpPr/>
        <p:nvPr/>
      </p:nvGrpSpPr>
      <p:grpSpPr>
        <a:xfrm>
          <a:off x="0" y="0"/>
          <a:ext cx="0" cy="0"/>
          <a:chOff x="0" y="0"/>
          <a:chExt cx="0" cy="0"/>
        </a:xfrm>
      </p:grpSpPr>
      <p:sp>
        <p:nvSpPr>
          <p:cNvPr id="9" name="Content Placeholder 8"/>
          <p:cNvSpPr>
            <a:spLocks noGrp="1"/>
          </p:cNvSpPr>
          <p:nvPr>
            <p:ph sz="quarter" idx="19"/>
          </p:nvPr>
        </p:nvSpPr>
        <p:spPr>
          <a:xfrm>
            <a:off x="502920" y="1036320"/>
            <a:ext cx="8884920" cy="5527040"/>
          </a:xfrm>
          <a:prstGeom prst="rect">
            <a:avLst/>
          </a:prstGeom>
        </p:spPr>
        <p:txBody>
          <a:bodyPr lIns="101075" tIns="50543" rIns="101075" bIns="50543"/>
          <a:lstStyle>
            <a:lvl1pPr>
              <a:lnSpc>
                <a:spcPct val="130000"/>
              </a:lnSpc>
              <a:spcBef>
                <a:spcPts val="0"/>
              </a:spcBef>
              <a:buFont typeface="Wingdings" pitchFamily="2" charset="2"/>
              <a:buChar char="§"/>
              <a:defRPr sz="1600">
                <a:latin typeface="+mj-lt"/>
              </a:defRPr>
            </a:lvl1pPr>
            <a:lvl2pPr>
              <a:lnSpc>
                <a:spcPct val="130000"/>
              </a:lnSpc>
              <a:spcBef>
                <a:spcPts val="0"/>
              </a:spcBef>
              <a:defRPr sz="1600">
                <a:latin typeface="+mj-lt"/>
              </a:defRPr>
            </a:lvl2pPr>
            <a:lvl3pPr>
              <a:lnSpc>
                <a:spcPct val="130000"/>
              </a:lnSpc>
              <a:spcBef>
                <a:spcPts val="0"/>
              </a:spcBef>
              <a:buFont typeface="Courier New" pitchFamily="49" charset="0"/>
              <a:buChar char="o"/>
              <a:defRPr sz="1600">
                <a:latin typeface="+mj-lt"/>
              </a:defRPr>
            </a:lvl3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6"/>
          </p:nvPr>
        </p:nvSpPr>
        <p:spPr>
          <a:xfrm>
            <a:off x="301752" y="345445"/>
            <a:ext cx="9052560" cy="426402"/>
          </a:xfrm>
          <a:prstGeom prst="rect">
            <a:avLst/>
          </a:prstGeom>
        </p:spPr>
        <p:txBody>
          <a:bodyPr vert="horz" lIns="101075" tIns="50543" rIns="101075" bIns="50543"/>
          <a:lstStyle>
            <a:lvl1pPr>
              <a:buNone/>
              <a:defRPr sz="2200">
                <a:solidFill>
                  <a:srgbClr val="B01D14"/>
                </a:solidFill>
                <a:latin typeface="+mn-lt"/>
              </a:defRPr>
            </a:lvl1pPr>
            <a:lvl2pPr>
              <a:defRPr sz="1300">
                <a:solidFill>
                  <a:srgbClr val="5E5C60"/>
                </a:solidFill>
                <a:latin typeface="+mj-lt"/>
              </a:defRPr>
            </a:lvl2pPr>
            <a:lvl3pPr>
              <a:defRPr sz="1300">
                <a:solidFill>
                  <a:srgbClr val="5E5C60"/>
                </a:solidFill>
                <a:latin typeface="+mj-lt"/>
              </a:defRPr>
            </a:lvl3pPr>
            <a:lvl4pPr>
              <a:defRPr sz="1300">
                <a:solidFill>
                  <a:srgbClr val="5E5C60"/>
                </a:solidFill>
                <a:latin typeface="+mj-lt"/>
              </a:defRPr>
            </a:lvl4pPr>
            <a:lvl5pPr>
              <a:defRPr sz="1300">
                <a:solidFill>
                  <a:srgbClr val="5E5C60"/>
                </a:solidFill>
                <a:latin typeface="+mj-lt"/>
              </a:defRPr>
            </a:lvl5pPr>
          </a:lstStyle>
          <a:p>
            <a:pPr lvl="0"/>
            <a:r>
              <a:rPr lang="en-US" dirty="0"/>
              <a:t>Click to edit Master text styles</a:t>
            </a:r>
          </a:p>
        </p:txBody>
      </p:sp>
      <p:sp>
        <p:nvSpPr>
          <p:cNvPr id="5" name="Slide Number Placeholder 5"/>
          <p:cNvSpPr>
            <a:spLocks noGrp="1"/>
          </p:cNvSpPr>
          <p:nvPr>
            <p:ph type="sldNum" sz="quarter" idx="15"/>
          </p:nvPr>
        </p:nvSpPr>
        <p:spPr>
          <a:xfrm>
            <a:off x="7334250" y="7306255"/>
            <a:ext cx="544830" cy="413808"/>
          </a:xfrm>
        </p:spPr>
        <p:txBody>
          <a:bodyPr/>
          <a:lstStyle>
            <a:lvl1pPr>
              <a:defRPr/>
            </a:lvl1pPr>
          </a:lstStyle>
          <a:p>
            <a:pPr>
              <a:defRPr/>
            </a:pPr>
            <a:fld id="{6A778C46-885F-4262-824A-4B7F63570494}"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ormatted bullets one column no subtitle">
    <p:spTree>
      <p:nvGrpSpPr>
        <p:cNvPr id="1" name=""/>
        <p:cNvGrpSpPr/>
        <p:nvPr/>
      </p:nvGrpSpPr>
      <p:grpSpPr>
        <a:xfrm>
          <a:off x="0" y="0"/>
          <a:ext cx="0" cy="0"/>
          <a:chOff x="0" y="0"/>
          <a:chExt cx="0" cy="0"/>
        </a:xfrm>
      </p:grpSpPr>
      <p:sp>
        <p:nvSpPr>
          <p:cNvPr id="9" name="Content Placeholder 8"/>
          <p:cNvSpPr>
            <a:spLocks noGrp="1"/>
          </p:cNvSpPr>
          <p:nvPr>
            <p:ph sz="quarter" idx="19"/>
          </p:nvPr>
        </p:nvSpPr>
        <p:spPr>
          <a:xfrm>
            <a:off x="502920" y="1036320"/>
            <a:ext cx="8884920" cy="5527040"/>
          </a:xfrm>
          <a:prstGeom prst="rect">
            <a:avLst/>
          </a:prstGeom>
        </p:spPr>
        <p:txBody>
          <a:bodyPr lIns="101075" tIns="50543" rIns="101075" bIns="50543"/>
          <a:lstStyle>
            <a:lvl1pPr>
              <a:lnSpc>
                <a:spcPct val="130000"/>
              </a:lnSpc>
              <a:spcBef>
                <a:spcPts val="0"/>
              </a:spcBef>
              <a:buFont typeface="Wingdings" pitchFamily="2" charset="2"/>
              <a:buChar char="§"/>
              <a:defRPr sz="1600">
                <a:latin typeface="+mj-lt"/>
              </a:defRPr>
            </a:lvl1pPr>
            <a:lvl2pPr>
              <a:lnSpc>
                <a:spcPct val="130000"/>
              </a:lnSpc>
              <a:spcBef>
                <a:spcPts val="0"/>
              </a:spcBef>
              <a:defRPr sz="1600">
                <a:latin typeface="+mj-lt"/>
              </a:defRPr>
            </a:lvl2pPr>
            <a:lvl3pPr>
              <a:lnSpc>
                <a:spcPct val="130000"/>
              </a:lnSpc>
              <a:spcBef>
                <a:spcPts val="0"/>
              </a:spcBef>
              <a:buFont typeface="Courier New" pitchFamily="49" charset="0"/>
              <a:buChar char="o"/>
              <a:defRPr sz="1600">
                <a:latin typeface="+mj-lt"/>
              </a:defRPr>
            </a:lvl3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6"/>
          </p:nvPr>
        </p:nvSpPr>
        <p:spPr>
          <a:xfrm>
            <a:off x="301752" y="345445"/>
            <a:ext cx="9052560" cy="426402"/>
          </a:xfrm>
          <a:prstGeom prst="rect">
            <a:avLst/>
          </a:prstGeom>
        </p:spPr>
        <p:txBody>
          <a:bodyPr vert="horz" lIns="101075" tIns="50543" rIns="101075" bIns="50543"/>
          <a:lstStyle>
            <a:lvl1pPr>
              <a:buNone/>
              <a:defRPr sz="2200">
                <a:solidFill>
                  <a:srgbClr val="B01D14"/>
                </a:solidFill>
                <a:latin typeface="+mn-lt"/>
              </a:defRPr>
            </a:lvl1pPr>
            <a:lvl2pPr>
              <a:defRPr sz="1300">
                <a:solidFill>
                  <a:srgbClr val="5E5C60"/>
                </a:solidFill>
                <a:latin typeface="+mj-lt"/>
              </a:defRPr>
            </a:lvl2pPr>
            <a:lvl3pPr>
              <a:defRPr sz="1300">
                <a:solidFill>
                  <a:srgbClr val="5E5C60"/>
                </a:solidFill>
                <a:latin typeface="+mj-lt"/>
              </a:defRPr>
            </a:lvl3pPr>
            <a:lvl4pPr>
              <a:defRPr sz="1300">
                <a:solidFill>
                  <a:srgbClr val="5E5C60"/>
                </a:solidFill>
                <a:latin typeface="+mj-lt"/>
              </a:defRPr>
            </a:lvl4pPr>
            <a:lvl5pPr>
              <a:defRPr sz="1300">
                <a:solidFill>
                  <a:srgbClr val="5E5C60"/>
                </a:solidFill>
                <a:latin typeface="+mj-lt"/>
              </a:defRPr>
            </a:lvl5pPr>
          </a:lstStyle>
          <a:p>
            <a:pPr lvl="0"/>
            <a:r>
              <a:rPr lang="en-US" dirty="0"/>
              <a:t>Click to edit Master text styles</a:t>
            </a:r>
          </a:p>
        </p:txBody>
      </p:sp>
      <p:sp>
        <p:nvSpPr>
          <p:cNvPr id="5" name="Slide Number Placeholder 5"/>
          <p:cNvSpPr>
            <a:spLocks noGrp="1"/>
          </p:cNvSpPr>
          <p:nvPr>
            <p:ph type="sldNum" sz="quarter" idx="15"/>
          </p:nvPr>
        </p:nvSpPr>
        <p:spPr>
          <a:xfrm>
            <a:off x="7334250" y="7306255"/>
            <a:ext cx="544830" cy="413808"/>
          </a:xfrm>
        </p:spPr>
        <p:txBody>
          <a:bodyPr/>
          <a:lstStyle>
            <a:lvl1pPr>
              <a:defRPr/>
            </a:lvl1pPr>
          </a:lstStyle>
          <a:p>
            <a:pPr>
              <a:defRPr/>
            </a:pPr>
            <a:fld id="{6A778C46-885F-4262-824A-4B7F63570494}"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Formatted bullets one column no subtitle">
    <p:spTree>
      <p:nvGrpSpPr>
        <p:cNvPr id="1" name=""/>
        <p:cNvGrpSpPr/>
        <p:nvPr/>
      </p:nvGrpSpPr>
      <p:grpSpPr>
        <a:xfrm>
          <a:off x="0" y="0"/>
          <a:ext cx="0" cy="0"/>
          <a:chOff x="0" y="0"/>
          <a:chExt cx="0" cy="0"/>
        </a:xfrm>
      </p:grpSpPr>
      <p:sp>
        <p:nvSpPr>
          <p:cNvPr id="9" name="Content Placeholder 8"/>
          <p:cNvSpPr>
            <a:spLocks noGrp="1"/>
          </p:cNvSpPr>
          <p:nvPr>
            <p:ph sz="quarter" idx="19"/>
          </p:nvPr>
        </p:nvSpPr>
        <p:spPr>
          <a:xfrm>
            <a:off x="502920" y="1036320"/>
            <a:ext cx="8884920" cy="5527040"/>
          </a:xfrm>
          <a:prstGeom prst="rect">
            <a:avLst/>
          </a:prstGeom>
        </p:spPr>
        <p:txBody>
          <a:bodyPr lIns="101087" tIns="50549" rIns="101087" bIns="50549"/>
          <a:lstStyle>
            <a:lvl1pPr>
              <a:lnSpc>
                <a:spcPct val="130000"/>
              </a:lnSpc>
              <a:spcBef>
                <a:spcPts val="0"/>
              </a:spcBef>
              <a:buFont typeface="Wingdings" pitchFamily="2" charset="2"/>
              <a:buChar char="§"/>
              <a:defRPr sz="1600">
                <a:latin typeface="+mj-lt"/>
              </a:defRPr>
            </a:lvl1pPr>
            <a:lvl2pPr>
              <a:lnSpc>
                <a:spcPct val="130000"/>
              </a:lnSpc>
              <a:spcBef>
                <a:spcPts val="0"/>
              </a:spcBef>
              <a:defRPr sz="1600">
                <a:latin typeface="+mj-lt"/>
              </a:defRPr>
            </a:lvl2pPr>
            <a:lvl3pPr>
              <a:lnSpc>
                <a:spcPct val="130000"/>
              </a:lnSpc>
              <a:spcBef>
                <a:spcPts val="0"/>
              </a:spcBef>
              <a:buFont typeface="Courier New" pitchFamily="49" charset="0"/>
              <a:buChar char="o"/>
              <a:defRPr sz="1600">
                <a:latin typeface="+mj-lt"/>
              </a:defRPr>
            </a:lvl3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6"/>
          </p:nvPr>
        </p:nvSpPr>
        <p:spPr>
          <a:xfrm>
            <a:off x="301752" y="345445"/>
            <a:ext cx="9052560" cy="426402"/>
          </a:xfrm>
          <a:prstGeom prst="rect">
            <a:avLst/>
          </a:prstGeom>
        </p:spPr>
        <p:txBody>
          <a:bodyPr vert="horz" lIns="101087" tIns="50549" rIns="101087" bIns="50549"/>
          <a:lstStyle>
            <a:lvl1pPr>
              <a:buNone/>
              <a:defRPr sz="2200">
                <a:solidFill>
                  <a:srgbClr val="B01D14"/>
                </a:solidFill>
                <a:latin typeface="+mn-lt"/>
              </a:defRPr>
            </a:lvl1pPr>
            <a:lvl2pPr>
              <a:defRPr sz="1300">
                <a:solidFill>
                  <a:srgbClr val="5E5C60"/>
                </a:solidFill>
                <a:latin typeface="+mj-lt"/>
              </a:defRPr>
            </a:lvl2pPr>
            <a:lvl3pPr>
              <a:defRPr sz="1300">
                <a:solidFill>
                  <a:srgbClr val="5E5C60"/>
                </a:solidFill>
                <a:latin typeface="+mj-lt"/>
              </a:defRPr>
            </a:lvl3pPr>
            <a:lvl4pPr>
              <a:defRPr sz="1300">
                <a:solidFill>
                  <a:srgbClr val="5E5C60"/>
                </a:solidFill>
                <a:latin typeface="+mj-lt"/>
              </a:defRPr>
            </a:lvl4pPr>
            <a:lvl5pPr>
              <a:defRPr sz="1300">
                <a:solidFill>
                  <a:srgbClr val="5E5C60"/>
                </a:solidFill>
                <a:latin typeface="+mj-lt"/>
              </a:defRPr>
            </a:lvl5pPr>
          </a:lstStyle>
          <a:p>
            <a:pPr lvl="0"/>
            <a:r>
              <a:rPr lang="en-US" dirty="0"/>
              <a:t>Click to edit Master text styles</a:t>
            </a:r>
          </a:p>
        </p:txBody>
      </p:sp>
      <p:sp>
        <p:nvSpPr>
          <p:cNvPr id="5" name="Slide Number Placeholder 5"/>
          <p:cNvSpPr>
            <a:spLocks noGrp="1"/>
          </p:cNvSpPr>
          <p:nvPr>
            <p:ph type="sldNum" sz="quarter" idx="15"/>
          </p:nvPr>
        </p:nvSpPr>
        <p:spPr>
          <a:xfrm>
            <a:off x="7334250" y="7306255"/>
            <a:ext cx="544830" cy="413808"/>
          </a:xfrm>
        </p:spPr>
        <p:txBody>
          <a:bodyPr/>
          <a:lstStyle>
            <a:lvl1pPr>
              <a:defRPr/>
            </a:lvl1pPr>
          </a:lstStyle>
          <a:p>
            <a:pPr>
              <a:defRPr/>
            </a:pPr>
            <a:fld id="{6A778C46-885F-4262-824A-4B7F63570494}"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ormatted bullets one column no subtitle">
    <p:spTree>
      <p:nvGrpSpPr>
        <p:cNvPr id="1" name=""/>
        <p:cNvGrpSpPr/>
        <p:nvPr/>
      </p:nvGrpSpPr>
      <p:grpSpPr>
        <a:xfrm>
          <a:off x="0" y="0"/>
          <a:ext cx="0" cy="0"/>
          <a:chOff x="0" y="0"/>
          <a:chExt cx="0" cy="0"/>
        </a:xfrm>
      </p:grpSpPr>
      <p:sp>
        <p:nvSpPr>
          <p:cNvPr id="9" name="Content Placeholder 8"/>
          <p:cNvSpPr>
            <a:spLocks noGrp="1"/>
          </p:cNvSpPr>
          <p:nvPr>
            <p:ph sz="quarter" idx="19"/>
          </p:nvPr>
        </p:nvSpPr>
        <p:spPr>
          <a:xfrm>
            <a:off x="502920" y="1036320"/>
            <a:ext cx="8884920" cy="5527040"/>
          </a:xfrm>
          <a:prstGeom prst="rect">
            <a:avLst/>
          </a:prstGeom>
        </p:spPr>
        <p:txBody>
          <a:bodyPr lIns="101111" tIns="50560" rIns="101111" bIns="50560"/>
          <a:lstStyle>
            <a:lvl1pPr>
              <a:lnSpc>
                <a:spcPct val="130000"/>
              </a:lnSpc>
              <a:spcBef>
                <a:spcPts val="0"/>
              </a:spcBef>
              <a:buFont typeface="Wingdings" pitchFamily="2" charset="2"/>
              <a:buChar char="§"/>
              <a:defRPr sz="1600">
                <a:latin typeface="+mj-lt"/>
              </a:defRPr>
            </a:lvl1pPr>
            <a:lvl2pPr>
              <a:lnSpc>
                <a:spcPct val="130000"/>
              </a:lnSpc>
              <a:spcBef>
                <a:spcPts val="0"/>
              </a:spcBef>
              <a:defRPr sz="1600">
                <a:latin typeface="+mj-lt"/>
              </a:defRPr>
            </a:lvl2pPr>
            <a:lvl3pPr>
              <a:lnSpc>
                <a:spcPct val="130000"/>
              </a:lnSpc>
              <a:spcBef>
                <a:spcPts val="0"/>
              </a:spcBef>
              <a:buFont typeface="Courier New" pitchFamily="49" charset="0"/>
              <a:buChar char="o"/>
              <a:defRPr sz="1600">
                <a:latin typeface="+mj-lt"/>
              </a:defRPr>
            </a:lvl3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6"/>
          </p:nvPr>
        </p:nvSpPr>
        <p:spPr>
          <a:xfrm>
            <a:off x="301752" y="345445"/>
            <a:ext cx="9052560" cy="426402"/>
          </a:xfrm>
          <a:prstGeom prst="rect">
            <a:avLst/>
          </a:prstGeom>
        </p:spPr>
        <p:txBody>
          <a:bodyPr vert="horz" lIns="101111" tIns="50560" rIns="101111" bIns="50560"/>
          <a:lstStyle>
            <a:lvl1pPr>
              <a:buNone/>
              <a:defRPr sz="2200">
                <a:solidFill>
                  <a:srgbClr val="B01D14"/>
                </a:solidFill>
                <a:latin typeface="+mn-lt"/>
              </a:defRPr>
            </a:lvl1pPr>
            <a:lvl2pPr>
              <a:defRPr sz="1300">
                <a:solidFill>
                  <a:srgbClr val="5E5C60"/>
                </a:solidFill>
                <a:latin typeface="+mj-lt"/>
              </a:defRPr>
            </a:lvl2pPr>
            <a:lvl3pPr>
              <a:defRPr sz="1300">
                <a:solidFill>
                  <a:srgbClr val="5E5C60"/>
                </a:solidFill>
                <a:latin typeface="+mj-lt"/>
              </a:defRPr>
            </a:lvl3pPr>
            <a:lvl4pPr>
              <a:defRPr sz="1300">
                <a:solidFill>
                  <a:srgbClr val="5E5C60"/>
                </a:solidFill>
                <a:latin typeface="+mj-lt"/>
              </a:defRPr>
            </a:lvl4pPr>
            <a:lvl5pPr>
              <a:defRPr sz="1300">
                <a:solidFill>
                  <a:srgbClr val="5E5C60"/>
                </a:solidFill>
                <a:latin typeface="+mj-lt"/>
              </a:defRPr>
            </a:lvl5pPr>
          </a:lstStyle>
          <a:p>
            <a:pPr lvl="0"/>
            <a:r>
              <a:rPr lang="en-US" dirty="0"/>
              <a:t>Click to edit Master text styles</a:t>
            </a:r>
          </a:p>
        </p:txBody>
      </p:sp>
      <p:sp>
        <p:nvSpPr>
          <p:cNvPr id="5" name="Slide Number Placeholder 5"/>
          <p:cNvSpPr>
            <a:spLocks noGrp="1"/>
          </p:cNvSpPr>
          <p:nvPr>
            <p:ph type="sldNum" sz="quarter" idx="15"/>
          </p:nvPr>
        </p:nvSpPr>
        <p:spPr>
          <a:xfrm>
            <a:off x="7334250" y="7306255"/>
            <a:ext cx="544830" cy="413808"/>
          </a:xfrm>
        </p:spPr>
        <p:txBody>
          <a:bodyPr/>
          <a:lstStyle>
            <a:lvl1pPr>
              <a:defRPr/>
            </a:lvl1pPr>
          </a:lstStyle>
          <a:p>
            <a:pPr>
              <a:defRPr/>
            </a:pPr>
            <a:fld id="{6A778C46-885F-4262-824A-4B7F63570494}"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Formatted bullets one column no subtitle">
    <p:spTree>
      <p:nvGrpSpPr>
        <p:cNvPr id="1" name=""/>
        <p:cNvGrpSpPr/>
        <p:nvPr/>
      </p:nvGrpSpPr>
      <p:grpSpPr>
        <a:xfrm>
          <a:off x="0" y="0"/>
          <a:ext cx="0" cy="0"/>
          <a:chOff x="0" y="0"/>
          <a:chExt cx="0" cy="0"/>
        </a:xfrm>
      </p:grpSpPr>
      <p:sp>
        <p:nvSpPr>
          <p:cNvPr id="9" name="Content Placeholder 8"/>
          <p:cNvSpPr>
            <a:spLocks noGrp="1"/>
          </p:cNvSpPr>
          <p:nvPr>
            <p:ph sz="quarter" idx="19"/>
          </p:nvPr>
        </p:nvSpPr>
        <p:spPr>
          <a:xfrm>
            <a:off x="502920" y="1036320"/>
            <a:ext cx="8884920" cy="5527040"/>
          </a:xfrm>
          <a:prstGeom prst="rect">
            <a:avLst/>
          </a:prstGeom>
        </p:spPr>
        <p:txBody>
          <a:bodyPr lIns="101146" tIns="50578" rIns="101146" bIns="50578"/>
          <a:lstStyle>
            <a:lvl1pPr>
              <a:lnSpc>
                <a:spcPct val="130000"/>
              </a:lnSpc>
              <a:spcBef>
                <a:spcPts val="0"/>
              </a:spcBef>
              <a:buFont typeface="Wingdings" pitchFamily="2" charset="2"/>
              <a:buChar char="§"/>
              <a:defRPr sz="1600">
                <a:latin typeface="+mj-lt"/>
              </a:defRPr>
            </a:lvl1pPr>
            <a:lvl2pPr>
              <a:lnSpc>
                <a:spcPct val="130000"/>
              </a:lnSpc>
              <a:spcBef>
                <a:spcPts val="0"/>
              </a:spcBef>
              <a:defRPr sz="1600">
                <a:latin typeface="+mj-lt"/>
              </a:defRPr>
            </a:lvl2pPr>
            <a:lvl3pPr>
              <a:lnSpc>
                <a:spcPct val="130000"/>
              </a:lnSpc>
              <a:spcBef>
                <a:spcPts val="0"/>
              </a:spcBef>
              <a:buFont typeface="Courier New" pitchFamily="49" charset="0"/>
              <a:buChar char="o"/>
              <a:defRPr sz="1600">
                <a:latin typeface="+mj-lt"/>
              </a:defRPr>
            </a:lvl3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6"/>
          </p:nvPr>
        </p:nvSpPr>
        <p:spPr>
          <a:xfrm>
            <a:off x="301752" y="345445"/>
            <a:ext cx="9052560" cy="426402"/>
          </a:xfrm>
          <a:prstGeom prst="rect">
            <a:avLst/>
          </a:prstGeom>
        </p:spPr>
        <p:txBody>
          <a:bodyPr vert="horz" lIns="101146" tIns="50578" rIns="101146" bIns="50578"/>
          <a:lstStyle>
            <a:lvl1pPr>
              <a:buNone/>
              <a:defRPr sz="2200">
                <a:solidFill>
                  <a:srgbClr val="B01D14"/>
                </a:solidFill>
                <a:latin typeface="+mn-lt"/>
              </a:defRPr>
            </a:lvl1pPr>
            <a:lvl2pPr>
              <a:defRPr sz="1300">
                <a:solidFill>
                  <a:srgbClr val="5E5C60"/>
                </a:solidFill>
                <a:latin typeface="+mj-lt"/>
              </a:defRPr>
            </a:lvl2pPr>
            <a:lvl3pPr>
              <a:defRPr sz="1300">
                <a:solidFill>
                  <a:srgbClr val="5E5C60"/>
                </a:solidFill>
                <a:latin typeface="+mj-lt"/>
              </a:defRPr>
            </a:lvl3pPr>
            <a:lvl4pPr>
              <a:defRPr sz="1300">
                <a:solidFill>
                  <a:srgbClr val="5E5C60"/>
                </a:solidFill>
                <a:latin typeface="+mj-lt"/>
              </a:defRPr>
            </a:lvl4pPr>
            <a:lvl5pPr>
              <a:defRPr sz="1300">
                <a:solidFill>
                  <a:srgbClr val="5E5C60"/>
                </a:solidFill>
                <a:latin typeface="+mj-lt"/>
              </a:defRPr>
            </a:lvl5pPr>
          </a:lstStyle>
          <a:p>
            <a:pPr lvl="0"/>
            <a:r>
              <a:rPr lang="en-US" dirty="0"/>
              <a:t>Click to edit Master text styles</a:t>
            </a:r>
          </a:p>
        </p:txBody>
      </p:sp>
      <p:sp>
        <p:nvSpPr>
          <p:cNvPr id="5" name="Slide Number Placeholder 5"/>
          <p:cNvSpPr>
            <a:spLocks noGrp="1"/>
          </p:cNvSpPr>
          <p:nvPr>
            <p:ph type="sldNum" sz="quarter" idx="15"/>
          </p:nvPr>
        </p:nvSpPr>
        <p:spPr>
          <a:xfrm>
            <a:off x="7334250" y="7306255"/>
            <a:ext cx="544830" cy="413808"/>
          </a:xfrm>
        </p:spPr>
        <p:txBody>
          <a:bodyPr/>
          <a:lstStyle>
            <a:lvl1pPr>
              <a:defRPr/>
            </a:lvl1pPr>
          </a:lstStyle>
          <a:p>
            <a:pPr>
              <a:defRPr/>
            </a:pPr>
            <a:fld id="{6A778C46-885F-4262-824A-4B7F63570494}"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7724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r>
              <a:rPr lang="en-US" dirty="0"/>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Formatted bullets one column no subtitle">
    <p:spTree>
      <p:nvGrpSpPr>
        <p:cNvPr id="1" name=""/>
        <p:cNvGrpSpPr/>
        <p:nvPr/>
      </p:nvGrpSpPr>
      <p:grpSpPr>
        <a:xfrm>
          <a:off x="0" y="0"/>
          <a:ext cx="0" cy="0"/>
          <a:chOff x="0" y="0"/>
          <a:chExt cx="0" cy="0"/>
        </a:xfrm>
      </p:grpSpPr>
      <p:sp>
        <p:nvSpPr>
          <p:cNvPr id="9" name="Content Placeholder 8"/>
          <p:cNvSpPr>
            <a:spLocks noGrp="1"/>
          </p:cNvSpPr>
          <p:nvPr>
            <p:ph sz="quarter" idx="19"/>
          </p:nvPr>
        </p:nvSpPr>
        <p:spPr>
          <a:xfrm>
            <a:off x="502920" y="1036320"/>
            <a:ext cx="8884920" cy="5527040"/>
          </a:xfrm>
          <a:prstGeom prst="rect">
            <a:avLst/>
          </a:prstGeom>
        </p:spPr>
        <p:txBody>
          <a:bodyPr lIns="101194" tIns="50601" rIns="101194" bIns="50601"/>
          <a:lstStyle>
            <a:lvl1pPr>
              <a:lnSpc>
                <a:spcPct val="130000"/>
              </a:lnSpc>
              <a:spcBef>
                <a:spcPts val="0"/>
              </a:spcBef>
              <a:buFont typeface="Wingdings" pitchFamily="2" charset="2"/>
              <a:buChar char="§"/>
              <a:defRPr sz="1600">
                <a:latin typeface="+mj-lt"/>
              </a:defRPr>
            </a:lvl1pPr>
            <a:lvl2pPr>
              <a:lnSpc>
                <a:spcPct val="130000"/>
              </a:lnSpc>
              <a:spcBef>
                <a:spcPts val="0"/>
              </a:spcBef>
              <a:defRPr sz="1600">
                <a:latin typeface="+mj-lt"/>
              </a:defRPr>
            </a:lvl2pPr>
            <a:lvl3pPr>
              <a:lnSpc>
                <a:spcPct val="130000"/>
              </a:lnSpc>
              <a:spcBef>
                <a:spcPts val="0"/>
              </a:spcBef>
              <a:buFont typeface="Courier New" pitchFamily="49" charset="0"/>
              <a:buChar char="o"/>
              <a:defRPr sz="1600">
                <a:latin typeface="+mj-lt"/>
              </a:defRPr>
            </a:lvl3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6"/>
          </p:nvPr>
        </p:nvSpPr>
        <p:spPr>
          <a:xfrm>
            <a:off x="301752" y="345445"/>
            <a:ext cx="9052560" cy="426402"/>
          </a:xfrm>
          <a:prstGeom prst="rect">
            <a:avLst/>
          </a:prstGeom>
        </p:spPr>
        <p:txBody>
          <a:bodyPr vert="horz" lIns="101194" tIns="50601" rIns="101194" bIns="50601"/>
          <a:lstStyle>
            <a:lvl1pPr>
              <a:buNone/>
              <a:defRPr sz="2200">
                <a:solidFill>
                  <a:srgbClr val="B01D14"/>
                </a:solidFill>
                <a:latin typeface="+mn-lt"/>
              </a:defRPr>
            </a:lvl1pPr>
            <a:lvl2pPr>
              <a:defRPr sz="1300">
                <a:solidFill>
                  <a:srgbClr val="5E5C60"/>
                </a:solidFill>
                <a:latin typeface="+mj-lt"/>
              </a:defRPr>
            </a:lvl2pPr>
            <a:lvl3pPr>
              <a:defRPr sz="1300">
                <a:solidFill>
                  <a:srgbClr val="5E5C60"/>
                </a:solidFill>
                <a:latin typeface="+mj-lt"/>
              </a:defRPr>
            </a:lvl3pPr>
            <a:lvl4pPr>
              <a:defRPr sz="1300">
                <a:solidFill>
                  <a:srgbClr val="5E5C60"/>
                </a:solidFill>
                <a:latin typeface="+mj-lt"/>
              </a:defRPr>
            </a:lvl4pPr>
            <a:lvl5pPr>
              <a:defRPr sz="1300">
                <a:solidFill>
                  <a:srgbClr val="5E5C60"/>
                </a:solidFill>
                <a:latin typeface="+mj-lt"/>
              </a:defRPr>
            </a:lvl5pPr>
          </a:lstStyle>
          <a:p>
            <a:pPr lvl="0"/>
            <a:r>
              <a:rPr lang="en-US" dirty="0"/>
              <a:t>Click to edit Master text styles</a:t>
            </a:r>
          </a:p>
        </p:txBody>
      </p:sp>
      <p:sp>
        <p:nvSpPr>
          <p:cNvPr id="5" name="Slide Number Placeholder 5"/>
          <p:cNvSpPr>
            <a:spLocks noGrp="1"/>
          </p:cNvSpPr>
          <p:nvPr>
            <p:ph type="sldNum" sz="quarter" idx="15"/>
          </p:nvPr>
        </p:nvSpPr>
        <p:spPr>
          <a:xfrm>
            <a:off x="7334250" y="7306255"/>
            <a:ext cx="544830" cy="413808"/>
          </a:xfrm>
        </p:spPr>
        <p:txBody>
          <a:bodyPr/>
          <a:lstStyle>
            <a:lvl1pPr>
              <a:defRPr/>
            </a:lvl1pPr>
          </a:lstStyle>
          <a:p>
            <a:pPr>
              <a:defRPr/>
            </a:pPr>
            <a:fld id="{6A778C46-885F-4262-824A-4B7F63570494}"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rmatted bullets one column no subtitle">
    <p:spTree>
      <p:nvGrpSpPr>
        <p:cNvPr id="1" name=""/>
        <p:cNvGrpSpPr/>
        <p:nvPr/>
      </p:nvGrpSpPr>
      <p:grpSpPr>
        <a:xfrm>
          <a:off x="0" y="0"/>
          <a:ext cx="0" cy="0"/>
          <a:chOff x="0" y="0"/>
          <a:chExt cx="0" cy="0"/>
        </a:xfrm>
      </p:grpSpPr>
      <p:sp>
        <p:nvSpPr>
          <p:cNvPr id="9" name="Content Placeholder 8"/>
          <p:cNvSpPr>
            <a:spLocks noGrp="1"/>
          </p:cNvSpPr>
          <p:nvPr>
            <p:ph sz="quarter" idx="19"/>
          </p:nvPr>
        </p:nvSpPr>
        <p:spPr>
          <a:xfrm>
            <a:off x="502920" y="1036320"/>
            <a:ext cx="8884920" cy="5527040"/>
          </a:xfrm>
          <a:prstGeom prst="rect">
            <a:avLst/>
          </a:prstGeom>
        </p:spPr>
        <p:txBody>
          <a:bodyPr lIns="101253" tIns="50631" rIns="101253" bIns="50631"/>
          <a:lstStyle>
            <a:lvl1pPr>
              <a:lnSpc>
                <a:spcPct val="130000"/>
              </a:lnSpc>
              <a:spcBef>
                <a:spcPts val="0"/>
              </a:spcBef>
              <a:buFont typeface="Wingdings" pitchFamily="2" charset="2"/>
              <a:buChar char="§"/>
              <a:defRPr sz="1600">
                <a:latin typeface="+mj-lt"/>
              </a:defRPr>
            </a:lvl1pPr>
            <a:lvl2pPr>
              <a:lnSpc>
                <a:spcPct val="130000"/>
              </a:lnSpc>
              <a:spcBef>
                <a:spcPts val="0"/>
              </a:spcBef>
              <a:defRPr sz="1600">
                <a:latin typeface="+mj-lt"/>
              </a:defRPr>
            </a:lvl2pPr>
            <a:lvl3pPr>
              <a:lnSpc>
                <a:spcPct val="130000"/>
              </a:lnSpc>
              <a:spcBef>
                <a:spcPts val="0"/>
              </a:spcBef>
              <a:buFont typeface="Courier New" pitchFamily="49" charset="0"/>
              <a:buChar char="o"/>
              <a:defRPr sz="1600">
                <a:latin typeface="+mj-lt"/>
              </a:defRPr>
            </a:lvl3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6"/>
          </p:nvPr>
        </p:nvSpPr>
        <p:spPr>
          <a:xfrm>
            <a:off x="301752" y="345445"/>
            <a:ext cx="9052560" cy="426402"/>
          </a:xfrm>
          <a:prstGeom prst="rect">
            <a:avLst/>
          </a:prstGeom>
        </p:spPr>
        <p:txBody>
          <a:bodyPr vert="horz" lIns="101253" tIns="50631" rIns="101253" bIns="50631"/>
          <a:lstStyle>
            <a:lvl1pPr>
              <a:buNone/>
              <a:defRPr sz="2200">
                <a:solidFill>
                  <a:srgbClr val="B01D14"/>
                </a:solidFill>
                <a:latin typeface="+mn-lt"/>
              </a:defRPr>
            </a:lvl1pPr>
            <a:lvl2pPr>
              <a:defRPr sz="1300">
                <a:solidFill>
                  <a:srgbClr val="5E5C60"/>
                </a:solidFill>
                <a:latin typeface="+mj-lt"/>
              </a:defRPr>
            </a:lvl2pPr>
            <a:lvl3pPr>
              <a:defRPr sz="1300">
                <a:solidFill>
                  <a:srgbClr val="5E5C60"/>
                </a:solidFill>
                <a:latin typeface="+mj-lt"/>
              </a:defRPr>
            </a:lvl3pPr>
            <a:lvl4pPr>
              <a:defRPr sz="1300">
                <a:solidFill>
                  <a:srgbClr val="5E5C60"/>
                </a:solidFill>
                <a:latin typeface="+mj-lt"/>
              </a:defRPr>
            </a:lvl4pPr>
            <a:lvl5pPr>
              <a:defRPr sz="1300">
                <a:solidFill>
                  <a:srgbClr val="5E5C60"/>
                </a:solidFill>
                <a:latin typeface="+mj-lt"/>
              </a:defRPr>
            </a:lvl5pPr>
          </a:lstStyle>
          <a:p>
            <a:pPr lvl="0"/>
            <a:r>
              <a:rPr lang="en-US" dirty="0"/>
              <a:t>Click to edit Master text styles</a:t>
            </a:r>
          </a:p>
        </p:txBody>
      </p:sp>
      <p:sp>
        <p:nvSpPr>
          <p:cNvPr id="5" name="Slide Number Placeholder 5"/>
          <p:cNvSpPr>
            <a:spLocks noGrp="1"/>
          </p:cNvSpPr>
          <p:nvPr>
            <p:ph type="sldNum" sz="quarter" idx="15"/>
          </p:nvPr>
        </p:nvSpPr>
        <p:spPr>
          <a:xfrm>
            <a:off x="7334250" y="7306255"/>
            <a:ext cx="544830" cy="413808"/>
          </a:xfrm>
        </p:spPr>
        <p:txBody>
          <a:bodyPr/>
          <a:lstStyle>
            <a:lvl1pPr>
              <a:defRPr/>
            </a:lvl1pPr>
          </a:lstStyle>
          <a:p>
            <a:pPr>
              <a:defRPr/>
            </a:pPr>
            <a:fld id="{6A778C46-885F-4262-824A-4B7F63570494}"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Formatted bullets one column no subtitle">
    <p:spTree>
      <p:nvGrpSpPr>
        <p:cNvPr id="1" name=""/>
        <p:cNvGrpSpPr/>
        <p:nvPr/>
      </p:nvGrpSpPr>
      <p:grpSpPr>
        <a:xfrm>
          <a:off x="0" y="0"/>
          <a:ext cx="0" cy="0"/>
          <a:chOff x="0" y="0"/>
          <a:chExt cx="0" cy="0"/>
        </a:xfrm>
      </p:grpSpPr>
      <p:sp>
        <p:nvSpPr>
          <p:cNvPr id="9" name="Content Placeholder 8"/>
          <p:cNvSpPr>
            <a:spLocks noGrp="1"/>
          </p:cNvSpPr>
          <p:nvPr>
            <p:ph sz="quarter" idx="19"/>
          </p:nvPr>
        </p:nvSpPr>
        <p:spPr>
          <a:xfrm>
            <a:off x="502920" y="1036320"/>
            <a:ext cx="8884920" cy="5527040"/>
          </a:xfrm>
          <a:prstGeom prst="rect">
            <a:avLst/>
          </a:prstGeom>
        </p:spPr>
        <p:txBody>
          <a:bodyPr lIns="101324" tIns="50666" rIns="101324" bIns="50666"/>
          <a:lstStyle>
            <a:lvl1pPr>
              <a:lnSpc>
                <a:spcPct val="130000"/>
              </a:lnSpc>
              <a:spcBef>
                <a:spcPts val="0"/>
              </a:spcBef>
              <a:buFont typeface="Wingdings" pitchFamily="2" charset="2"/>
              <a:buChar char="§"/>
              <a:defRPr sz="1600">
                <a:latin typeface="+mj-lt"/>
              </a:defRPr>
            </a:lvl1pPr>
            <a:lvl2pPr>
              <a:lnSpc>
                <a:spcPct val="130000"/>
              </a:lnSpc>
              <a:spcBef>
                <a:spcPts val="0"/>
              </a:spcBef>
              <a:defRPr sz="1600">
                <a:latin typeface="+mj-lt"/>
              </a:defRPr>
            </a:lvl2pPr>
            <a:lvl3pPr>
              <a:lnSpc>
                <a:spcPct val="130000"/>
              </a:lnSpc>
              <a:spcBef>
                <a:spcPts val="0"/>
              </a:spcBef>
              <a:buFont typeface="Courier New" pitchFamily="49" charset="0"/>
              <a:buChar char="o"/>
              <a:defRPr sz="1600">
                <a:latin typeface="+mj-lt"/>
              </a:defRPr>
            </a:lvl3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6"/>
          </p:nvPr>
        </p:nvSpPr>
        <p:spPr>
          <a:xfrm>
            <a:off x="301752" y="345445"/>
            <a:ext cx="9052560" cy="426402"/>
          </a:xfrm>
          <a:prstGeom prst="rect">
            <a:avLst/>
          </a:prstGeom>
        </p:spPr>
        <p:txBody>
          <a:bodyPr vert="horz" lIns="101324" tIns="50666" rIns="101324" bIns="50666"/>
          <a:lstStyle>
            <a:lvl1pPr>
              <a:buNone/>
              <a:defRPr sz="2200">
                <a:solidFill>
                  <a:srgbClr val="B01D14"/>
                </a:solidFill>
                <a:latin typeface="+mn-lt"/>
              </a:defRPr>
            </a:lvl1pPr>
            <a:lvl2pPr>
              <a:defRPr sz="1300">
                <a:solidFill>
                  <a:srgbClr val="5E5C60"/>
                </a:solidFill>
                <a:latin typeface="+mj-lt"/>
              </a:defRPr>
            </a:lvl2pPr>
            <a:lvl3pPr>
              <a:defRPr sz="1300">
                <a:solidFill>
                  <a:srgbClr val="5E5C60"/>
                </a:solidFill>
                <a:latin typeface="+mj-lt"/>
              </a:defRPr>
            </a:lvl3pPr>
            <a:lvl4pPr>
              <a:defRPr sz="1300">
                <a:solidFill>
                  <a:srgbClr val="5E5C60"/>
                </a:solidFill>
                <a:latin typeface="+mj-lt"/>
              </a:defRPr>
            </a:lvl4pPr>
            <a:lvl5pPr>
              <a:defRPr sz="1300">
                <a:solidFill>
                  <a:srgbClr val="5E5C60"/>
                </a:solidFill>
                <a:latin typeface="+mj-lt"/>
              </a:defRPr>
            </a:lvl5pPr>
          </a:lstStyle>
          <a:p>
            <a:pPr lvl="0"/>
            <a:r>
              <a:rPr lang="en-US" dirty="0"/>
              <a:t>Click to edit Master text styles</a:t>
            </a:r>
          </a:p>
        </p:txBody>
      </p:sp>
      <p:sp>
        <p:nvSpPr>
          <p:cNvPr id="5" name="Slide Number Placeholder 5"/>
          <p:cNvSpPr>
            <a:spLocks noGrp="1"/>
          </p:cNvSpPr>
          <p:nvPr>
            <p:ph type="sldNum" sz="quarter" idx="15"/>
          </p:nvPr>
        </p:nvSpPr>
        <p:spPr>
          <a:xfrm>
            <a:off x="7334250" y="7306255"/>
            <a:ext cx="544830" cy="413808"/>
          </a:xfrm>
        </p:spPr>
        <p:txBody>
          <a:bodyPr/>
          <a:lstStyle>
            <a:lvl1pPr>
              <a:defRPr/>
            </a:lvl1pPr>
          </a:lstStyle>
          <a:p>
            <a:pPr>
              <a:defRPr/>
            </a:pPr>
            <a:fld id="{6A778C46-885F-4262-824A-4B7F63570494}"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rmatted bullets one column no subtitle">
    <p:spTree>
      <p:nvGrpSpPr>
        <p:cNvPr id="1" name=""/>
        <p:cNvGrpSpPr/>
        <p:nvPr/>
      </p:nvGrpSpPr>
      <p:grpSpPr>
        <a:xfrm>
          <a:off x="0" y="0"/>
          <a:ext cx="0" cy="0"/>
          <a:chOff x="0" y="0"/>
          <a:chExt cx="0" cy="0"/>
        </a:xfrm>
      </p:grpSpPr>
      <p:sp>
        <p:nvSpPr>
          <p:cNvPr id="9" name="Content Placeholder 8"/>
          <p:cNvSpPr>
            <a:spLocks noGrp="1"/>
          </p:cNvSpPr>
          <p:nvPr>
            <p:ph sz="quarter" idx="19"/>
          </p:nvPr>
        </p:nvSpPr>
        <p:spPr>
          <a:xfrm>
            <a:off x="502920" y="1036320"/>
            <a:ext cx="8884920" cy="5527040"/>
          </a:xfrm>
          <a:prstGeom prst="rect">
            <a:avLst/>
          </a:prstGeom>
        </p:spPr>
        <p:txBody>
          <a:bodyPr lIns="101407" tIns="50706" rIns="101407" bIns="50706"/>
          <a:lstStyle>
            <a:lvl1pPr>
              <a:lnSpc>
                <a:spcPct val="130000"/>
              </a:lnSpc>
              <a:spcBef>
                <a:spcPts val="0"/>
              </a:spcBef>
              <a:buFont typeface="Wingdings" pitchFamily="2" charset="2"/>
              <a:buChar char="§"/>
              <a:defRPr sz="1600">
                <a:latin typeface="+mj-lt"/>
              </a:defRPr>
            </a:lvl1pPr>
            <a:lvl2pPr>
              <a:lnSpc>
                <a:spcPct val="130000"/>
              </a:lnSpc>
              <a:spcBef>
                <a:spcPts val="0"/>
              </a:spcBef>
              <a:defRPr sz="1600">
                <a:latin typeface="+mj-lt"/>
              </a:defRPr>
            </a:lvl2pPr>
            <a:lvl3pPr>
              <a:lnSpc>
                <a:spcPct val="130000"/>
              </a:lnSpc>
              <a:spcBef>
                <a:spcPts val="0"/>
              </a:spcBef>
              <a:buFont typeface="Courier New" pitchFamily="49" charset="0"/>
              <a:buChar char="o"/>
              <a:defRPr sz="1600">
                <a:latin typeface="+mj-lt"/>
              </a:defRPr>
            </a:lvl3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6"/>
          </p:nvPr>
        </p:nvSpPr>
        <p:spPr>
          <a:xfrm>
            <a:off x="301752" y="345445"/>
            <a:ext cx="9052560" cy="426402"/>
          </a:xfrm>
          <a:prstGeom prst="rect">
            <a:avLst/>
          </a:prstGeom>
        </p:spPr>
        <p:txBody>
          <a:bodyPr vert="horz" lIns="101407" tIns="50706" rIns="101407" bIns="50706"/>
          <a:lstStyle>
            <a:lvl1pPr>
              <a:buNone/>
              <a:defRPr sz="2200">
                <a:solidFill>
                  <a:srgbClr val="B01D14"/>
                </a:solidFill>
                <a:latin typeface="+mn-lt"/>
              </a:defRPr>
            </a:lvl1pPr>
            <a:lvl2pPr>
              <a:defRPr sz="1300">
                <a:solidFill>
                  <a:srgbClr val="5E5C60"/>
                </a:solidFill>
                <a:latin typeface="+mj-lt"/>
              </a:defRPr>
            </a:lvl2pPr>
            <a:lvl3pPr>
              <a:defRPr sz="1300">
                <a:solidFill>
                  <a:srgbClr val="5E5C60"/>
                </a:solidFill>
                <a:latin typeface="+mj-lt"/>
              </a:defRPr>
            </a:lvl3pPr>
            <a:lvl4pPr>
              <a:defRPr sz="1300">
                <a:solidFill>
                  <a:srgbClr val="5E5C60"/>
                </a:solidFill>
                <a:latin typeface="+mj-lt"/>
              </a:defRPr>
            </a:lvl4pPr>
            <a:lvl5pPr>
              <a:defRPr sz="1300">
                <a:solidFill>
                  <a:srgbClr val="5E5C60"/>
                </a:solidFill>
                <a:latin typeface="+mj-lt"/>
              </a:defRPr>
            </a:lvl5pPr>
          </a:lstStyle>
          <a:p>
            <a:pPr lvl="0"/>
            <a:r>
              <a:rPr lang="en-US" dirty="0"/>
              <a:t>Click to edit Master text styles</a:t>
            </a:r>
          </a:p>
        </p:txBody>
      </p:sp>
      <p:sp>
        <p:nvSpPr>
          <p:cNvPr id="5" name="Slide Number Placeholder 5"/>
          <p:cNvSpPr>
            <a:spLocks noGrp="1"/>
          </p:cNvSpPr>
          <p:nvPr>
            <p:ph type="sldNum" sz="quarter" idx="15"/>
          </p:nvPr>
        </p:nvSpPr>
        <p:spPr>
          <a:xfrm>
            <a:off x="7334250" y="7306255"/>
            <a:ext cx="544830" cy="413808"/>
          </a:xfrm>
        </p:spPr>
        <p:txBody>
          <a:bodyPr/>
          <a:lstStyle>
            <a:lvl1pPr>
              <a:defRPr/>
            </a:lvl1pPr>
          </a:lstStyle>
          <a:p>
            <a:pPr>
              <a:defRPr/>
            </a:pPr>
            <a:fld id="{6A778C46-885F-4262-824A-4B7F63570494}"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Formatted bullets one column no subtitle">
    <p:spTree>
      <p:nvGrpSpPr>
        <p:cNvPr id="1" name=""/>
        <p:cNvGrpSpPr/>
        <p:nvPr/>
      </p:nvGrpSpPr>
      <p:grpSpPr>
        <a:xfrm>
          <a:off x="0" y="0"/>
          <a:ext cx="0" cy="0"/>
          <a:chOff x="0" y="0"/>
          <a:chExt cx="0" cy="0"/>
        </a:xfrm>
      </p:grpSpPr>
      <p:sp>
        <p:nvSpPr>
          <p:cNvPr id="9" name="Content Placeholder 8"/>
          <p:cNvSpPr>
            <a:spLocks noGrp="1"/>
          </p:cNvSpPr>
          <p:nvPr>
            <p:ph sz="quarter" idx="19"/>
          </p:nvPr>
        </p:nvSpPr>
        <p:spPr>
          <a:xfrm>
            <a:off x="502920" y="1036320"/>
            <a:ext cx="8884920" cy="5527040"/>
          </a:xfrm>
          <a:prstGeom prst="rect">
            <a:avLst/>
          </a:prstGeom>
        </p:spPr>
        <p:txBody>
          <a:bodyPr lIns="101503" tIns="50754" rIns="101503" bIns="50754"/>
          <a:lstStyle>
            <a:lvl1pPr>
              <a:lnSpc>
                <a:spcPct val="130000"/>
              </a:lnSpc>
              <a:spcBef>
                <a:spcPts val="0"/>
              </a:spcBef>
              <a:buFont typeface="Wingdings" pitchFamily="2" charset="2"/>
              <a:buChar char="§"/>
              <a:defRPr sz="1600">
                <a:latin typeface="+mj-lt"/>
              </a:defRPr>
            </a:lvl1pPr>
            <a:lvl2pPr>
              <a:lnSpc>
                <a:spcPct val="130000"/>
              </a:lnSpc>
              <a:spcBef>
                <a:spcPts val="0"/>
              </a:spcBef>
              <a:defRPr sz="1600">
                <a:latin typeface="+mj-lt"/>
              </a:defRPr>
            </a:lvl2pPr>
            <a:lvl3pPr>
              <a:lnSpc>
                <a:spcPct val="130000"/>
              </a:lnSpc>
              <a:spcBef>
                <a:spcPts val="0"/>
              </a:spcBef>
              <a:buFont typeface="Courier New" pitchFamily="49" charset="0"/>
              <a:buChar char="o"/>
              <a:defRPr sz="1600">
                <a:latin typeface="+mj-lt"/>
              </a:defRPr>
            </a:lvl3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6"/>
          </p:nvPr>
        </p:nvSpPr>
        <p:spPr>
          <a:xfrm>
            <a:off x="301752" y="345445"/>
            <a:ext cx="9052560" cy="426402"/>
          </a:xfrm>
          <a:prstGeom prst="rect">
            <a:avLst/>
          </a:prstGeom>
        </p:spPr>
        <p:txBody>
          <a:bodyPr vert="horz" lIns="101503" tIns="50754" rIns="101503" bIns="50754"/>
          <a:lstStyle>
            <a:lvl1pPr>
              <a:buNone/>
              <a:defRPr sz="2200">
                <a:solidFill>
                  <a:srgbClr val="B01D14"/>
                </a:solidFill>
                <a:latin typeface="+mn-lt"/>
              </a:defRPr>
            </a:lvl1pPr>
            <a:lvl2pPr>
              <a:defRPr sz="1300">
                <a:solidFill>
                  <a:srgbClr val="5E5C60"/>
                </a:solidFill>
                <a:latin typeface="+mj-lt"/>
              </a:defRPr>
            </a:lvl2pPr>
            <a:lvl3pPr>
              <a:defRPr sz="1300">
                <a:solidFill>
                  <a:srgbClr val="5E5C60"/>
                </a:solidFill>
                <a:latin typeface="+mj-lt"/>
              </a:defRPr>
            </a:lvl3pPr>
            <a:lvl4pPr>
              <a:defRPr sz="1300">
                <a:solidFill>
                  <a:srgbClr val="5E5C60"/>
                </a:solidFill>
                <a:latin typeface="+mj-lt"/>
              </a:defRPr>
            </a:lvl4pPr>
            <a:lvl5pPr>
              <a:defRPr sz="1300">
                <a:solidFill>
                  <a:srgbClr val="5E5C60"/>
                </a:solidFill>
                <a:latin typeface="+mj-lt"/>
              </a:defRPr>
            </a:lvl5pPr>
          </a:lstStyle>
          <a:p>
            <a:pPr lvl="0"/>
            <a:r>
              <a:rPr lang="en-US" dirty="0"/>
              <a:t>Click to edit Master text styles</a:t>
            </a:r>
          </a:p>
        </p:txBody>
      </p:sp>
      <p:sp>
        <p:nvSpPr>
          <p:cNvPr id="5" name="Slide Number Placeholder 5"/>
          <p:cNvSpPr>
            <a:spLocks noGrp="1"/>
          </p:cNvSpPr>
          <p:nvPr>
            <p:ph type="sldNum" sz="quarter" idx="15"/>
          </p:nvPr>
        </p:nvSpPr>
        <p:spPr>
          <a:xfrm>
            <a:off x="7334250" y="7306255"/>
            <a:ext cx="544830" cy="413808"/>
          </a:xfrm>
        </p:spPr>
        <p:txBody>
          <a:bodyPr/>
          <a:lstStyle>
            <a:lvl1pPr>
              <a:defRPr/>
            </a:lvl1pPr>
          </a:lstStyle>
          <a:p>
            <a:pPr>
              <a:defRPr/>
            </a:pPr>
            <a:fld id="{6A778C46-885F-4262-824A-4B7F63570494}"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Formatted bullets one column no subtitle">
    <p:spTree>
      <p:nvGrpSpPr>
        <p:cNvPr id="1" name=""/>
        <p:cNvGrpSpPr/>
        <p:nvPr/>
      </p:nvGrpSpPr>
      <p:grpSpPr>
        <a:xfrm>
          <a:off x="0" y="0"/>
          <a:ext cx="0" cy="0"/>
          <a:chOff x="0" y="0"/>
          <a:chExt cx="0" cy="0"/>
        </a:xfrm>
      </p:grpSpPr>
      <p:sp>
        <p:nvSpPr>
          <p:cNvPr id="9" name="Content Placeholder 8"/>
          <p:cNvSpPr>
            <a:spLocks noGrp="1"/>
          </p:cNvSpPr>
          <p:nvPr>
            <p:ph sz="quarter" idx="19"/>
          </p:nvPr>
        </p:nvSpPr>
        <p:spPr>
          <a:xfrm>
            <a:off x="502920" y="1036320"/>
            <a:ext cx="8884920" cy="5527040"/>
          </a:xfrm>
          <a:prstGeom prst="rect">
            <a:avLst/>
          </a:prstGeom>
        </p:spPr>
        <p:txBody>
          <a:bodyPr lIns="101609" tIns="50806" rIns="101609" bIns="50806"/>
          <a:lstStyle>
            <a:lvl1pPr>
              <a:lnSpc>
                <a:spcPct val="130000"/>
              </a:lnSpc>
              <a:spcBef>
                <a:spcPts val="0"/>
              </a:spcBef>
              <a:buFont typeface="Wingdings" pitchFamily="2" charset="2"/>
              <a:buChar char="§"/>
              <a:defRPr sz="1600">
                <a:latin typeface="+mj-lt"/>
              </a:defRPr>
            </a:lvl1pPr>
            <a:lvl2pPr>
              <a:lnSpc>
                <a:spcPct val="130000"/>
              </a:lnSpc>
              <a:spcBef>
                <a:spcPts val="0"/>
              </a:spcBef>
              <a:defRPr sz="1600">
                <a:latin typeface="+mj-lt"/>
              </a:defRPr>
            </a:lvl2pPr>
            <a:lvl3pPr>
              <a:lnSpc>
                <a:spcPct val="130000"/>
              </a:lnSpc>
              <a:spcBef>
                <a:spcPts val="0"/>
              </a:spcBef>
              <a:buFont typeface="Courier New" pitchFamily="49" charset="0"/>
              <a:buChar char="o"/>
              <a:defRPr sz="1600">
                <a:latin typeface="+mj-lt"/>
              </a:defRPr>
            </a:lvl3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6"/>
          </p:nvPr>
        </p:nvSpPr>
        <p:spPr>
          <a:xfrm>
            <a:off x="301752" y="345445"/>
            <a:ext cx="9052560" cy="426402"/>
          </a:xfrm>
          <a:prstGeom prst="rect">
            <a:avLst/>
          </a:prstGeom>
        </p:spPr>
        <p:txBody>
          <a:bodyPr vert="horz" lIns="101609" tIns="50806" rIns="101609" bIns="50806"/>
          <a:lstStyle>
            <a:lvl1pPr>
              <a:buNone/>
              <a:defRPr sz="2200">
                <a:solidFill>
                  <a:srgbClr val="B01D14"/>
                </a:solidFill>
                <a:latin typeface="+mn-lt"/>
              </a:defRPr>
            </a:lvl1pPr>
            <a:lvl2pPr>
              <a:defRPr sz="1300">
                <a:solidFill>
                  <a:srgbClr val="5E5C60"/>
                </a:solidFill>
                <a:latin typeface="+mj-lt"/>
              </a:defRPr>
            </a:lvl2pPr>
            <a:lvl3pPr>
              <a:defRPr sz="1300">
                <a:solidFill>
                  <a:srgbClr val="5E5C60"/>
                </a:solidFill>
                <a:latin typeface="+mj-lt"/>
              </a:defRPr>
            </a:lvl3pPr>
            <a:lvl4pPr>
              <a:defRPr sz="1300">
                <a:solidFill>
                  <a:srgbClr val="5E5C60"/>
                </a:solidFill>
                <a:latin typeface="+mj-lt"/>
              </a:defRPr>
            </a:lvl4pPr>
            <a:lvl5pPr>
              <a:defRPr sz="1300">
                <a:solidFill>
                  <a:srgbClr val="5E5C60"/>
                </a:solidFill>
                <a:latin typeface="+mj-lt"/>
              </a:defRPr>
            </a:lvl5pPr>
          </a:lstStyle>
          <a:p>
            <a:pPr lvl="0"/>
            <a:r>
              <a:rPr lang="en-US" dirty="0"/>
              <a:t>Click to edit Master text styles</a:t>
            </a:r>
          </a:p>
        </p:txBody>
      </p:sp>
      <p:sp>
        <p:nvSpPr>
          <p:cNvPr id="5" name="Slide Number Placeholder 5"/>
          <p:cNvSpPr>
            <a:spLocks noGrp="1"/>
          </p:cNvSpPr>
          <p:nvPr>
            <p:ph type="sldNum" sz="quarter" idx="15"/>
          </p:nvPr>
        </p:nvSpPr>
        <p:spPr>
          <a:xfrm>
            <a:off x="7334250" y="7306255"/>
            <a:ext cx="544830" cy="413808"/>
          </a:xfrm>
        </p:spPr>
        <p:txBody>
          <a:bodyPr/>
          <a:lstStyle>
            <a:lvl1pPr>
              <a:defRPr/>
            </a:lvl1pPr>
          </a:lstStyle>
          <a:p>
            <a:pPr>
              <a:defRPr/>
            </a:pPr>
            <a:fld id="{6A778C46-885F-4262-824A-4B7F63570494}"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Formatted bullets one column no subtitle">
    <p:spTree>
      <p:nvGrpSpPr>
        <p:cNvPr id="1" name=""/>
        <p:cNvGrpSpPr/>
        <p:nvPr/>
      </p:nvGrpSpPr>
      <p:grpSpPr>
        <a:xfrm>
          <a:off x="0" y="0"/>
          <a:ext cx="0" cy="0"/>
          <a:chOff x="0" y="0"/>
          <a:chExt cx="0" cy="0"/>
        </a:xfrm>
      </p:grpSpPr>
      <p:sp>
        <p:nvSpPr>
          <p:cNvPr id="9" name="Content Placeholder 8"/>
          <p:cNvSpPr>
            <a:spLocks noGrp="1"/>
          </p:cNvSpPr>
          <p:nvPr>
            <p:ph sz="quarter" idx="19"/>
          </p:nvPr>
        </p:nvSpPr>
        <p:spPr>
          <a:xfrm>
            <a:off x="502920" y="1036320"/>
            <a:ext cx="8884920" cy="5527040"/>
          </a:xfrm>
          <a:prstGeom prst="rect">
            <a:avLst/>
          </a:prstGeom>
        </p:spPr>
        <p:txBody>
          <a:bodyPr lIns="101728" tIns="50865" rIns="101728" bIns="50865"/>
          <a:lstStyle>
            <a:lvl1pPr>
              <a:lnSpc>
                <a:spcPct val="130000"/>
              </a:lnSpc>
              <a:spcBef>
                <a:spcPts val="0"/>
              </a:spcBef>
              <a:buFont typeface="Wingdings" pitchFamily="2" charset="2"/>
              <a:buChar char="§"/>
              <a:defRPr sz="1600">
                <a:latin typeface="+mj-lt"/>
              </a:defRPr>
            </a:lvl1pPr>
            <a:lvl2pPr>
              <a:lnSpc>
                <a:spcPct val="130000"/>
              </a:lnSpc>
              <a:spcBef>
                <a:spcPts val="0"/>
              </a:spcBef>
              <a:defRPr sz="1600">
                <a:latin typeface="+mj-lt"/>
              </a:defRPr>
            </a:lvl2pPr>
            <a:lvl3pPr>
              <a:lnSpc>
                <a:spcPct val="130000"/>
              </a:lnSpc>
              <a:spcBef>
                <a:spcPts val="0"/>
              </a:spcBef>
              <a:buFont typeface="Courier New" pitchFamily="49" charset="0"/>
              <a:buChar char="o"/>
              <a:defRPr sz="1600">
                <a:latin typeface="+mj-lt"/>
              </a:defRPr>
            </a:lvl3pPr>
          </a:lstStyle>
          <a:p>
            <a:pPr lvl="0"/>
            <a:r>
              <a:rPr lang="en-US" dirty="0"/>
              <a:t>Click to edit Master text styles</a:t>
            </a:r>
          </a:p>
          <a:p>
            <a:pPr lvl="1"/>
            <a:r>
              <a:rPr lang="en-US" dirty="0"/>
              <a:t>Second level</a:t>
            </a:r>
          </a:p>
          <a:p>
            <a:pPr lvl="2"/>
            <a:r>
              <a:rPr lang="en-US" dirty="0"/>
              <a:t>Third level</a:t>
            </a:r>
          </a:p>
        </p:txBody>
      </p:sp>
      <p:sp>
        <p:nvSpPr>
          <p:cNvPr id="11" name="Text Placeholder 10"/>
          <p:cNvSpPr>
            <a:spLocks noGrp="1"/>
          </p:cNvSpPr>
          <p:nvPr>
            <p:ph type="body" sz="quarter" idx="16"/>
          </p:nvPr>
        </p:nvSpPr>
        <p:spPr>
          <a:xfrm>
            <a:off x="301752" y="345445"/>
            <a:ext cx="9052560" cy="426402"/>
          </a:xfrm>
          <a:prstGeom prst="rect">
            <a:avLst/>
          </a:prstGeom>
        </p:spPr>
        <p:txBody>
          <a:bodyPr vert="horz" lIns="101728" tIns="50865" rIns="101728" bIns="50865"/>
          <a:lstStyle>
            <a:lvl1pPr>
              <a:buNone/>
              <a:defRPr sz="2200">
                <a:solidFill>
                  <a:srgbClr val="B01D14"/>
                </a:solidFill>
                <a:latin typeface="+mn-lt"/>
              </a:defRPr>
            </a:lvl1pPr>
            <a:lvl2pPr>
              <a:defRPr sz="1300">
                <a:solidFill>
                  <a:srgbClr val="5E5C60"/>
                </a:solidFill>
                <a:latin typeface="+mj-lt"/>
              </a:defRPr>
            </a:lvl2pPr>
            <a:lvl3pPr>
              <a:defRPr sz="1300">
                <a:solidFill>
                  <a:srgbClr val="5E5C60"/>
                </a:solidFill>
                <a:latin typeface="+mj-lt"/>
              </a:defRPr>
            </a:lvl3pPr>
            <a:lvl4pPr>
              <a:defRPr sz="1300">
                <a:solidFill>
                  <a:srgbClr val="5E5C60"/>
                </a:solidFill>
                <a:latin typeface="+mj-lt"/>
              </a:defRPr>
            </a:lvl4pPr>
            <a:lvl5pPr>
              <a:defRPr sz="1300">
                <a:solidFill>
                  <a:srgbClr val="5E5C60"/>
                </a:solidFill>
                <a:latin typeface="+mj-lt"/>
              </a:defRPr>
            </a:lvl5pPr>
          </a:lstStyle>
          <a:p>
            <a:pPr lvl="0"/>
            <a:r>
              <a:rPr lang="en-US" dirty="0"/>
              <a:t>Click to edit Master text styles</a:t>
            </a:r>
          </a:p>
        </p:txBody>
      </p:sp>
      <p:sp>
        <p:nvSpPr>
          <p:cNvPr id="5" name="Slide Number Placeholder 5"/>
          <p:cNvSpPr>
            <a:spLocks noGrp="1"/>
          </p:cNvSpPr>
          <p:nvPr>
            <p:ph type="sldNum" sz="quarter" idx="15"/>
          </p:nvPr>
        </p:nvSpPr>
        <p:spPr>
          <a:xfrm>
            <a:off x="7334250" y="7306255"/>
            <a:ext cx="544830" cy="413808"/>
          </a:xfrm>
        </p:spPr>
        <p:txBody>
          <a:bodyPr/>
          <a:lstStyle>
            <a:lvl1pPr>
              <a:defRPr/>
            </a:lvl1pPr>
          </a:lstStyle>
          <a:p>
            <a:pPr>
              <a:defRPr/>
            </a:pPr>
            <a:fld id="{6A778C46-885F-4262-824A-4B7F63570494}"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cxnSp>
        <p:nvCxnSpPr>
          <p:cNvPr id="5" name="Straight Connector 4"/>
          <p:cNvCxnSpPr/>
          <p:nvPr userDrawn="1"/>
        </p:nvCxnSpPr>
        <p:spPr>
          <a:xfrm>
            <a:off x="335280" y="4012142"/>
            <a:ext cx="9304020" cy="0"/>
          </a:xfrm>
          <a:prstGeom prst="line">
            <a:avLst/>
          </a:prstGeom>
          <a:ln w="44450" cmpd="sng">
            <a:solidFill>
              <a:srgbClr val="C41200"/>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8"/>
          <p:cNvSpPr>
            <a:spLocks noGrp="1"/>
          </p:cNvSpPr>
          <p:nvPr>
            <p:ph sz="quarter" idx="19"/>
          </p:nvPr>
        </p:nvSpPr>
        <p:spPr>
          <a:xfrm>
            <a:off x="335280" y="2159000"/>
            <a:ext cx="2179320" cy="1899920"/>
          </a:xfrm>
          <a:prstGeom prst="rect">
            <a:avLst/>
          </a:prstGeom>
        </p:spPr>
        <p:txBody>
          <a:bodyPr lIns="100596" tIns="50303" rIns="100596" bIns="50303"/>
          <a:lstStyle>
            <a:lvl1pPr marL="0" indent="0">
              <a:lnSpc>
                <a:spcPct val="110000"/>
              </a:lnSpc>
              <a:spcBef>
                <a:spcPts val="0"/>
              </a:spcBef>
              <a:buFontTx/>
              <a:buNone/>
              <a:defRPr sz="1100">
                <a:latin typeface="Arial Narrow" pitchFamily="34" charset="0"/>
                <a:cs typeface="Arial" pitchFamily="34" charset="0"/>
              </a:defRPr>
            </a:lvl1pPr>
            <a:lvl2pPr marL="0" indent="0">
              <a:lnSpc>
                <a:spcPct val="110000"/>
              </a:lnSpc>
              <a:spcBef>
                <a:spcPts val="0"/>
              </a:spcBef>
              <a:buFontTx/>
              <a:buNone/>
              <a:defRPr sz="1300">
                <a:latin typeface="Arial" pitchFamily="34" charset="0"/>
                <a:cs typeface="Arial" pitchFamily="34" charset="0"/>
              </a:defRPr>
            </a:lvl2pPr>
            <a:lvl3pPr marL="0" indent="0">
              <a:lnSpc>
                <a:spcPct val="110000"/>
              </a:lnSpc>
              <a:spcBef>
                <a:spcPts val="0"/>
              </a:spcBef>
              <a:buFontTx/>
              <a:buNone/>
              <a:defRPr sz="1300">
                <a:latin typeface="Arial" pitchFamily="34" charset="0"/>
                <a:cs typeface="Arial" pitchFamily="34" charset="0"/>
              </a:defRPr>
            </a:lvl3pPr>
          </a:lstStyle>
          <a:p>
            <a:pPr lvl="0"/>
            <a:r>
              <a:rPr lang="en-US"/>
              <a:t>Click to edit Master text styles</a:t>
            </a:r>
          </a:p>
        </p:txBody>
      </p:sp>
      <p:sp>
        <p:nvSpPr>
          <p:cNvPr id="11" name="Text Placeholder 5"/>
          <p:cNvSpPr>
            <a:spLocks noGrp="1"/>
          </p:cNvSpPr>
          <p:nvPr>
            <p:ph type="body" sz="quarter" idx="28"/>
          </p:nvPr>
        </p:nvSpPr>
        <p:spPr>
          <a:xfrm>
            <a:off x="3604260" y="3605462"/>
            <a:ext cx="5867400" cy="453458"/>
          </a:xfrm>
          <a:prstGeom prst="rect">
            <a:avLst/>
          </a:prstGeom>
        </p:spPr>
        <p:txBody>
          <a:bodyPr lIns="100596" tIns="50303" rIns="100596" bIns="50303" anchor="b" anchorCtr="0">
            <a:spAutoFit/>
          </a:bodyPr>
          <a:lstStyle>
            <a:lvl1pPr marL="0" indent="0" algn="r">
              <a:spcBef>
                <a:spcPts val="0"/>
              </a:spcBef>
              <a:buFontTx/>
              <a:buNone/>
              <a:defRPr sz="2200" b="1" baseline="0">
                <a:solidFill>
                  <a:schemeClr val="tx1">
                    <a:lumMod val="65000"/>
                    <a:lumOff val="35000"/>
                  </a:schemeClr>
                </a:solidFill>
              </a:defRPr>
            </a:lvl1pPr>
            <a:lvl2pPr marL="502978" indent="0" algn="r">
              <a:buFontTx/>
              <a:buNone/>
              <a:defRPr sz="1600"/>
            </a:lvl2pPr>
            <a:lvl3pPr marL="1005949" indent="0" algn="r">
              <a:buFontTx/>
              <a:buNone/>
              <a:defRPr sz="1600"/>
            </a:lvl3pPr>
            <a:lvl4pPr marL="1508891" indent="0" algn="r">
              <a:buFontTx/>
              <a:buNone/>
              <a:defRPr sz="1600"/>
            </a:lvl4pPr>
            <a:lvl5pPr marL="2011849" indent="0" algn="r">
              <a:buFontTx/>
              <a:buNone/>
              <a:defRPr sz="1600"/>
            </a:lvl5pPr>
          </a:lstStyle>
          <a:p>
            <a:pPr lvl="0"/>
            <a:r>
              <a:rPr lang="en-US"/>
              <a:t>Click to edit Master text styles</a:t>
            </a:r>
          </a:p>
        </p:txBody>
      </p:sp>
      <p:sp>
        <p:nvSpPr>
          <p:cNvPr id="12" name="Text Placeholder 5"/>
          <p:cNvSpPr>
            <a:spLocks noGrp="1"/>
          </p:cNvSpPr>
          <p:nvPr>
            <p:ph type="body" sz="quarter" idx="29"/>
          </p:nvPr>
        </p:nvSpPr>
        <p:spPr>
          <a:xfrm>
            <a:off x="3604260" y="2562340"/>
            <a:ext cx="5867400" cy="523220"/>
          </a:xfrm>
          <a:prstGeom prst="rect">
            <a:avLst/>
          </a:prstGeom>
        </p:spPr>
        <p:txBody>
          <a:bodyPr lIns="100596" tIns="50303" rIns="100596" bIns="50303">
            <a:spAutoFit/>
          </a:bodyPr>
          <a:lstStyle>
            <a:lvl1pPr marL="0" indent="0" algn="r">
              <a:spcBef>
                <a:spcPts val="0"/>
              </a:spcBef>
              <a:buFontTx/>
              <a:buNone/>
              <a:defRPr sz="2700" b="1" baseline="0">
                <a:solidFill>
                  <a:srgbClr val="C41200"/>
                </a:solidFill>
              </a:defRPr>
            </a:lvl1pPr>
            <a:lvl2pPr marL="502978" indent="0" algn="r">
              <a:buFontTx/>
              <a:buNone/>
              <a:defRPr sz="1600"/>
            </a:lvl2pPr>
            <a:lvl3pPr marL="1005949" indent="0" algn="r">
              <a:buFontTx/>
              <a:buNone/>
              <a:defRPr sz="1600"/>
            </a:lvl3pPr>
            <a:lvl4pPr marL="1508891" indent="0" algn="r">
              <a:buFontTx/>
              <a:buNone/>
              <a:defRPr sz="1600"/>
            </a:lvl4pPr>
            <a:lvl5pPr marL="2011849" indent="0" algn="r">
              <a:buFontTx/>
              <a:buNone/>
              <a:defRPr sz="1600"/>
            </a:lvl5pPr>
          </a:lstStyle>
          <a:p>
            <a:pPr lvl="0"/>
            <a:r>
              <a:rPr lang="en-US" dirty="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empty page">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301752" y="318381"/>
            <a:ext cx="9052560" cy="426402"/>
          </a:xfrm>
          <a:prstGeom prst="rect">
            <a:avLst/>
          </a:prstGeom>
        </p:spPr>
        <p:txBody>
          <a:bodyPr vert="horz" lIns="100607" tIns="50309" rIns="100607" bIns="50309"/>
          <a:lstStyle>
            <a:lvl1pPr>
              <a:buNone/>
              <a:defRPr sz="2200">
                <a:solidFill>
                  <a:srgbClr val="B01D14"/>
                </a:solidFill>
                <a:latin typeface="+mn-lt"/>
              </a:defRPr>
            </a:lvl1pPr>
            <a:lvl2pPr>
              <a:defRPr sz="1300">
                <a:solidFill>
                  <a:srgbClr val="5E5C60"/>
                </a:solidFill>
                <a:latin typeface="+mj-lt"/>
              </a:defRPr>
            </a:lvl2pPr>
            <a:lvl3pPr>
              <a:defRPr sz="1300">
                <a:solidFill>
                  <a:srgbClr val="5E5C60"/>
                </a:solidFill>
                <a:latin typeface="+mj-lt"/>
              </a:defRPr>
            </a:lvl3pPr>
            <a:lvl4pPr>
              <a:defRPr sz="1300">
                <a:solidFill>
                  <a:srgbClr val="5E5C60"/>
                </a:solidFill>
                <a:latin typeface="+mj-lt"/>
              </a:defRPr>
            </a:lvl4pPr>
            <a:lvl5pPr>
              <a:defRPr sz="1300">
                <a:solidFill>
                  <a:srgbClr val="5E5C60"/>
                </a:solidFill>
                <a:latin typeface="+mj-lt"/>
              </a:defRPr>
            </a:lvl5pPr>
          </a:lstStyle>
          <a:p>
            <a:pPr lvl="0"/>
            <a:r>
              <a:rPr lang="en-US" dirty="0"/>
              <a:t>Click to edit Master text styles</a:t>
            </a:r>
          </a:p>
        </p:txBody>
      </p:sp>
      <p:sp>
        <p:nvSpPr>
          <p:cNvPr id="3" name="Slide Number Placeholder 5"/>
          <p:cNvSpPr>
            <a:spLocks noGrp="1"/>
          </p:cNvSpPr>
          <p:nvPr>
            <p:ph type="sldNum" sz="quarter" idx="15"/>
          </p:nvPr>
        </p:nvSpPr>
        <p:spPr/>
        <p:txBody>
          <a:bodyPr/>
          <a:lstStyle>
            <a:lvl1pPr>
              <a:defRPr/>
            </a:lvl1pPr>
          </a:lstStyle>
          <a:p>
            <a:fld id="{65A85936-EC99-48A0-9612-E0F42FB0C24E}"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empty page">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301752" y="318381"/>
            <a:ext cx="9052560" cy="426402"/>
          </a:xfrm>
          <a:prstGeom prst="rect">
            <a:avLst/>
          </a:prstGeom>
        </p:spPr>
        <p:txBody>
          <a:bodyPr vert="horz" lIns="100631" tIns="50321" rIns="100631" bIns="50321"/>
          <a:lstStyle>
            <a:lvl1pPr>
              <a:buNone/>
              <a:defRPr sz="2200">
                <a:solidFill>
                  <a:srgbClr val="B01D14"/>
                </a:solidFill>
                <a:latin typeface="+mn-lt"/>
              </a:defRPr>
            </a:lvl1pPr>
            <a:lvl2pPr>
              <a:defRPr sz="1300">
                <a:solidFill>
                  <a:srgbClr val="5E5C60"/>
                </a:solidFill>
                <a:latin typeface="+mj-lt"/>
              </a:defRPr>
            </a:lvl2pPr>
            <a:lvl3pPr>
              <a:defRPr sz="1300">
                <a:solidFill>
                  <a:srgbClr val="5E5C60"/>
                </a:solidFill>
                <a:latin typeface="+mj-lt"/>
              </a:defRPr>
            </a:lvl3pPr>
            <a:lvl4pPr>
              <a:defRPr sz="1300">
                <a:solidFill>
                  <a:srgbClr val="5E5C60"/>
                </a:solidFill>
                <a:latin typeface="+mj-lt"/>
              </a:defRPr>
            </a:lvl4pPr>
            <a:lvl5pPr>
              <a:defRPr sz="1300">
                <a:solidFill>
                  <a:srgbClr val="5E5C60"/>
                </a:solidFill>
                <a:latin typeface="+mj-lt"/>
              </a:defRPr>
            </a:lvl5pPr>
          </a:lstStyle>
          <a:p>
            <a:pPr lvl="0"/>
            <a:r>
              <a:rPr lang="en-US" dirty="0"/>
              <a:t>Click to edit Master text styles</a:t>
            </a:r>
          </a:p>
        </p:txBody>
      </p:sp>
      <p:sp>
        <p:nvSpPr>
          <p:cNvPr id="3" name="Slide Number Placeholder 5"/>
          <p:cNvSpPr>
            <a:spLocks noGrp="1"/>
          </p:cNvSpPr>
          <p:nvPr>
            <p:ph type="sldNum" sz="quarter" idx="15"/>
          </p:nvPr>
        </p:nvSpPr>
        <p:spPr/>
        <p:txBody>
          <a:bodyPr/>
          <a:lstStyle>
            <a:lvl1pPr>
              <a:defRPr/>
            </a:lvl1pPr>
          </a:lstStyle>
          <a:p>
            <a:fld id="{65A85936-EC99-48A0-9612-E0F42FB0C24E}"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empty page">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301752" y="318381"/>
            <a:ext cx="9052560" cy="426402"/>
          </a:xfrm>
          <a:prstGeom prst="rect">
            <a:avLst/>
          </a:prstGeom>
        </p:spPr>
        <p:txBody>
          <a:bodyPr vert="horz" lIns="100643" tIns="50326" rIns="100643" bIns="50326"/>
          <a:lstStyle>
            <a:lvl1pPr>
              <a:buNone/>
              <a:defRPr sz="2200">
                <a:solidFill>
                  <a:srgbClr val="B01D14"/>
                </a:solidFill>
                <a:latin typeface="+mn-lt"/>
              </a:defRPr>
            </a:lvl1pPr>
            <a:lvl2pPr>
              <a:defRPr sz="1300">
                <a:solidFill>
                  <a:srgbClr val="5E5C60"/>
                </a:solidFill>
                <a:latin typeface="+mj-lt"/>
              </a:defRPr>
            </a:lvl2pPr>
            <a:lvl3pPr>
              <a:defRPr sz="1300">
                <a:solidFill>
                  <a:srgbClr val="5E5C60"/>
                </a:solidFill>
                <a:latin typeface="+mj-lt"/>
              </a:defRPr>
            </a:lvl3pPr>
            <a:lvl4pPr>
              <a:defRPr sz="1300">
                <a:solidFill>
                  <a:srgbClr val="5E5C60"/>
                </a:solidFill>
                <a:latin typeface="+mj-lt"/>
              </a:defRPr>
            </a:lvl4pPr>
            <a:lvl5pPr>
              <a:defRPr sz="1300">
                <a:solidFill>
                  <a:srgbClr val="5E5C60"/>
                </a:solidFill>
                <a:latin typeface="+mj-lt"/>
              </a:defRPr>
            </a:lvl5pPr>
          </a:lstStyle>
          <a:p>
            <a:pPr lvl="0"/>
            <a:r>
              <a:rPr lang="en-US" dirty="0"/>
              <a:t>Click to edit Master text styles</a:t>
            </a:r>
          </a:p>
        </p:txBody>
      </p:sp>
      <p:sp>
        <p:nvSpPr>
          <p:cNvPr id="3" name="Slide Number Placeholder 5"/>
          <p:cNvSpPr>
            <a:spLocks noGrp="1"/>
          </p:cNvSpPr>
          <p:nvPr>
            <p:ph type="sldNum" sz="quarter" idx="15"/>
          </p:nvPr>
        </p:nvSpPr>
        <p:spPr/>
        <p:txBody>
          <a:bodyPr/>
          <a:lstStyle>
            <a:lvl1pPr>
              <a:defRPr/>
            </a:lvl1pPr>
          </a:lstStyle>
          <a:p>
            <a:fld id="{65A85936-EC99-48A0-9612-E0F42FB0C24E}"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mpty page">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301752" y="318381"/>
            <a:ext cx="9052560" cy="426402"/>
          </a:xfrm>
          <a:prstGeom prst="rect">
            <a:avLst/>
          </a:prstGeom>
        </p:spPr>
        <p:txBody>
          <a:bodyPr vert="horz" lIns="100666" tIns="50338" rIns="100666" bIns="50338"/>
          <a:lstStyle>
            <a:lvl1pPr>
              <a:buNone/>
              <a:defRPr sz="2200">
                <a:solidFill>
                  <a:srgbClr val="B01D14"/>
                </a:solidFill>
                <a:latin typeface="+mn-lt"/>
              </a:defRPr>
            </a:lvl1pPr>
            <a:lvl2pPr>
              <a:defRPr sz="1300">
                <a:solidFill>
                  <a:srgbClr val="5E5C60"/>
                </a:solidFill>
                <a:latin typeface="+mj-lt"/>
              </a:defRPr>
            </a:lvl2pPr>
            <a:lvl3pPr>
              <a:defRPr sz="1300">
                <a:solidFill>
                  <a:srgbClr val="5E5C60"/>
                </a:solidFill>
                <a:latin typeface="+mj-lt"/>
              </a:defRPr>
            </a:lvl3pPr>
            <a:lvl4pPr>
              <a:defRPr sz="1300">
                <a:solidFill>
                  <a:srgbClr val="5E5C60"/>
                </a:solidFill>
                <a:latin typeface="+mj-lt"/>
              </a:defRPr>
            </a:lvl4pPr>
            <a:lvl5pPr>
              <a:defRPr sz="1300">
                <a:solidFill>
                  <a:srgbClr val="5E5C60"/>
                </a:solidFill>
                <a:latin typeface="+mj-lt"/>
              </a:defRPr>
            </a:lvl5pPr>
          </a:lstStyle>
          <a:p>
            <a:pPr lvl="0"/>
            <a:r>
              <a:rPr lang="en-US" dirty="0"/>
              <a:t>Click to edit Master text styles</a:t>
            </a:r>
          </a:p>
        </p:txBody>
      </p:sp>
      <p:sp>
        <p:nvSpPr>
          <p:cNvPr id="3" name="Slide Number Placeholder 5"/>
          <p:cNvSpPr>
            <a:spLocks noGrp="1"/>
          </p:cNvSpPr>
          <p:nvPr>
            <p:ph type="sldNum" sz="quarter" idx="15"/>
          </p:nvPr>
        </p:nvSpPr>
        <p:spPr/>
        <p:txBody>
          <a:bodyPr/>
          <a:lstStyle>
            <a:lvl1pPr>
              <a:defRPr/>
            </a:lvl1pPr>
          </a:lstStyle>
          <a:p>
            <a:fld id="{65A85936-EC99-48A0-9612-E0F42FB0C24E}"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empty page">
    <p:spTree>
      <p:nvGrpSpPr>
        <p:cNvPr id="1" name=""/>
        <p:cNvGrpSpPr/>
        <p:nvPr/>
      </p:nvGrpSpPr>
      <p:grpSpPr>
        <a:xfrm>
          <a:off x="0" y="0"/>
          <a:ext cx="0" cy="0"/>
          <a:chOff x="0" y="0"/>
          <a:chExt cx="0" cy="0"/>
        </a:xfrm>
      </p:grpSpPr>
      <p:sp>
        <p:nvSpPr>
          <p:cNvPr id="5" name="Text Placeholder 10"/>
          <p:cNvSpPr>
            <a:spLocks noGrp="1"/>
          </p:cNvSpPr>
          <p:nvPr>
            <p:ph type="body" sz="quarter" idx="14"/>
          </p:nvPr>
        </p:nvSpPr>
        <p:spPr>
          <a:xfrm>
            <a:off x="301752" y="318381"/>
            <a:ext cx="9052560" cy="426402"/>
          </a:xfrm>
          <a:prstGeom prst="rect">
            <a:avLst/>
          </a:prstGeom>
        </p:spPr>
        <p:txBody>
          <a:bodyPr vert="horz" lIns="100713" tIns="50361" rIns="100713" bIns="50361"/>
          <a:lstStyle>
            <a:lvl1pPr>
              <a:buNone/>
              <a:defRPr sz="2200">
                <a:solidFill>
                  <a:srgbClr val="B01D14"/>
                </a:solidFill>
                <a:latin typeface="+mn-lt"/>
              </a:defRPr>
            </a:lvl1pPr>
            <a:lvl2pPr>
              <a:defRPr sz="1300">
                <a:solidFill>
                  <a:srgbClr val="5E5C60"/>
                </a:solidFill>
                <a:latin typeface="+mj-lt"/>
              </a:defRPr>
            </a:lvl2pPr>
            <a:lvl3pPr>
              <a:defRPr sz="1300">
                <a:solidFill>
                  <a:srgbClr val="5E5C60"/>
                </a:solidFill>
                <a:latin typeface="+mj-lt"/>
              </a:defRPr>
            </a:lvl3pPr>
            <a:lvl4pPr>
              <a:defRPr sz="1300">
                <a:solidFill>
                  <a:srgbClr val="5E5C60"/>
                </a:solidFill>
                <a:latin typeface="+mj-lt"/>
              </a:defRPr>
            </a:lvl4pPr>
            <a:lvl5pPr>
              <a:defRPr sz="1300">
                <a:solidFill>
                  <a:srgbClr val="5E5C60"/>
                </a:solidFill>
                <a:latin typeface="+mj-lt"/>
              </a:defRPr>
            </a:lvl5pPr>
          </a:lstStyle>
          <a:p>
            <a:pPr lvl="0"/>
            <a:r>
              <a:rPr lang="en-US" dirty="0"/>
              <a:t>Click to edit Master text styles</a:t>
            </a:r>
          </a:p>
        </p:txBody>
      </p:sp>
      <p:sp>
        <p:nvSpPr>
          <p:cNvPr id="3" name="Slide Number Placeholder 5"/>
          <p:cNvSpPr>
            <a:spLocks noGrp="1"/>
          </p:cNvSpPr>
          <p:nvPr>
            <p:ph type="sldNum" sz="quarter" idx="15"/>
          </p:nvPr>
        </p:nvSpPr>
        <p:spPr/>
        <p:txBody>
          <a:bodyPr/>
          <a:lstStyle>
            <a:lvl1pPr>
              <a:defRPr/>
            </a:lvl1pPr>
          </a:lstStyle>
          <a:p>
            <a:fld id="{65A85936-EC99-48A0-9612-E0F42FB0C24E}"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ags" Target="../tags/tag4.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1.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3.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4.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4.xml"/><Relationship Id="rId1" Type="http://schemas.openxmlformats.org/officeDocument/2006/relationships/slideLayout" Target="../slideLayouts/slideLayout15.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5.xml"/><Relationship Id="rId1" Type="http://schemas.openxmlformats.org/officeDocument/2006/relationships/slideLayout" Target="../slideLayouts/slideLayout16.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6.xml"/><Relationship Id="rId1" Type="http://schemas.openxmlformats.org/officeDocument/2006/relationships/slideLayout" Target="../slideLayouts/slideLayout17.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7.xml"/><Relationship Id="rId1" Type="http://schemas.openxmlformats.org/officeDocument/2006/relationships/slideLayout" Target="../slideLayouts/slideLayout18.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8.xml"/><Relationship Id="rId1" Type="http://schemas.openxmlformats.org/officeDocument/2006/relationships/slideLayout" Target="../slideLayouts/slideLayout19.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9.xml"/><Relationship Id="rId1" Type="http://schemas.openxmlformats.org/officeDocument/2006/relationships/slideLayout" Target="../slideLayouts/slideLayout20.xml"/></Relationships>
</file>

<file path=ppt/slideMasters/_rels/slideMaster2.xml.rels><?xml version="1.0" encoding="UTF-8" standalone="yes"?>
<Relationships xmlns="http://schemas.openxmlformats.org/package/2006/relationships"><Relationship Id="rId2" Type="http://schemas.openxmlformats.org/officeDocument/2006/relationships/tags" Target="../tags/tag9.xml"/><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0.xml"/><Relationship Id="rId1" Type="http://schemas.openxmlformats.org/officeDocument/2006/relationships/slideLayout" Target="../slideLayouts/slideLayout21.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1.xml"/><Relationship Id="rId1" Type="http://schemas.openxmlformats.org/officeDocument/2006/relationships/slideLayout" Target="../slideLayouts/slideLayout22.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2.xml"/><Relationship Id="rId1" Type="http://schemas.openxmlformats.org/officeDocument/2006/relationships/slideLayout" Target="../slideLayouts/slideLayout23.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3.xml"/><Relationship Id="rId1" Type="http://schemas.openxmlformats.org/officeDocument/2006/relationships/slideLayout" Target="../slideLayouts/slideLayout24.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4.xml"/><Relationship Id="rId1" Type="http://schemas.openxmlformats.org/officeDocument/2006/relationships/slideLayout" Target="../slideLayouts/slideLayout25.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5.xml"/><Relationship Id="rId1"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7" name="Textbox - without 1st bullet"/>
          <p:cNvSpPr>
            <a:spLocks noGrp="1" noChangeArrowheads="1"/>
          </p:cNvSpPr>
          <p:nvPr>
            <p:ph type="body" idx="1"/>
            <p:custDataLst>
              <p:tags r:id="rId5"/>
            </p:custDataLst>
          </p:nvPr>
        </p:nvSpPr>
        <p:spPr bwMode="gray">
          <a:xfrm>
            <a:off x="457200" y="1600276"/>
            <a:ext cx="8915400" cy="1391334"/>
          </a:xfrm>
          <a:prstGeom prst="rect">
            <a:avLst/>
          </a:prstGeom>
          <a:noFill/>
          <a:ln w="12700">
            <a:noFill/>
            <a:miter lim="800000"/>
            <a:headEnd/>
            <a:tailEnd/>
          </a:ln>
          <a:effectLst/>
        </p:spPr>
        <p:txBody>
          <a:bodyPr vert="horz" wrap="square" lIns="0" tIns="45049" rIns="0" bIns="45049" numCol="1" anchor="t" anchorCtr="0" compatLnSpc="1">
            <a:prstTxWarp prst="textNoShape">
              <a:avLst/>
            </a:prstTxWarp>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RAFT Stamp" hidden="1"/>
          <p:cNvSpPr txBox="1">
            <a:spLocks noChangeArrowheads="1"/>
          </p:cNvSpPr>
          <p:nvPr userDrawn="1">
            <p:custDataLst>
              <p:tags r:id="rId6"/>
            </p:custDataLst>
          </p:nvPr>
        </p:nvSpPr>
        <p:spPr bwMode="auto">
          <a:xfrm>
            <a:off x="1947673" y="7357474"/>
            <a:ext cx="570203" cy="191847"/>
          </a:xfrm>
          <a:prstGeom prst="rect">
            <a:avLst/>
          </a:prstGeom>
          <a:solidFill>
            <a:srgbClr val="FFFFFF"/>
          </a:solidFill>
          <a:ln w="28575">
            <a:noFill/>
          </a:ln>
        </p:spPr>
        <p:style>
          <a:lnRef idx="2">
            <a:schemeClr val="accent2"/>
          </a:lnRef>
          <a:fillRef idx="1">
            <a:schemeClr val="lt1"/>
          </a:fillRef>
          <a:effectRef idx="0">
            <a:schemeClr val="accent2"/>
          </a:effectRef>
          <a:fontRef idx="minor">
            <a:schemeClr val="dk1"/>
          </a:fontRef>
        </p:style>
        <p:txBody>
          <a:bodyPr wrap="square" lIns="70904" tIns="0" rIns="70904" bIns="0" rtlCol="0" anchor="ctr" anchorCtr="0">
            <a:spAutoFit/>
          </a:bodyPr>
          <a:lstStyle/>
          <a:p>
            <a:pPr algn="ctr"/>
            <a:r>
              <a:rPr lang="en-US" altLang="en-US" sz="1200" b="1" cap="all" dirty="0">
                <a:solidFill>
                  <a:srgbClr val="FFFFFF"/>
                </a:solidFill>
                <a:latin typeface="Calibri"/>
              </a:rPr>
              <a:t>DRAFT</a:t>
            </a:r>
          </a:p>
        </p:txBody>
      </p:sp>
      <p:sp>
        <p:nvSpPr>
          <p:cNvPr id="11" name="Confidential Stamp" hidden="1"/>
          <p:cNvSpPr txBox="1">
            <a:spLocks noChangeArrowheads="1"/>
          </p:cNvSpPr>
          <p:nvPr userDrawn="1">
            <p:custDataLst>
              <p:tags r:id="rId7"/>
            </p:custDataLst>
          </p:nvPr>
        </p:nvSpPr>
        <p:spPr bwMode="auto">
          <a:xfrm>
            <a:off x="713231" y="7357474"/>
            <a:ext cx="1094832" cy="191847"/>
          </a:xfrm>
          <a:prstGeom prst="rect">
            <a:avLst/>
          </a:prstGeom>
          <a:solidFill>
            <a:srgbClr val="FFFFFF"/>
          </a:solidFill>
          <a:ln w="28575">
            <a:noFill/>
          </a:ln>
        </p:spPr>
        <p:style>
          <a:lnRef idx="2">
            <a:schemeClr val="accent2"/>
          </a:lnRef>
          <a:fillRef idx="1">
            <a:schemeClr val="lt1"/>
          </a:fillRef>
          <a:effectRef idx="0">
            <a:schemeClr val="accent2"/>
          </a:effectRef>
          <a:fontRef idx="minor">
            <a:schemeClr val="dk1"/>
          </a:fontRef>
        </p:style>
        <p:txBody>
          <a:bodyPr wrap="square" lIns="70904" tIns="0" rIns="70904" bIns="0" rtlCol="0" anchor="ctr" anchorCtr="0">
            <a:spAutoFit/>
          </a:bodyPr>
          <a:lstStyle/>
          <a:p>
            <a:pPr algn="ctr"/>
            <a:r>
              <a:rPr lang="en-US" altLang="en-US" sz="1200" b="1" cap="all" dirty="0">
                <a:solidFill>
                  <a:srgbClr val="FFFFFF"/>
                </a:solidFill>
                <a:latin typeface="Calibri"/>
              </a:rPr>
              <a:t>CONFIDENTIAL</a:t>
            </a:r>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Lst>
  <p:txStyles>
    <p:titleStyle>
      <a:lvl1pPr algn="l" defTabSz="1003950" rtl="0" eaLnBrk="0" fontAlgn="base" hangingPunct="0">
        <a:spcBef>
          <a:spcPct val="0"/>
        </a:spcBef>
        <a:spcAft>
          <a:spcPct val="0"/>
        </a:spcAft>
        <a:defRPr b="1">
          <a:solidFill>
            <a:schemeClr val="tx2"/>
          </a:solidFill>
          <a:latin typeface="+mj-lt"/>
          <a:ea typeface="+mj-ea"/>
          <a:cs typeface="+mj-cs"/>
        </a:defRPr>
      </a:lvl1pPr>
      <a:lvl2pPr algn="l" defTabSz="1003950" rtl="0" eaLnBrk="0" fontAlgn="base" hangingPunct="0">
        <a:spcBef>
          <a:spcPct val="0"/>
        </a:spcBef>
        <a:spcAft>
          <a:spcPct val="0"/>
        </a:spcAft>
        <a:defRPr b="1">
          <a:solidFill>
            <a:schemeClr val="tx2"/>
          </a:solidFill>
          <a:latin typeface="Book Antiqua" pitchFamily="18" charset="0"/>
        </a:defRPr>
      </a:lvl2pPr>
      <a:lvl3pPr algn="l" defTabSz="1003950" rtl="0" eaLnBrk="0" fontAlgn="base" hangingPunct="0">
        <a:spcBef>
          <a:spcPct val="0"/>
        </a:spcBef>
        <a:spcAft>
          <a:spcPct val="0"/>
        </a:spcAft>
        <a:defRPr b="1">
          <a:solidFill>
            <a:schemeClr val="tx2"/>
          </a:solidFill>
          <a:latin typeface="Book Antiqua" pitchFamily="18" charset="0"/>
        </a:defRPr>
      </a:lvl3pPr>
      <a:lvl4pPr algn="l" defTabSz="1003950" rtl="0" eaLnBrk="0" fontAlgn="base" hangingPunct="0">
        <a:spcBef>
          <a:spcPct val="0"/>
        </a:spcBef>
        <a:spcAft>
          <a:spcPct val="0"/>
        </a:spcAft>
        <a:defRPr b="1">
          <a:solidFill>
            <a:schemeClr val="tx2"/>
          </a:solidFill>
          <a:latin typeface="Book Antiqua" pitchFamily="18" charset="0"/>
        </a:defRPr>
      </a:lvl4pPr>
      <a:lvl5pPr algn="l" defTabSz="1003950" rtl="0" eaLnBrk="0" fontAlgn="base" hangingPunct="0">
        <a:spcBef>
          <a:spcPct val="0"/>
        </a:spcBef>
        <a:spcAft>
          <a:spcPct val="0"/>
        </a:spcAft>
        <a:defRPr b="1">
          <a:solidFill>
            <a:schemeClr val="tx2"/>
          </a:solidFill>
          <a:latin typeface="Book Antiqua" pitchFamily="18" charset="0"/>
        </a:defRPr>
      </a:lvl5pPr>
      <a:lvl6pPr marL="450348" algn="l" defTabSz="1003950" rtl="0" eaLnBrk="0" fontAlgn="base" hangingPunct="0">
        <a:spcBef>
          <a:spcPct val="0"/>
        </a:spcBef>
        <a:spcAft>
          <a:spcPct val="0"/>
        </a:spcAft>
        <a:defRPr b="1">
          <a:solidFill>
            <a:schemeClr val="tx2"/>
          </a:solidFill>
          <a:latin typeface="Book Antiqua" pitchFamily="18" charset="0"/>
        </a:defRPr>
      </a:lvl6pPr>
      <a:lvl7pPr marL="900691" algn="l" defTabSz="1003950" rtl="0" eaLnBrk="0" fontAlgn="base" hangingPunct="0">
        <a:spcBef>
          <a:spcPct val="0"/>
        </a:spcBef>
        <a:spcAft>
          <a:spcPct val="0"/>
        </a:spcAft>
        <a:defRPr b="1">
          <a:solidFill>
            <a:schemeClr val="tx2"/>
          </a:solidFill>
          <a:latin typeface="Book Antiqua" pitchFamily="18" charset="0"/>
        </a:defRPr>
      </a:lvl7pPr>
      <a:lvl8pPr marL="1351066" algn="l" defTabSz="1003950" rtl="0" eaLnBrk="0" fontAlgn="base" hangingPunct="0">
        <a:spcBef>
          <a:spcPct val="0"/>
        </a:spcBef>
        <a:spcAft>
          <a:spcPct val="0"/>
        </a:spcAft>
        <a:defRPr b="1">
          <a:solidFill>
            <a:schemeClr val="tx2"/>
          </a:solidFill>
          <a:latin typeface="Book Antiqua" pitchFamily="18" charset="0"/>
        </a:defRPr>
      </a:lvl8pPr>
      <a:lvl9pPr marL="1801414" algn="l" defTabSz="1003950" rtl="0" eaLnBrk="0" fontAlgn="base" hangingPunct="0">
        <a:spcBef>
          <a:spcPct val="0"/>
        </a:spcBef>
        <a:spcAft>
          <a:spcPct val="0"/>
        </a:spcAft>
        <a:defRPr b="1">
          <a:solidFill>
            <a:schemeClr val="tx2"/>
          </a:solidFill>
          <a:latin typeface="Book Antiqua" pitchFamily="18" charset="0"/>
        </a:defRPr>
      </a:lvl9pPr>
    </p:titleStyle>
    <p:bodyStyle>
      <a:lvl1pPr marL="0" indent="0" algn="l" defTabSz="1003950" rtl="0" fontAlgn="base">
        <a:spcBef>
          <a:spcPct val="100000"/>
        </a:spcBef>
        <a:spcAft>
          <a:spcPct val="0"/>
        </a:spcAft>
        <a:buChar char=" "/>
        <a:defRPr sz="1300">
          <a:solidFill>
            <a:schemeClr val="tx1"/>
          </a:solidFill>
          <a:latin typeface="Calibri" pitchFamily="34" charset="0"/>
          <a:ea typeface="+mn-ea"/>
          <a:cs typeface="Calibri" pitchFamily="34" charset="0"/>
        </a:defRPr>
      </a:lvl1pPr>
      <a:lvl2pPr marL="279222" indent="-161042" algn="l" defTabSz="1003950" rtl="0" eaLnBrk="0" fontAlgn="base" hangingPunct="0">
        <a:spcBef>
          <a:spcPct val="50000"/>
        </a:spcBef>
        <a:spcAft>
          <a:spcPct val="0"/>
        </a:spcAft>
        <a:buSzPct val="65000"/>
        <a:buFont typeface="Wingdings" pitchFamily="2" charset="2"/>
        <a:buChar char="n"/>
        <a:defRPr sz="1300">
          <a:solidFill>
            <a:schemeClr val="tx1"/>
          </a:solidFill>
          <a:latin typeface="Calibri" pitchFamily="34" charset="0"/>
          <a:cs typeface="Calibri" pitchFamily="34" charset="0"/>
        </a:defRPr>
      </a:lvl2pPr>
      <a:lvl3pPr marL="567435" indent="-176725" algn="l" defTabSz="1003950" rtl="0" eaLnBrk="0" fontAlgn="base" hangingPunct="0">
        <a:spcBef>
          <a:spcPct val="50000"/>
        </a:spcBef>
        <a:spcAft>
          <a:spcPct val="0"/>
        </a:spcAft>
        <a:buChar char="–"/>
        <a:defRPr sz="1300">
          <a:solidFill>
            <a:schemeClr val="tx1"/>
          </a:solidFill>
          <a:latin typeface="Calibri" pitchFamily="34" charset="0"/>
          <a:cs typeface="Calibri" pitchFamily="34" charset="0"/>
        </a:defRPr>
      </a:lvl3pPr>
      <a:lvl4pPr marL="846673" indent="-161042" algn="l" defTabSz="1003950" rtl="0" eaLnBrk="0" fontAlgn="base" hangingPunct="0">
        <a:spcBef>
          <a:spcPct val="50000"/>
        </a:spcBef>
        <a:spcAft>
          <a:spcPct val="0"/>
        </a:spcAft>
        <a:buFont typeface="Wingdings" pitchFamily="2" charset="2"/>
        <a:buChar char="w"/>
        <a:defRPr sz="1300">
          <a:solidFill>
            <a:schemeClr val="tx1"/>
          </a:solidFill>
          <a:latin typeface="Calibri" pitchFamily="34" charset="0"/>
          <a:cs typeface="Calibri" pitchFamily="34" charset="0"/>
        </a:defRPr>
      </a:lvl4pPr>
      <a:lvl5pPr marL="1576254" indent="0" algn="l" defTabSz="1003950" rtl="0" eaLnBrk="0" fontAlgn="base" hangingPunct="0">
        <a:spcBef>
          <a:spcPct val="0"/>
        </a:spcBef>
        <a:spcAft>
          <a:spcPct val="0"/>
        </a:spcAft>
        <a:buFontTx/>
        <a:buNone/>
        <a:defRPr sz="1300">
          <a:solidFill>
            <a:schemeClr val="tx1"/>
          </a:solidFill>
          <a:latin typeface="Calibri" pitchFamily="34" charset="0"/>
          <a:cs typeface="Calibri" pitchFamily="34" charset="0"/>
        </a:defRPr>
      </a:lvl5pPr>
      <a:lvl6pPr marL="2708377" indent="-250229" algn="l" defTabSz="1003950" rtl="0" eaLnBrk="0" fontAlgn="base" hangingPunct="0">
        <a:spcBef>
          <a:spcPct val="0"/>
        </a:spcBef>
        <a:spcAft>
          <a:spcPct val="0"/>
        </a:spcAft>
        <a:buChar char="»"/>
        <a:defRPr sz="1300">
          <a:solidFill>
            <a:schemeClr val="tx1"/>
          </a:solidFill>
          <a:latin typeface="+mn-lt"/>
        </a:defRPr>
      </a:lvl6pPr>
      <a:lvl7pPr marL="3158747" indent="-250229" algn="l" defTabSz="1003950" rtl="0" eaLnBrk="0" fontAlgn="base" hangingPunct="0">
        <a:spcBef>
          <a:spcPct val="0"/>
        </a:spcBef>
        <a:spcAft>
          <a:spcPct val="0"/>
        </a:spcAft>
        <a:buChar char="»"/>
        <a:defRPr sz="1300">
          <a:solidFill>
            <a:schemeClr val="tx1"/>
          </a:solidFill>
          <a:latin typeface="+mn-lt"/>
        </a:defRPr>
      </a:lvl7pPr>
      <a:lvl8pPr marL="3609092" indent="-250229" algn="l" defTabSz="1003950" rtl="0" eaLnBrk="0" fontAlgn="base" hangingPunct="0">
        <a:spcBef>
          <a:spcPct val="0"/>
        </a:spcBef>
        <a:spcAft>
          <a:spcPct val="0"/>
        </a:spcAft>
        <a:buChar char="»"/>
        <a:defRPr sz="1300">
          <a:solidFill>
            <a:schemeClr val="tx1"/>
          </a:solidFill>
          <a:latin typeface="+mn-lt"/>
        </a:defRPr>
      </a:lvl8pPr>
      <a:lvl9pPr marL="4059454" indent="-250229" algn="l" defTabSz="1003950" rtl="0" eaLnBrk="0" fontAlgn="base" hangingPunct="0">
        <a:spcBef>
          <a:spcPct val="0"/>
        </a:spcBef>
        <a:spcAft>
          <a:spcPct val="0"/>
        </a:spcAft>
        <a:buChar char="»"/>
        <a:defRPr sz="1300">
          <a:solidFill>
            <a:schemeClr val="tx1"/>
          </a:solidFill>
          <a:latin typeface="+mn-lt"/>
        </a:defRPr>
      </a:lvl9pPr>
    </p:bodyStyle>
    <p:otherStyle>
      <a:defPPr>
        <a:defRPr lang="en-US"/>
      </a:defPPr>
      <a:lvl1pPr marL="0" algn="l" defTabSz="900691" rtl="0" eaLnBrk="1" latinLnBrk="0" hangingPunct="1">
        <a:defRPr sz="1800" kern="1200">
          <a:solidFill>
            <a:schemeClr val="tx1"/>
          </a:solidFill>
          <a:latin typeface="+mn-lt"/>
          <a:ea typeface="+mn-ea"/>
          <a:cs typeface="+mn-cs"/>
        </a:defRPr>
      </a:lvl1pPr>
      <a:lvl2pPr marL="450348" algn="l" defTabSz="900691" rtl="0" eaLnBrk="1" latinLnBrk="0" hangingPunct="1">
        <a:defRPr sz="1800" kern="1200">
          <a:solidFill>
            <a:schemeClr val="tx1"/>
          </a:solidFill>
          <a:latin typeface="+mn-lt"/>
          <a:ea typeface="+mn-ea"/>
          <a:cs typeface="+mn-cs"/>
        </a:defRPr>
      </a:lvl2pPr>
      <a:lvl3pPr marL="900691" algn="l" defTabSz="900691" rtl="0" eaLnBrk="1" latinLnBrk="0" hangingPunct="1">
        <a:defRPr sz="1800" kern="1200">
          <a:solidFill>
            <a:schemeClr val="tx1"/>
          </a:solidFill>
          <a:latin typeface="+mn-lt"/>
          <a:ea typeface="+mn-ea"/>
          <a:cs typeface="+mn-cs"/>
        </a:defRPr>
      </a:lvl3pPr>
      <a:lvl4pPr marL="1351066" algn="l" defTabSz="900691" rtl="0" eaLnBrk="1" latinLnBrk="0" hangingPunct="1">
        <a:defRPr sz="1800" kern="1200">
          <a:solidFill>
            <a:schemeClr val="tx1"/>
          </a:solidFill>
          <a:latin typeface="+mn-lt"/>
          <a:ea typeface="+mn-ea"/>
          <a:cs typeface="+mn-cs"/>
        </a:defRPr>
      </a:lvl4pPr>
      <a:lvl5pPr marL="1801414" algn="l" defTabSz="900691" rtl="0" eaLnBrk="1" latinLnBrk="0" hangingPunct="1">
        <a:defRPr sz="1800" kern="1200">
          <a:solidFill>
            <a:schemeClr val="tx1"/>
          </a:solidFill>
          <a:latin typeface="+mn-lt"/>
          <a:ea typeface="+mn-ea"/>
          <a:cs typeface="+mn-cs"/>
        </a:defRPr>
      </a:lvl5pPr>
      <a:lvl6pPr marL="2251788" algn="l" defTabSz="900691" rtl="0" eaLnBrk="1" latinLnBrk="0" hangingPunct="1">
        <a:defRPr sz="1800" kern="1200">
          <a:solidFill>
            <a:schemeClr val="tx1"/>
          </a:solidFill>
          <a:latin typeface="+mn-lt"/>
          <a:ea typeface="+mn-ea"/>
          <a:cs typeface="+mn-cs"/>
        </a:defRPr>
      </a:lvl6pPr>
      <a:lvl7pPr marL="2702132" algn="l" defTabSz="900691" rtl="0" eaLnBrk="1" latinLnBrk="0" hangingPunct="1">
        <a:defRPr sz="1800" kern="1200">
          <a:solidFill>
            <a:schemeClr val="tx1"/>
          </a:solidFill>
          <a:latin typeface="+mn-lt"/>
          <a:ea typeface="+mn-ea"/>
          <a:cs typeface="+mn-cs"/>
        </a:defRPr>
      </a:lvl7pPr>
      <a:lvl8pPr marL="3152493" algn="l" defTabSz="900691" rtl="0" eaLnBrk="1" latinLnBrk="0" hangingPunct="1">
        <a:defRPr sz="1800" kern="1200">
          <a:solidFill>
            <a:schemeClr val="tx1"/>
          </a:solidFill>
          <a:latin typeface="+mn-lt"/>
          <a:ea typeface="+mn-ea"/>
          <a:cs typeface="+mn-cs"/>
        </a:defRPr>
      </a:lvl8pPr>
      <a:lvl9pPr marL="3602839" algn="l" defTabSz="900691"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334250" y="7306417"/>
            <a:ext cx="544830" cy="413808"/>
          </a:xfrm>
          <a:prstGeom prst="rect">
            <a:avLst/>
          </a:prstGeom>
        </p:spPr>
        <p:txBody>
          <a:bodyPr vert="horz" wrap="square" lIns="100830" tIns="50420" rIns="100830" bIns="50420" numCol="1" anchor="ctr" anchorCtr="0" compatLnSpc="1">
            <a:prstTxWarp prst="textNoShape">
              <a:avLst/>
            </a:prstTxWarp>
          </a:bodyPr>
          <a:lstStyle>
            <a:lvl1pPr algn="r" eaLnBrk="1" hangingPunct="1">
              <a:defRPr sz="1100" b="0">
                <a:solidFill>
                  <a:srgbClr val="595959"/>
                </a:solidFill>
                <a:latin typeface="Arial" pitchFamily="34" charset="0"/>
              </a:defRPr>
            </a:lvl1pPr>
          </a:lstStyle>
          <a:p>
            <a:fld id="{0C93825E-8E99-4CD4-9C6E-1233E9ECC88D}" type="slidenum">
              <a:rPr altLang="en-US" smtClean="0">
                <a:ea typeface="MS PGothic" pitchFamily="34" charset="-128"/>
              </a:rPr>
              <a:pPr/>
              <a:t>‹#›</a:t>
            </a:fld>
            <a:endParaRPr altLang="en-US">
              <a:ea typeface="MS PGothic" pitchFamily="34" charset="-128"/>
            </a:endParaRPr>
          </a:p>
        </p:txBody>
      </p:sp>
      <p:cxnSp>
        <p:nvCxnSpPr>
          <p:cNvPr id="11" name="Straight Connector 10"/>
          <p:cNvCxnSpPr/>
          <p:nvPr userDrawn="1"/>
        </p:nvCxnSpPr>
        <p:spPr>
          <a:xfrm>
            <a:off x="167640" y="7277630"/>
            <a:ext cx="930402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247975" y="798830"/>
            <a:ext cx="9223693"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2" r:id="rId1"/>
  </p:sldLayoutIdLst>
  <p:hf hdr="0" ftr="0" dt="0"/>
  <p:txStyles>
    <p:titleStyle>
      <a:lvl1pPr algn="l" defTabSz="504147" rtl="0" eaLnBrk="0" fontAlgn="base" hangingPunct="0">
        <a:spcBef>
          <a:spcPct val="0"/>
        </a:spcBef>
        <a:spcAft>
          <a:spcPct val="0"/>
        </a:spcAft>
        <a:defRPr sz="2200" kern="2000">
          <a:solidFill>
            <a:srgbClr val="002D1B"/>
          </a:solidFill>
          <a:latin typeface="Times New Roman" pitchFamily="18" charset="0"/>
          <a:ea typeface="MS PGothic" pitchFamily="34" charset="-128"/>
          <a:cs typeface="Times New Roman" pitchFamily="18" charset="0"/>
        </a:defRPr>
      </a:lvl1pPr>
      <a:lvl2pPr algn="l" defTabSz="504147" rtl="0" eaLnBrk="0" fontAlgn="base" hangingPunct="0">
        <a:spcBef>
          <a:spcPct val="0"/>
        </a:spcBef>
        <a:spcAft>
          <a:spcPct val="0"/>
        </a:spcAft>
        <a:defRPr sz="2200">
          <a:solidFill>
            <a:srgbClr val="002D1B"/>
          </a:solidFill>
          <a:latin typeface="Times New Roman" pitchFamily="18" charset="0"/>
          <a:ea typeface="MS PGothic" pitchFamily="34" charset="-128"/>
          <a:cs typeface="Times New Roman" pitchFamily="18" charset="0"/>
        </a:defRPr>
      </a:lvl2pPr>
      <a:lvl3pPr algn="l" defTabSz="504147" rtl="0" eaLnBrk="0" fontAlgn="base" hangingPunct="0">
        <a:spcBef>
          <a:spcPct val="0"/>
        </a:spcBef>
        <a:spcAft>
          <a:spcPct val="0"/>
        </a:spcAft>
        <a:defRPr sz="2200">
          <a:solidFill>
            <a:srgbClr val="002D1B"/>
          </a:solidFill>
          <a:latin typeface="Times New Roman" pitchFamily="18" charset="0"/>
          <a:ea typeface="MS PGothic" pitchFamily="34" charset="-128"/>
          <a:cs typeface="Times New Roman" pitchFamily="18" charset="0"/>
        </a:defRPr>
      </a:lvl3pPr>
      <a:lvl4pPr algn="l" defTabSz="504147" rtl="0" eaLnBrk="0" fontAlgn="base" hangingPunct="0">
        <a:spcBef>
          <a:spcPct val="0"/>
        </a:spcBef>
        <a:spcAft>
          <a:spcPct val="0"/>
        </a:spcAft>
        <a:defRPr sz="2200">
          <a:solidFill>
            <a:srgbClr val="002D1B"/>
          </a:solidFill>
          <a:latin typeface="Times New Roman" pitchFamily="18" charset="0"/>
          <a:ea typeface="MS PGothic" pitchFamily="34" charset="-128"/>
          <a:cs typeface="Times New Roman" pitchFamily="18" charset="0"/>
        </a:defRPr>
      </a:lvl4pPr>
      <a:lvl5pPr algn="l" defTabSz="504147" rtl="0" eaLnBrk="0" fontAlgn="base" hangingPunct="0">
        <a:spcBef>
          <a:spcPct val="0"/>
        </a:spcBef>
        <a:spcAft>
          <a:spcPct val="0"/>
        </a:spcAft>
        <a:defRPr sz="2200">
          <a:solidFill>
            <a:srgbClr val="002D1B"/>
          </a:solidFill>
          <a:latin typeface="Times New Roman" pitchFamily="18" charset="0"/>
          <a:ea typeface="MS PGothic" pitchFamily="34" charset="-128"/>
          <a:cs typeface="Times New Roman" pitchFamily="18" charset="0"/>
        </a:defRPr>
      </a:lvl5pPr>
      <a:lvl6pPr marL="504147" algn="l" defTabSz="504147"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6pPr>
      <a:lvl7pPr marL="1008289" algn="l" defTabSz="504147"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7pPr>
      <a:lvl8pPr marL="1512420" algn="l" defTabSz="504147"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8pPr>
      <a:lvl9pPr marL="2016554" algn="l" defTabSz="504147"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9pPr>
    </p:titleStyle>
    <p:bodyStyle>
      <a:lvl1pPr marL="378107" indent="-378107" algn="l" defTabSz="504147" rtl="0" eaLnBrk="0" fontAlgn="base" hangingPunct="0">
        <a:spcBef>
          <a:spcPct val="20000"/>
        </a:spcBef>
        <a:spcAft>
          <a:spcPct val="0"/>
        </a:spcAft>
        <a:buFont typeface="Arial" pitchFamily="34" charset="0"/>
        <a:buChar char="•"/>
        <a:defRPr sz="3600" kern="1200">
          <a:solidFill>
            <a:schemeClr val="tx1"/>
          </a:solidFill>
          <a:latin typeface="+mn-lt"/>
          <a:ea typeface="MS PGothic" pitchFamily="34" charset="-128"/>
          <a:cs typeface="MS PGothic" charset="0"/>
        </a:defRPr>
      </a:lvl1pPr>
      <a:lvl2pPr marL="819216" indent="-315085" algn="l" defTabSz="504147" rtl="0" eaLnBrk="0" fontAlgn="base" hangingPunct="0">
        <a:spcBef>
          <a:spcPct val="20000"/>
        </a:spcBef>
        <a:spcAft>
          <a:spcPct val="0"/>
        </a:spcAft>
        <a:buFont typeface="Arial" pitchFamily="34" charset="0"/>
        <a:buChar char="–"/>
        <a:defRPr sz="3100" kern="1200">
          <a:solidFill>
            <a:schemeClr val="tx1"/>
          </a:solidFill>
          <a:latin typeface="+mn-lt"/>
          <a:ea typeface="MS PGothic" pitchFamily="34" charset="-128"/>
          <a:cs typeface="MS PGothic" charset="0"/>
        </a:defRPr>
      </a:lvl2pPr>
      <a:lvl3pPr marL="1260353" indent="-252100" algn="l" defTabSz="504147" rtl="0" eaLnBrk="0" fontAlgn="base" hangingPunct="0">
        <a:spcBef>
          <a:spcPct val="20000"/>
        </a:spcBef>
        <a:spcAft>
          <a:spcPct val="0"/>
        </a:spcAft>
        <a:buFont typeface="Arial" pitchFamily="34" charset="0"/>
        <a:buChar char="•"/>
        <a:defRPr sz="2700" kern="1200">
          <a:solidFill>
            <a:schemeClr val="tx1"/>
          </a:solidFill>
          <a:latin typeface="+mn-lt"/>
          <a:ea typeface="MS PGothic" pitchFamily="34" charset="-128"/>
          <a:cs typeface="MS PGothic" charset="0"/>
        </a:defRPr>
      </a:lvl3pPr>
      <a:lvl4pPr marL="1764485" indent="-252100" algn="l" defTabSz="504147" rtl="0" eaLnBrk="0" fontAlgn="base" hangingPunct="0">
        <a:spcBef>
          <a:spcPct val="20000"/>
        </a:spcBef>
        <a:spcAft>
          <a:spcPct val="0"/>
        </a:spcAft>
        <a:buFont typeface="Arial" pitchFamily="34" charset="0"/>
        <a:buChar char="–"/>
        <a:defRPr sz="2200" kern="1200">
          <a:solidFill>
            <a:schemeClr val="tx1"/>
          </a:solidFill>
          <a:latin typeface="+mn-lt"/>
          <a:ea typeface="MS PGothic" pitchFamily="34" charset="-128"/>
          <a:cs typeface="MS PGothic" charset="0"/>
        </a:defRPr>
      </a:lvl4pPr>
      <a:lvl5pPr marL="2268623" indent="-252100" algn="l" defTabSz="504147" rtl="0" eaLnBrk="0" fontAlgn="base" hangingPunct="0">
        <a:spcBef>
          <a:spcPct val="20000"/>
        </a:spcBef>
        <a:spcAft>
          <a:spcPct val="0"/>
        </a:spcAft>
        <a:buFont typeface="Arial" pitchFamily="34" charset="0"/>
        <a:buChar char="»"/>
        <a:defRPr sz="2200" kern="1200">
          <a:solidFill>
            <a:schemeClr val="tx1"/>
          </a:solidFill>
          <a:latin typeface="+mn-lt"/>
          <a:ea typeface="MS PGothic" pitchFamily="34" charset="-128"/>
          <a:cs typeface="MS PGothic" charset="0"/>
        </a:defRPr>
      </a:lvl5pPr>
      <a:lvl6pPr marL="2772762" indent="-252100" algn="l" defTabSz="504147" rtl="0" eaLnBrk="1" latinLnBrk="0" hangingPunct="1">
        <a:spcBef>
          <a:spcPct val="20000"/>
        </a:spcBef>
        <a:buFont typeface="Arial"/>
        <a:buChar char="•"/>
        <a:defRPr sz="2200" kern="1200">
          <a:solidFill>
            <a:schemeClr val="tx1"/>
          </a:solidFill>
          <a:latin typeface="+mn-lt"/>
          <a:ea typeface="+mn-ea"/>
          <a:cs typeface="+mn-cs"/>
        </a:defRPr>
      </a:lvl6pPr>
      <a:lvl7pPr marL="3276902" indent="-252100" algn="l" defTabSz="504147" rtl="0" eaLnBrk="1" latinLnBrk="0" hangingPunct="1">
        <a:spcBef>
          <a:spcPct val="20000"/>
        </a:spcBef>
        <a:buFont typeface="Arial"/>
        <a:buChar char="•"/>
        <a:defRPr sz="2200" kern="1200">
          <a:solidFill>
            <a:schemeClr val="tx1"/>
          </a:solidFill>
          <a:latin typeface="+mn-lt"/>
          <a:ea typeface="+mn-ea"/>
          <a:cs typeface="+mn-cs"/>
        </a:defRPr>
      </a:lvl7pPr>
      <a:lvl8pPr marL="3781035" indent="-252100" algn="l" defTabSz="504147" rtl="0" eaLnBrk="1" latinLnBrk="0" hangingPunct="1">
        <a:spcBef>
          <a:spcPct val="20000"/>
        </a:spcBef>
        <a:buFont typeface="Arial"/>
        <a:buChar char="•"/>
        <a:defRPr sz="2200" kern="1200">
          <a:solidFill>
            <a:schemeClr val="tx1"/>
          </a:solidFill>
          <a:latin typeface="+mn-lt"/>
          <a:ea typeface="+mn-ea"/>
          <a:cs typeface="+mn-cs"/>
        </a:defRPr>
      </a:lvl8pPr>
      <a:lvl9pPr marL="4285178" indent="-252100" algn="l" defTabSz="504147"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4147" rtl="0" eaLnBrk="1" latinLnBrk="0" hangingPunct="1">
        <a:defRPr sz="2000" kern="1200">
          <a:solidFill>
            <a:schemeClr val="tx1"/>
          </a:solidFill>
          <a:latin typeface="+mn-lt"/>
          <a:ea typeface="+mn-ea"/>
          <a:cs typeface="+mn-cs"/>
        </a:defRPr>
      </a:lvl1pPr>
      <a:lvl2pPr marL="504147" algn="l" defTabSz="504147" rtl="0" eaLnBrk="1" latinLnBrk="0" hangingPunct="1">
        <a:defRPr sz="2000" kern="1200">
          <a:solidFill>
            <a:schemeClr val="tx1"/>
          </a:solidFill>
          <a:latin typeface="+mn-lt"/>
          <a:ea typeface="+mn-ea"/>
          <a:cs typeface="+mn-cs"/>
        </a:defRPr>
      </a:lvl2pPr>
      <a:lvl3pPr marL="1008289" algn="l" defTabSz="504147" rtl="0" eaLnBrk="1" latinLnBrk="0" hangingPunct="1">
        <a:defRPr sz="2000" kern="1200">
          <a:solidFill>
            <a:schemeClr val="tx1"/>
          </a:solidFill>
          <a:latin typeface="+mn-lt"/>
          <a:ea typeface="+mn-ea"/>
          <a:cs typeface="+mn-cs"/>
        </a:defRPr>
      </a:lvl3pPr>
      <a:lvl4pPr marL="1512420" algn="l" defTabSz="504147" rtl="0" eaLnBrk="1" latinLnBrk="0" hangingPunct="1">
        <a:defRPr sz="2000" kern="1200">
          <a:solidFill>
            <a:schemeClr val="tx1"/>
          </a:solidFill>
          <a:latin typeface="+mn-lt"/>
          <a:ea typeface="+mn-ea"/>
          <a:cs typeface="+mn-cs"/>
        </a:defRPr>
      </a:lvl4pPr>
      <a:lvl5pPr marL="2016554" algn="l" defTabSz="504147" rtl="0" eaLnBrk="1" latinLnBrk="0" hangingPunct="1">
        <a:defRPr sz="2000" kern="1200">
          <a:solidFill>
            <a:schemeClr val="tx1"/>
          </a:solidFill>
          <a:latin typeface="+mn-lt"/>
          <a:ea typeface="+mn-ea"/>
          <a:cs typeface="+mn-cs"/>
        </a:defRPr>
      </a:lvl5pPr>
      <a:lvl6pPr marL="2520693" algn="l" defTabSz="504147" rtl="0" eaLnBrk="1" latinLnBrk="0" hangingPunct="1">
        <a:defRPr sz="2000" kern="1200">
          <a:solidFill>
            <a:schemeClr val="tx1"/>
          </a:solidFill>
          <a:latin typeface="+mn-lt"/>
          <a:ea typeface="+mn-ea"/>
          <a:cs typeface="+mn-cs"/>
        </a:defRPr>
      </a:lvl6pPr>
      <a:lvl7pPr marL="3024827" algn="l" defTabSz="504147" rtl="0" eaLnBrk="1" latinLnBrk="0" hangingPunct="1">
        <a:defRPr sz="2000" kern="1200">
          <a:solidFill>
            <a:schemeClr val="tx1"/>
          </a:solidFill>
          <a:latin typeface="+mn-lt"/>
          <a:ea typeface="+mn-ea"/>
          <a:cs typeface="+mn-cs"/>
        </a:defRPr>
      </a:lvl7pPr>
      <a:lvl8pPr marL="3528968" algn="l" defTabSz="504147" rtl="0" eaLnBrk="1" latinLnBrk="0" hangingPunct="1">
        <a:defRPr sz="2000" kern="1200">
          <a:solidFill>
            <a:schemeClr val="tx1"/>
          </a:solidFill>
          <a:latin typeface="+mn-lt"/>
          <a:ea typeface="+mn-ea"/>
          <a:cs typeface="+mn-cs"/>
        </a:defRPr>
      </a:lvl8pPr>
      <a:lvl9pPr marL="4033107" algn="l" defTabSz="504147" rtl="0" eaLnBrk="1" latinLnBrk="0" hangingPunct="1">
        <a:defRPr sz="20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334250" y="7306417"/>
            <a:ext cx="544830" cy="413808"/>
          </a:xfrm>
          <a:prstGeom prst="rect">
            <a:avLst/>
          </a:prstGeom>
        </p:spPr>
        <p:txBody>
          <a:bodyPr vert="horz" wrap="square" lIns="100911" tIns="50461" rIns="100911" bIns="50461" numCol="1" anchor="ctr" anchorCtr="0" compatLnSpc="1">
            <a:prstTxWarp prst="textNoShape">
              <a:avLst/>
            </a:prstTxWarp>
          </a:bodyPr>
          <a:lstStyle>
            <a:lvl1pPr algn="r" eaLnBrk="1" hangingPunct="1">
              <a:defRPr sz="1100" b="0">
                <a:solidFill>
                  <a:srgbClr val="595959"/>
                </a:solidFill>
                <a:latin typeface="Arial" pitchFamily="34" charset="0"/>
              </a:defRPr>
            </a:lvl1pPr>
          </a:lstStyle>
          <a:p>
            <a:fld id="{0C93825E-8E99-4CD4-9C6E-1233E9ECC88D}" type="slidenum">
              <a:rPr altLang="en-US" smtClean="0">
                <a:ea typeface="MS PGothic" pitchFamily="34" charset="-128"/>
              </a:rPr>
              <a:pPr/>
              <a:t>‹#›</a:t>
            </a:fld>
            <a:endParaRPr altLang="en-US">
              <a:ea typeface="MS PGothic" pitchFamily="34" charset="-128"/>
            </a:endParaRPr>
          </a:p>
        </p:txBody>
      </p:sp>
      <p:cxnSp>
        <p:nvCxnSpPr>
          <p:cNvPr id="11" name="Straight Connector 10"/>
          <p:cNvCxnSpPr/>
          <p:nvPr userDrawn="1"/>
        </p:nvCxnSpPr>
        <p:spPr>
          <a:xfrm>
            <a:off x="167640" y="7277630"/>
            <a:ext cx="930402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247975" y="798830"/>
            <a:ext cx="9223693"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504559" rtl="0" eaLnBrk="0" fontAlgn="base" hangingPunct="0">
        <a:spcBef>
          <a:spcPct val="0"/>
        </a:spcBef>
        <a:spcAft>
          <a:spcPct val="0"/>
        </a:spcAft>
        <a:defRPr sz="2200" kern="2000">
          <a:solidFill>
            <a:srgbClr val="002D1B"/>
          </a:solidFill>
          <a:latin typeface="Times New Roman" pitchFamily="18" charset="0"/>
          <a:ea typeface="MS PGothic" pitchFamily="34" charset="-128"/>
          <a:cs typeface="Times New Roman" pitchFamily="18" charset="0"/>
        </a:defRPr>
      </a:lvl1pPr>
      <a:lvl2pPr algn="l" defTabSz="504559" rtl="0" eaLnBrk="0" fontAlgn="base" hangingPunct="0">
        <a:spcBef>
          <a:spcPct val="0"/>
        </a:spcBef>
        <a:spcAft>
          <a:spcPct val="0"/>
        </a:spcAft>
        <a:defRPr sz="2200">
          <a:solidFill>
            <a:srgbClr val="002D1B"/>
          </a:solidFill>
          <a:latin typeface="Times New Roman" pitchFamily="18" charset="0"/>
          <a:ea typeface="MS PGothic" pitchFamily="34" charset="-128"/>
          <a:cs typeface="Times New Roman" pitchFamily="18" charset="0"/>
        </a:defRPr>
      </a:lvl2pPr>
      <a:lvl3pPr algn="l" defTabSz="504559" rtl="0" eaLnBrk="0" fontAlgn="base" hangingPunct="0">
        <a:spcBef>
          <a:spcPct val="0"/>
        </a:spcBef>
        <a:spcAft>
          <a:spcPct val="0"/>
        </a:spcAft>
        <a:defRPr sz="2200">
          <a:solidFill>
            <a:srgbClr val="002D1B"/>
          </a:solidFill>
          <a:latin typeface="Times New Roman" pitchFamily="18" charset="0"/>
          <a:ea typeface="MS PGothic" pitchFamily="34" charset="-128"/>
          <a:cs typeface="Times New Roman" pitchFamily="18" charset="0"/>
        </a:defRPr>
      </a:lvl3pPr>
      <a:lvl4pPr algn="l" defTabSz="504559" rtl="0" eaLnBrk="0" fontAlgn="base" hangingPunct="0">
        <a:spcBef>
          <a:spcPct val="0"/>
        </a:spcBef>
        <a:spcAft>
          <a:spcPct val="0"/>
        </a:spcAft>
        <a:defRPr sz="2200">
          <a:solidFill>
            <a:srgbClr val="002D1B"/>
          </a:solidFill>
          <a:latin typeface="Times New Roman" pitchFamily="18" charset="0"/>
          <a:ea typeface="MS PGothic" pitchFamily="34" charset="-128"/>
          <a:cs typeface="Times New Roman" pitchFamily="18" charset="0"/>
        </a:defRPr>
      </a:lvl4pPr>
      <a:lvl5pPr algn="l" defTabSz="504559" rtl="0" eaLnBrk="0" fontAlgn="base" hangingPunct="0">
        <a:spcBef>
          <a:spcPct val="0"/>
        </a:spcBef>
        <a:spcAft>
          <a:spcPct val="0"/>
        </a:spcAft>
        <a:defRPr sz="2200">
          <a:solidFill>
            <a:srgbClr val="002D1B"/>
          </a:solidFill>
          <a:latin typeface="Times New Roman" pitchFamily="18" charset="0"/>
          <a:ea typeface="MS PGothic" pitchFamily="34" charset="-128"/>
          <a:cs typeface="Times New Roman" pitchFamily="18" charset="0"/>
        </a:defRPr>
      </a:lvl5pPr>
      <a:lvl6pPr marL="504559" algn="l" defTabSz="504559"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6pPr>
      <a:lvl7pPr marL="1009108" algn="l" defTabSz="504559"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7pPr>
      <a:lvl8pPr marL="1513656" algn="l" defTabSz="504559"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8pPr>
      <a:lvl9pPr marL="2018205" algn="l" defTabSz="504559"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9pPr>
    </p:titleStyle>
    <p:bodyStyle>
      <a:lvl1pPr marL="378415" indent="-378415" algn="l" defTabSz="504559" rtl="0" eaLnBrk="0" fontAlgn="base" hangingPunct="0">
        <a:spcBef>
          <a:spcPct val="20000"/>
        </a:spcBef>
        <a:spcAft>
          <a:spcPct val="0"/>
        </a:spcAft>
        <a:buFont typeface="Arial" pitchFamily="34" charset="0"/>
        <a:buChar char="•"/>
        <a:defRPr sz="3600" kern="1200">
          <a:solidFill>
            <a:schemeClr val="tx1"/>
          </a:solidFill>
          <a:latin typeface="+mn-lt"/>
          <a:ea typeface="MS PGothic" pitchFamily="34" charset="-128"/>
          <a:cs typeface="MS PGothic" charset="0"/>
        </a:defRPr>
      </a:lvl1pPr>
      <a:lvl2pPr marL="819886" indent="-315342" algn="l" defTabSz="504559" rtl="0" eaLnBrk="0" fontAlgn="base" hangingPunct="0">
        <a:spcBef>
          <a:spcPct val="20000"/>
        </a:spcBef>
        <a:spcAft>
          <a:spcPct val="0"/>
        </a:spcAft>
        <a:buFont typeface="Arial" pitchFamily="34" charset="0"/>
        <a:buChar char="–"/>
        <a:defRPr sz="3100" kern="1200">
          <a:solidFill>
            <a:schemeClr val="tx1"/>
          </a:solidFill>
          <a:latin typeface="+mn-lt"/>
          <a:ea typeface="MS PGothic" pitchFamily="34" charset="-128"/>
          <a:cs typeface="MS PGothic" charset="0"/>
        </a:defRPr>
      </a:lvl2pPr>
      <a:lvl3pPr marL="1261385" indent="-252305" algn="l" defTabSz="504559" rtl="0" eaLnBrk="0" fontAlgn="base" hangingPunct="0">
        <a:spcBef>
          <a:spcPct val="20000"/>
        </a:spcBef>
        <a:spcAft>
          <a:spcPct val="0"/>
        </a:spcAft>
        <a:buFont typeface="Arial" pitchFamily="34" charset="0"/>
        <a:buChar char="•"/>
        <a:defRPr sz="2700" kern="1200">
          <a:solidFill>
            <a:schemeClr val="tx1"/>
          </a:solidFill>
          <a:latin typeface="+mn-lt"/>
          <a:ea typeface="MS PGothic" pitchFamily="34" charset="-128"/>
          <a:cs typeface="MS PGothic" charset="0"/>
        </a:defRPr>
      </a:lvl3pPr>
      <a:lvl4pPr marL="1765929" indent="-252305" algn="l" defTabSz="504559" rtl="0" eaLnBrk="0" fontAlgn="base" hangingPunct="0">
        <a:spcBef>
          <a:spcPct val="20000"/>
        </a:spcBef>
        <a:spcAft>
          <a:spcPct val="0"/>
        </a:spcAft>
        <a:buFont typeface="Arial" pitchFamily="34" charset="0"/>
        <a:buChar char="–"/>
        <a:defRPr sz="2200" kern="1200">
          <a:solidFill>
            <a:schemeClr val="tx1"/>
          </a:solidFill>
          <a:latin typeface="+mn-lt"/>
          <a:ea typeface="MS PGothic" pitchFamily="34" charset="-128"/>
          <a:cs typeface="MS PGothic" charset="0"/>
        </a:defRPr>
      </a:lvl4pPr>
      <a:lvl5pPr marL="2270479" indent="-252305" algn="l" defTabSz="504559" rtl="0" eaLnBrk="0" fontAlgn="base" hangingPunct="0">
        <a:spcBef>
          <a:spcPct val="20000"/>
        </a:spcBef>
        <a:spcAft>
          <a:spcPct val="0"/>
        </a:spcAft>
        <a:buFont typeface="Arial" pitchFamily="34" charset="0"/>
        <a:buChar char="»"/>
        <a:defRPr sz="2200" kern="1200">
          <a:solidFill>
            <a:schemeClr val="tx1"/>
          </a:solidFill>
          <a:latin typeface="+mn-lt"/>
          <a:ea typeface="MS PGothic" pitchFamily="34" charset="-128"/>
          <a:cs typeface="MS PGothic" charset="0"/>
        </a:defRPr>
      </a:lvl5pPr>
      <a:lvl6pPr marL="2775032" indent="-252305" algn="l" defTabSz="504559" rtl="0" eaLnBrk="1" latinLnBrk="0" hangingPunct="1">
        <a:spcBef>
          <a:spcPct val="20000"/>
        </a:spcBef>
        <a:buFont typeface="Arial"/>
        <a:buChar char="•"/>
        <a:defRPr sz="2200" kern="1200">
          <a:solidFill>
            <a:schemeClr val="tx1"/>
          </a:solidFill>
          <a:latin typeface="+mn-lt"/>
          <a:ea typeface="+mn-ea"/>
          <a:cs typeface="+mn-cs"/>
        </a:defRPr>
      </a:lvl6pPr>
      <a:lvl7pPr marL="3279586" indent="-252305" algn="l" defTabSz="504559" rtl="0" eaLnBrk="1" latinLnBrk="0" hangingPunct="1">
        <a:spcBef>
          <a:spcPct val="20000"/>
        </a:spcBef>
        <a:buFont typeface="Arial"/>
        <a:buChar char="•"/>
        <a:defRPr sz="2200" kern="1200">
          <a:solidFill>
            <a:schemeClr val="tx1"/>
          </a:solidFill>
          <a:latin typeface="+mn-lt"/>
          <a:ea typeface="+mn-ea"/>
          <a:cs typeface="+mn-cs"/>
        </a:defRPr>
      </a:lvl7pPr>
      <a:lvl8pPr marL="3784132" indent="-252305" algn="l" defTabSz="504559" rtl="0" eaLnBrk="1" latinLnBrk="0" hangingPunct="1">
        <a:spcBef>
          <a:spcPct val="20000"/>
        </a:spcBef>
        <a:buFont typeface="Arial"/>
        <a:buChar char="•"/>
        <a:defRPr sz="2200" kern="1200">
          <a:solidFill>
            <a:schemeClr val="tx1"/>
          </a:solidFill>
          <a:latin typeface="+mn-lt"/>
          <a:ea typeface="+mn-ea"/>
          <a:cs typeface="+mn-cs"/>
        </a:defRPr>
      </a:lvl8pPr>
      <a:lvl9pPr marL="4288686" indent="-252305" algn="l" defTabSz="504559"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4559" rtl="0" eaLnBrk="1" latinLnBrk="0" hangingPunct="1">
        <a:defRPr sz="2000" kern="1200">
          <a:solidFill>
            <a:schemeClr val="tx1"/>
          </a:solidFill>
          <a:latin typeface="+mn-lt"/>
          <a:ea typeface="+mn-ea"/>
          <a:cs typeface="+mn-cs"/>
        </a:defRPr>
      </a:lvl1pPr>
      <a:lvl2pPr marL="504559" algn="l" defTabSz="504559" rtl="0" eaLnBrk="1" latinLnBrk="0" hangingPunct="1">
        <a:defRPr sz="2000" kern="1200">
          <a:solidFill>
            <a:schemeClr val="tx1"/>
          </a:solidFill>
          <a:latin typeface="+mn-lt"/>
          <a:ea typeface="+mn-ea"/>
          <a:cs typeface="+mn-cs"/>
        </a:defRPr>
      </a:lvl2pPr>
      <a:lvl3pPr marL="1009108" algn="l" defTabSz="504559" rtl="0" eaLnBrk="1" latinLnBrk="0" hangingPunct="1">
        <a:defRPr sz="2000" kern="1200">
          <a:solidFill>
            <a:schemeClr val="tx1"/>
          </a:solidFill>
          <a:latin typeface="+mn-lt"/>
          <a:ea typeface="+mn-ea"/>
          <a:cs typeface="+mn-cs"/>
        </a:defRPr>
      </a:lvl3pPr>
      <a:lvl4pPr marL="1513656" algn="l" defTabSz="504559" rtl="0" eaLnBrk="1" latinLnBrk="0" hangingPunct="1">
        <a:defRPr sz="2000" kern="1200">
          <a:solidFill>
            <a:schemeClr val="tx1"/>
          </a:solidFill>
          <a:latin typeface="+mn-lt"/>
          <a:ea typeface="+mn-ea"/>
          <a:cs typeface="+mn-cs"/>
        </a:defRPr>
      </a:lvl4pPr>
      <a:lvl5pPr marL="2018205" algn="l" defTabSz="504559" rtl="0" eaLnBrk="1" latinLnBrk="0" hangingPunct="1">
        <a:defRPr sz="2000" kern="1200">
          <a:solidFill>
            <a:schemeClr val="tx1"/>
          </a:solidFill>
          <a:latin typeface="+mn-lt"/>
          <a:ea typeface="+mn-ea"/>
          <a:cs typeface="+mn-cs"/>
        </a:defRPr>
      </a:lvl5pPr>
      <a:lvl6pPr marL="2522757" algn="l" defTabSz="504559" rtl="0" eaLnBrk="1" latinLnBrk="0" hangingPunct="1">
        <a:defRPr sz="2000" kern="1200">
          <a:solidFill>
            <a:schemeClr val="tx1"/>
          </a:solidFill>
          <a:latin typeface="+mn-lt"/>
          <a:ea typeface="+mn-ea"/>
          <a:cs typeface="+mn-cs"/>
        </a:defRPr>
      </a:lvl6pPr>
      <a:lvl7pPr marL="3027304" algn="l" defTabSz="504559" rtl="0" eaLnBrk="1" latinLnBrk="0" hangingPunct="1">
        <a:defRPr sz="2000" kern="1200">
          <a:solidFill>
            <a:schemeClr val="tx1"/>
          </a:solidFill>
          <a:latin typeface="+mn-lt"/>
          <a:ea typeface="+mn-ea"/>
          <a:cs typeface="+mn-cs"/>
        </a:defRPr>
      </a:lvl7pPr>
      <a:lvl8pPr marL="3531858" algn="l" defTabSz="504559" rtl="0" eaLnBrk="1" latinLnBrk="0" hangingPunct="1">
        <a:defRPr sz="2000" kern="1200">
          <a:solidFill>
            <a:schemeClr val="tx1"/>
          </a:solidFill>
          <a:latin typeface="+mn-lt"/>
          <a:ea typeface="+mn-ea"/>
          <a:cs typeface="+mn-cs"/>
        </a:defRPr>
      </a:lvl8pPr>
      <a:lvl9pPr marL="4036408" algn="l" defTabSz="504559" rtl="0" eaLnBrk="1" latinLnBrk="0" hangingPunct="1">
        <a:defRPr sz="20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334250" y="7306417"/>
            <a:ext cx="544830" cy="413808"/>
          </a:xfrm>
          <a:prstGeom prst="rect">
            <a:avLst/>
          </a:prstGeom>
        </p:spPr>
        <p:txBody>
          <a:bodyPr vert="horz" wrap="square" lIns="100994" tIns="50502" rIns="100994" bIns="50502" numCol="1" anchor="ctr" anchorCtr="0" compatLnSpc="1">
            <a:prstTxWarp prst="textNoShape">
              <a:avLst/>
            </a:prstTxWarp>
          </a:bodyPr>
          <a:lstStyle>
            <a:lvl1pPr algn="r" eaLnBrk="1" hangingPunct="1">
              <a:defRPr sz="1100" b="0">
                <a:solidFill>
                  <a:srgbClr val="595959"/>
                </a:solidFill>
                <a:latin typeface="Arial" pitchFamily="34" charset="0"/>
              </a:defRPr>
            </a:lvl1pPr>
          </a:lstStyle>
          <a:p>
            <a:fld id="{0C93825E-8E99-4CD4-9C6E-1233E9ECC88D}" type="slidenum">
              <a:rPr altLang="en-US" smtClean="0">
                <a:ea typeface="MS PGothic" pitchFamily="34" charset="-128"/>
              </a:rPr>
              <a:pPr/>
              <a:t>‹#›</a:t>
            </a:fld>
            <a:endParaRPr altLang="en-US">
              <a:ea typeface="MS PGothic" pitchFamily="34" charset="-128"/>
            </a:endParaRPr>
          </a:p>
        </p:txBody>
      </p:sp>
      <p:cxnSp>
        <p:nvCxnSpPr>
          <p:cNvPr id="11" name="Straight Connector 10"/>
          <p:cNvCxnSpPr/>
          <p:nvPr userDrawn="1"/>
        </p:nvCxnSpPr>
        <p:spPr>
          <a:xfrm>
            <a:off x="167640" y="7277630"/>
            <a:ext cx="930402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247975" y="798830"/>
            <a:ext cx="9223693"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6" r:id="rId1"/>
  </p:sldLayoutIdLst>
  <p:hf hdr="0" ftr="0" dt="0"/>
  <p:txStyles>
    <p:titleStyle>
      <a:lvl1pPr algn="l" defTabSz="504972" rtl="0" eaLnBrk="0" fontAlgn="base" hangingPunct="0">
        <a:spcBef>
          <a:spcPct val="0"/>
        </a:spcBef>
        <a:spcAft>
          <a:spcPct val="0"/>
        </a:spcAft>
        <a:defRPr sz="2200" kern="2000">
          <a:solidFill>
            <a:srgbClr val="002D1B"/>
          </a:solidFill>
          <a:latin typeface="Times New Roman" pitchFamily="18" charset="0"/>
          <a:ea typeface="MS PGothic" pitchFamily="34" charset="-128"/>
          <a:cs typeface="Times New Roman" pitchFamily="18" charset="0"/>
        </a:defRPr>
      </a:lvl1pPr>
      <a:lvl2pPr algn="l" defTabSz="504972" rtl="0" eaLnBrk="0" fontAlgn="base" hangingPunct="0">
        <a:spcBef>
          <a:spcPct val="0"/>
        </a:spcBef>
        <a:spcAft>
          <a:spcPct val="0"/>
        </a:spcAft>
        <a:defRPr sz="2200">
          <a:solidFill>
            <a:srgbClr val="002D1B"/>
          </a:solidFill>
          <a:latin typeface="Times New Roman" pitchFamily="18" charset="0"/>
          <a:ea typeface="MS PGothic" pitchFamily="34" charset="-128"/>
          <a:cs typeface="Times New Roman" pitchFamily="18" charset="0"/>
        </a:defRPr>
      </a:lvl2pPr>
      <a:lvl3pPr algn="l" defTabSz="504972" rtl="0" eaLnBrk="0" fontAlgn="base" hangingPunct="0">
        <a:spcBef>
          <a:spcPct val="0"/>
        </a:spcBef>
        <a:spcAft>
          <a:spcPct val="0"/>
        </a:spcAft>
        <a:defRPr sz="2200">
          <a:solidFill>
            <a:srgbClr val="002D1B"/>
          </a:solidFill>
          <a:latin typeface="Times New Roman" pitchFamily="18" charset="0"/>
          <a:ea typeface="MS PGothic" pitchFamily="34" charset="-128"/>
          <a:cs typeface="Times New Roman" pitchFamily="18" charset="0"/>
        </a:defRPr>
      </a:lvl3pPr>
      <a:lvl4pPr algn="l" defTabSz="504972" rtl="0" eaLnBrk="0" fontAlgn="base" hangingPunct="0">
        <a:spcBef>
          <a:spcPct val="0"/>
        </a:spcBef>
        <a:spcAft>
          <a:spcPct val="0"/>
        </a:spcAft>
        <a:defRPr sz="2200">
          <a:solidFill>
            <a:srgbClr val="002D1B"/>
          </a:solidFill>
          <a:latin typeface="Times New Roman" pitchFamily="18" charset="0"/>
          <a:ea typeface="MS PGothic" pitchFamily="34" charset="-128"/>
          <a:cs typeface="Times New Roman" pitchFamily="18" charset="0"/>
        </a:defRPr>
      </a:lvl4pPr>
      <a:lvl5pPr algn="l" defTabSz="504972" rtl="0" eaLnBrk="0" fontAlgn="base" hangingPunct="0">
        <a:spcBef>
          <a:spcPct val="0"/>
        </a:spcBef>
        <a:spcAft>
          <a:spcPct val="0"/>
        </a:spcAft>
        <a:defRPr sz="2200">
          <a:solidFill>
            <a:srgbClr val="002D1B"/>
          </a:solidFill>
          <a:latin typeface="Times New Roman" pitchFamily="18" charset="0"/>
          <a:ea typeface="MS PGothic" pitchFamily="34" charset="-128"/>
          <a:cs typeface="Times New Roman" pitchFamily="18" charset="0"/>
        </a:defRPr>
      </a:lvl5pPr>
      <a:lvl6pPr marL="504972" algn="l" defTabSz="504972"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6pPr>
      <a:lvl7pPr marL="1009932" algn="l" defTabSz="504972"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7pPr>
      <a:lvl8pPr marL="1514896" algn="l" defTabSz="504972"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8pPr>
      <a:lvl9pPr marL="2019857" algn="l" defTabSz="504972"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9pPr>
    </p:titleStyle>
    <p:bodyStyle>
      <a:lvl1pPr marL="378725" indent="-378725" algn="l" defTabSz="504972" rtl="0" eaLnBrk="0" fontAlgn="base" hangingPunct="0">
        <a:spcBef>
          <a:spcPct val="20000"/>
        </a:spcBef>
        <a:spcAft>
          <a:spcPct val="0"/>
        </a:spcAft>
        <a:buFont typeface="Arial" pitchFamily="34" charset="0"/>
        <a:buChar char="•"/>
        <a:defRPr sz="3600" kern="1200">
          <a:solidFill>
            <a:schemeClr val="tx1"/>
          </a:solidFill>
          <a:latin typeface="+mn-lt"/>
          <a:ea typeface="MS PGothic" pitchFamily="34" charset="-128"/>
          <a:cs typeface="MS PGothic" charset="0"/>
        </a:defRPr>
      </a:lvl1pPr>
      <a:lvl2pPr marL="820557" indent="-315600" algn="l" defTabSz="504972" rtl="0" eaLnBrk="0" fontAlgn="base" hangingPunct="0">
        <a:spcBef>
          <a:spcPct val="20000"/>
        </a:spcBef>
        <a:spcAft>
          <a:spcPct val="0"/>
        </a:spcAft>
        <a:buFont typeface="Arial" pitchFamily="34" charset="0"/>
        <a:buChar char="–"/>
        <a:defRPr sz="3100" kern="1200">
          <a:solidFill>
            <a:schemeClr val="tx1"/>
          </a:solidFill>
          <a:latin typeface="+mn-lt"/>
          <a:ea typeface="MS PGothic" pitchFamily="34" charset="-128"/>
          <a:cs typeface="MS PGothic" charset="0"/>
        </a:defRPr>
      </a:lvl2pPr>
      <a:lvl3pPr marL="1262418" indent="-252509" algn="l" defTabSz="504972" rtl="0" eaLnBrk="0" fontAlgn="base" hangingPunct="0">
        <a:spcBef>
          <a:spcPct val="20000"/>
        </a:spcBef>
        <a:spcAft>
          <a:spcPct val="0"/>
        </a:spcAft>
        <a:buFont typeface="Arial" pitchFamily="34" charset="0"/>
        <a:buChar char="•"/>
        <a:defRPr sz="2700" kern="1200">
          <a:solidFill>
            <a:schemeClr val="tx1"/>
          </a:solidFill>
          <a:latin typeface="+mn-lt"/>
          <a:ea typeface="MS PGothic" pitchFamily="34" charset="-128"/>
          <a:cs typeface="MS PGothic" charset="0"/>
        </a:defRPr>
      </a:lvl3pPr>
      <a:lvl4pPr marL="1767375" indent="-252509" algn="l" defTabSz="504972" rtl="0" eaLnBrk="0" fontAlgn="base" hangingPunct="0">
        <a:spcBef>
          <a:spcPct val="20000"/>
        </a:spcBef>
        <a:spcAft>
          <a:spcPct val="0"/>
        </a:spcAft>
        <a:buFont typeface="Arial" pitchFamily="34" charset="0"/>
        <a:buChar char="–"/>
        <a:defRPr sz="2200" kern="1200">
          <a:solidFill>
            <a:schemeClr val="tx1"/>
          </a:solidFill>
          <a:latin typeface="+mn-lt"/>
          <a:ea typeface="MS PGothic" pitchFamily="34" charset="-128"/>
          <a:cs typeface="MS PGothic" charset="0"/>
        </a:defRPr>
      </a:lvl4pPr>
      <a:lvl5pPr marL="2272338" indent="-252509" algn="l" defTabSz="504972" rtl="0" eaLnBrk="0" fontAlgn="base" hangingPunct="0">
        <a:spcBef>
          <a:spcPct val="20000"/>
        </a:spcBef>
        <a:spcAft>
          <a:spcPct val="0"/>
        </a:spcAft>
        <a:buFont typeface="Arial" pitchFamily="34" charset="0"/>
        <a:buChar char="»"/>
        <a:defRPr sz="2200" kern="1200">
          <a:solidFill>
            <a:schemeClr val="tx1"/>
          </a:solidFill>
          <a:latin typeface="+mn-lt"/>
          <a:ea typeface="MS PGothic" pitchFamily="34" charset="-128"/>
          <a:cs typeface="MS PGothic" charset="0"/>
        </a:defRPr>
      </a:lvl5pPr>
      <a:lvl6pPr marL="2777304" indent="-252509" algn="l" defTabSz="504972" rtl="0" eaLnBrk="1" latinLnBrk="0" hangingPunct="1">
        <a:spcBef>
          <a:spcPct val="20000"/>
        </a:spcBef>
        <a:buFont typeface="Arial"/>
        <a:buChar char="•"/>
        <a:defRPr sz="2200" kern="1200">
          <a:solidFill>
            <a:schemeClr val="tx1"/>
          </a:solidFill>
          <a:latin typeface="+mn-lt"/>
          <a:ea typeface="+mn-ea"/>
          <a:cs typeface="+mn-cs"/>
        </a:defRPr>
      </a:lvl6pPr>
      <a:lvl7pPr marL="3282272" indent="-252509" algn="l" defTabSz="504972" rtl="0" eaLnBrk="1" latinLnBrk="0" hangingPunct="1">
        <a:spcBef>
          <a:spcPct val="20000"/>
        </a:spcBef>
        <a:buFont typeface="Arial"/>
        <a:buChar char="•"/>
        <a:defRPr sz="2200" kern="1200">
          <a:solidFill>
            <a:schemeClr val="tx1"/>
          </a:solidFill>
          <a:latin typeface="+mn-lt"/>
          <a:ea typeface="+mn-ea"/>
          <a:cs typeface="+mn-cs"/>
        </a:defRPr>
      </a:lvl7pPr>
      <a:lvl8pPr marL="3787229" indent="-252509" algn="l" defTabSz="504972" rtl="0" eaLnBrk="1" latinLnBrk="0" hangingPunct="1">
        <a:spcBef>
          <a:spcPct val="20000"/>
        </a:spcBef>
        <a:buFont typeface="Arial"/>
        <a:buChar char="•"/>
        <a:defRPr sz="2200" kern="1200">
          <a:solidFill>
            <a:schemeClr val="tx1"/>
          </a:solidFill>
          <a:latin typeface="+mn-lt"/>
          <a:ea typeface="+mn-ea"/>
          <a:cs typeface="+mn-cs"/>
        </a:defRPr>
      </a:lvl8pPr>
      <a:lvl9pPr marL="4292198" indent="-252509" algn="l" defTabSz="50497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4972" rtl="0" eaLnBrk="1" latinLnBrk="0" hangingPunct="1">
        <a:defRPr sz="2000" kern="1200">
          <a:solidFill>
            <a:schemeClr val="tx1"/>
          </a:solidFill>
          <a:latin typeface="+mn-lt"/>
          <a:ea typeface="+mn-ea"/>
          <a:cs typeface="+mn-cs"/>
        </a:defRPr>
      </a:lvl1pPr>
      <a:lvl2pPr marL="504972" algn="l" defTabSz="504972" rtl="0" eaLnBrk="1" latinLnBrk="0" hangingPunct="1">
        <a:defRPr sz="2000" kern="1200">
          <a:solidFill>
            <a:schemeClr val="tx1"/>
          </a:solidFill>
          <a:latin typeface="+mn-lt"/>
          <a:ea typeface="+mn-ea"/>
          <a:cs typeface="+mn-cs"/>
        </a:defRPr>
      </a:lvl2pPr>
      <a:lvl3pPr marL="1009932" algn="l" defTabSz="504972" rtl="0" eaLnBrk="1" latinLnBrk="0" hangingPunct="1">
        <a:defRPr sz="2000" kern="1200">
          <a:solidFill>
            <a:schemeClr val="tx1"/>
          </a:solidFill>
          <a:latin typeface="+mn-lt"/>
          <a:ea typeface="+mn-ea"/>
          <a:cs typeface="+mn-cs"/>
        </a:defRPr>
      </a:lvl3pPr>
      <a:lvl4pPr marL="1514896" algn="l" defTabSz="504972" rtl="0" eaLnBrk="1" latinLnBrk="0" hangingPunct="1">
        <a:defRPr sz="2000" kern="1200">
          <a:solidFill>
            <a:schemeClr val="tx1"/>
          </a:solidFill>
          <a:latin typeface="+mn-lt"/>
          <a:ea typeface="+mn-ea"/>
          <a:cs typeface="+mn-cs"/>
        </a:defRPr>
      </a:lvl4pPr>
      <a:lvl5pPr marL="2019857" algn="l" defTabSz="504972" rtl="0" eaLnBrk="1" latinLnBrk="0" hangingPunct="1">
        <a:defRPr sz="2000" kern="1200">
          <a:solidFill>
            <a:schemeClr val="tx1"/>
          </a:solidFill>
          <a:latin typeface="+mn-lt"/>
          <a:ea typeface="+mn-ea"/>
          <a:cs typeface="+mn-cs"/>
        </a:defRPr>
      </a:lvl5pPr>
      <a:lvl6pPr marL="2524822" algn="l" defTabSz="504972" rtl="0" eaLnBrk="1" latinLnBrk="0" hangingPunct="1">
        <a:defRPr sz="2000" kern="1200">
          <a:solidFill>
            <a:schemeClr val="tx1"/>
          </a:solidFill>
          <a:latin typeface="+mn-lt"/>
          <a:ea typeface="+mn-ea"/>
          <a:cs typeface="+mn-cs"/>
        </a:defRPr>
      </a:lvl6pPr>
      <a:lvl7pPr marL="3029783" algn="l" defTabSz="504972" rtl="0" eaLnBrk="1" latinLnBrk="0" hangingPunct="1">
        <a:defRPr sz="2000" kern="1200">
          <a:solidFill>
            <a:schemeClr val="tx1"/>
          </a:solidFill>
          <a:latin typeface="+mn-lt"/>
          <a:ea typeface="+mn-ea"/>
          <a:cs typeface="+mn-cs"/>
        </a:defRPr>
      </a:lvl7pPr>
      <a:lvl8pPr marL="3534749" algn="l" defTabSz="504972" rtl="0" eaLnBrk="1" latinLnBrk="0" hangingPunct="1">
        <a:defRPr sz="2000" kern="1200">
          <a:solidFill>
            <a:schemeClr val="tx1"/>
          </a:solidFill>
          <a:latin typeface="+mn-lt"/>
          <a:ea typeface="+mn-ea"/>
          <a:cs typeface="+mn-cs"/>
        </a:defRPr>
      </a:lvl8pPr>
      <a:lvl9pPr marL="4039714" algn="l" defTabSz="504972" rtl="0" eaLnBrk="1" latinLnBrk="0" hangingPunct="1">
        <a:defRPr sz="20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8" r:id="rId1"/>
  </p:sldLayoutIdLst>
  <p:txStyles>
    <p:titleStyle>
      <a:lvl1pPr algn="ctr" defTabSz="505504" rtl="0" eaLnBrk="0" fontAlgn="base" hangingPunct="0">
        <a:spcBef>
          <a:spcPct val="0"/>
        </a:spcBef>
        <a:spcAft>
          <a:spcPct val="0"/>
        </a:spcAft>
        <a:defRPr sz="4900" kern="1200">
          <a:solidFill>
            <a:schemeClr val="tx1"/>
          </a:solidFill>
          <a:latin typeface="+mj-lt"/>
          <a:ea typeface="+mj-ea"/>
          <a:cs typeface="+mj-cs"/>
        </a:defRPr>
      </a:lvl1pPr>
      <a:lvl2pPr algn="ctr" defTabSz="505504" rtl="0" eaLnBrk="0" fontAlgn="base" hangingPunct="0">
        <a:spcBef>
          <a:spcPct val="0"/>
        </a:spcBef>
        <a:spcAft>
          <a:spcPct val="0"/>
        </a:spcAft>
        <a:defRPr sz="4900">
          <a:solidFill>
            <a:schemeClr val="tx1"/>
          </a:solidFill>
          <a:latin typeface="Calibri" pitchFamily="34" charset="0"/>
        </a:defRPr>
      </a:lvl2pPr>
      <a:lvl3pPr algn="ctr" defTabSz="505504" rtl="0" eaLnBrk="0" fontAlgn="base" hangingPunct="0">
        <a:spcBef>
          <a:spcPct val="0"/>
        </a:spcBef>
        <a:spcAft>
          <a:spcPct val="0"/>
        </a:spcAft>
        <a:defRPr sz="4900">
          <a:solidFill>
            <a:schemeClr val="tx1"/>
          </a:solidFill>
          <a:latin typeface="Calibri" pitchFamily="34" charset="0"/>
        </a:defRPr>
      </a:lvl3pPr>
      <a:lvl4pPr algn="ctr" defTabSz="505504" rtl="0" eaLnBrk="0" fontAlgn="base" hangingPunct="0">
        <a:spcBef>
          <a:spcPct val="0"/>
        </a:spcBef>
        <a:spcAft>
          <a:spcPct val="0"/>
        </a:spcAft>
        <a:defRPr sz="4900">
          <a:solidFill>
            <a:schemeClr val="tx1"/>
          </a:solidFill>
          <a:latin typeface="Calibri" pitchFamily="34" charset="0"/>
        </a:defRPr>
      </a:lvl4pPr>
      <a:lvl5pPr algn="ctr" defTabSz="505504" rtl="0" eaLnBrk="0" fontAlgn="base" hangingPunct="0">
        <a:spcBef>
          <a:spcPct val="0"/>
        </a:spcBef>
        <a:spcAft>
          <a:spcPct val="0"/>
        </a:spcAft>
        <a:defRPr sz="4900">
          <a:solidFill>
            <a:schemeClr val="tx1"/>
          </a:solidFill>
          <a:latin typeface="Calibri" pitchFamily="34" charset="0"/>
        </a:defRPr>
      </a:lvl5pPr>
      <a:lvl6pPr marL="505504" algn="ctr" defTabSz="505504" rtl="0" fontAlgn="base">
        <a:spcBef>
          <a:spcPct val="0"/>
        </a:spcBef>
        <a:spcAft>
          <a:spcPct val="0"/>
        </a:spcAft>
        <a:defRPr sz="4900">
          <a:solidFill>
            <a:schemeClr val="tx1"/>
          </a:solidFill>
          <a:latin typeface="Calibri" pitchFamily="34" charset="0"/>
        </a:defRPr>
      </a:lvl6pPr>
      <a:lvl7pPr marL="1010995" algn="ctr" defTabSz="505504" rtl="0" fontAlgn="base">
        <a:spcBef>
          <a:spcPct val="0"/>
        </a:spcBef>
        <a:spcAft>
          <a:spcPct val="0"/>
        </a:spcAft>
        <a:defRPr sz="4900">
          <a:solidFill>
            <a:schemeClr val="tx1"/>
          </a:solidFill>
          <a:latin typeface="Calibri" pitchFamily="34" charset="0"/>
        </a:defRPr>
      </a:lvl7pPr>
      <a:lvl8pPr marL="1516491" algn="ctr" defTabSz="505504" rtl="0" fontAlgn="base">
        <a:spcBef>
          <a:spcPct val="0"/>
        </a:spcBef>
        <a:spcAft>
          <a:spcPct val="0"/>
        </a:spcAft>
        <a:defRPr sz="4900">
          <a:solidFill>
            <a:schemeClr val="tx1"/>
          </a:solidFill>
          <a:latin typeface="Calibri" pitchFamily="34" charset="0"/>
        </a:defRPr>
      </a:lvl8pPr>
      <a:lvl9pPr marL="2021984" algn="ctr" defTabSz="505504" rtl="0" fontAlgn="base">
        <a:spcBef>
          <a:spcPct val="0"/>
        </a:spcBef>
        <a:spcAft>
          <a:spcPct val="0"/>
        </a:spcAft>
        <a:defRPr sz="4900">
          <a:solidFill>
            <a:schemeClr val="tx1"/>
          </a:solidFill>
          <a:latin typeface="Calibri" pitchFamily="34" charset="0"/>
        </a:defRPr>
      </a:lvl9pPr>
    </p:titleStyle>
    <p:bodyStyle>
      <a:lvl1pPr marL="379122" indent="-379122" algn="l" defTabSz="505504"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21421" indent="-315933" algn="l" defTabSz="505504"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2pPr>
      <a:lvl3pPr marL="1263745" indent="-252773" algn="l" defTabSz="505504"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769236" indent="-252773" algn="l" defTabSz="505504"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4pPr>
      <a:lvl5pPr marL="2274732" indent="-252773" algn="l" defTabSz="505504"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5pPr>
      <a:lvl6pPr marL="2780228" indent="-252773" algn="l" defTabSz="505504" rtl="0" eaLnBrk="1" latinLnBrk="0" hangingPunct="1">
        <a:spcBef>
          <a:spcPct val="20000"/>
        </a:spcBef>
        <a:buFont typeface="Arial"/>
        <a:buChar char="•"/>
        <a:defRPr sz="2200" kern="1200">
          <a:solidFill>
            <a:schemeClr val="tx1"/>
          </a:solidFill>
          <a:latin typeface="+mn-lt"/>
          <a:ea typeface="+mn-ea"/>
          <a:cs typeface="+mn-cs"/>
        </a:defRPr>
      </a:lvl6pPr>
      <a:lvl7pPr marL="3285728" indent="-252773" algn="l" defTabSz="505504" rtl="0" eaLnBrk="1" latinLnBrk="0" hangingPunct="1">
        <a:spcBef>
          <a:spcPct val="20000"/>
        </a:spcBef>
        <a:buFont typeface="Arial"/>
        <a:buChar char="•"/>
        <a:defRPr sz="2200" kern="1200">
          <a:solidFill>
            <a:schemeClr val="tx1"/>
          </a:solidFill>
          <a:latin typeface="+mn-lt"/>
          <a:ea typeface="+mn-ea"/>
          <a:cs typeface="+mn-cs"/>
        </a:defRPr>
      </a:lvl7pPr>
      <a:lvl8pPr marL="3791218" indent="-252773" algn="l" defTabSz="505504" rtl="0" eaLnBrk="1" latinLnBrk="0" hangingPunct="1">
        <a:spcBef>
          <a:spcPct val="20000"/>
        </a:spcBef>
        <a:buFont typeface="Arial"/>
        <a:buChar char="•"/>
        <a:defRPr sz="2200" kern="1200">
          <a:solidFill>
            <a:schemeClr val="tx1"/>
          </a:solidFill>
          <a:latin typeface="+mn-lt"/>
          <a:ea typeface="+mn-ea"/>
          <a:cs typeface="+mn-cs"/>
        </a:defRPr>
      </a:lvl8pPr>
      <a:lvl9pPr marL="4296715" indent="-252773" algn="l" defTabSz="505504"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5504" rtl="0" eaLnBrk="1" latinLnBrk="0" hangingPunct="1">
        <a:defRPr sz="2000" kern="1200">
          <a:solidFill>
            <a:schemeClr val="tx1"/>
          </a:solidFill>
          <a:latin typeface="+mn-lt"/>
          <a:ea typeface="+mn-ea"/>
          <a:cs typeface="+mn-cs"/>
        </a:defRPr>
      </a:lvl1pPr>
      <a:lvl2pPr marL="505504" algn="l" defTabSz="505504" rtl="0" eaLnBrk="1" latinLnBrk="0" hangingPunct="1">
        <a:defRPr sz="2000" kern="1200">
          <a:solidFill>
            <a:schemeClr val="tx1"/>
          </a:solidFill>
          <a:latin typeface="+mn-lt"/>
          <a:ea typeface="+mn-ea"/>
          <a:cs typeface="+mn-cs"/>
        </a:defRPr>
      </a:lvl2pPr>
      <a:lvl3pPr marL="1010995" algn="l" defTabSz="505504" rtl="0" eaLnBrk="1" latinLnBrk="0" hangingPunct="1">
        <a:defRPr sz="2000" kern="1200">
          <a:solidFill>
            <a:schemeClr val="tx1"/>
          </a:solidFill>
          <a:latin typeface="+mn-lt"/>
          <a:ea typeface="+mn-ea"/>
          <a:cs typeface="+mn-cs"/>
        </a:defRPr>
      </a:lvl3pPr>
      <a:lvl4pPr marL="1516491" algn="l" defTabSz="505504" rtl="0" eaLnBrk="1" latinLnBrk="0" hangingPunct="1">
        <a:defRPr sz="2000" kern="1200">
          <a:solidFill>
            <a:schemeClr val="tx1"/>
          </a:solidFill>
          <a:latin typeface="+mn-lt"/>
          <a:ea typeface="+mn-ea"/>
          <a:cs typeface="+mn-cs"/>
        </a:defRPr>
      </a:lvl4pPr>
      <a:lvl5pPr marL="2021984" algn="l" defTabSz="505504" rtl="0" eaLnBrk="1" latinLnBrk="0" hangingPunct="1">
        <a:defRPr sz="2000" kern="1200">
          <a:solidFill>
            <a:schemeClr val="tx1"/>
          </a:solidFill>
          <a:latin typeface="+mn-lt"/>
          <a:ea typeface="+mn-ea"/>
          <a:cs typeface="+mn-cs"/>
        </a:defRPr>
      </a:lvl5pPr>
      <a:lvl6pPr marL="2527481" algn="l" defTabSz="505504" rtl="0" eaLnBrk="1" latinLnBrk="0" hangingPunct="1">
        <a:defRPr sz="2000" kern="1200">
          <a:solidFill>
            <a:schemeClr val="tx1"/>
          </a:solidFill>
          <a:latin typeface="+mn-lt"/>
          <a:ea typeface="+mn-ea"/>
          <a:cs typeface="+mn-cs"/>
        </a:defRPr>
      </a:lvl6pPr>
      <a:lvl7pPr marL="3032973" algn="l" defTabSz="505504" rtl="0" eaLnBrk="1" latinLnBrk="0" hangingPunct="1">
        <a:defRPr sz="2000" kern="1200">
          <a:solidFill>
            <a:schemeClr val="tx1"/>
          </a:solidFill>
          <a:latin typeface="+mn-lt"/>
          <a:ea typeface="+mn-ea"/>
          <a:cs typeface="+mn-cs"/>
        </a:defRPr>
      </a:lvl7pPr>
      <a:lvl8pPr marL="3538471" algn="l" defTabSz="505504" rtl="0" eaLnBrk="1" latinLnBrk="0" hangingPunct="1">
        <a:defRPr sz="2000" kern="1200">
          <a:solidFill>
            <a:schemeClr val="tx1"/>
          </a:solidFill>
          <a:latin typeface="+mn-lt"/>
          <a:ea typeface="+mn-ea"/>
          <a:cs typeface="+mn-cs"/>
        </a:defRPr>
      </a:lvl8pPr>
      <a:lvl9pPr marL="4043968" algn="l" defTabSz="505504" rtl="0" eaLnBrk="1" latinLnBrk="0" hangingPunct="1">
        <a:defRPr sz="20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705600" y="7300365"/>
            <a:ext cx="544830" cy="413808"/>
          </a:xfrm>
          <a:prstGeom prst="rect">
            <a:avLst/>
          </a:prstGeom>
        </p:spPr>
        <p:txBody>
          <a:bodyPr vert="horz" lIns="101087" tIns="50549" rIns="101087" bIns="50549" rtlCol="0" anchor="ctr"/>
          <a:lstStyle>
            <a:lvl1pPr algn="r">
              <a:defRPr sz="1100" b="0" i="0">
                <a:solidFill>
                  <a:schemeClr val="tx1">
                    <a:lumMod val="65000"/>
                    <a:lumOff val="35000"/>
                  </a:schemeClr>
                </a:solidFill>
                <a:latin typeface="Arial"/>
                <a:cs typeface="Arial"/>
              </a:defRPr>
            </a:lvl1pPr>
          </a:lstStyle>
          <a:p>
            <a:pPr eaLnBrk="1" hangingPunct="1">
              <a:defRPr/>
            </a:pPr>
            <a:fld id="{F4A6BD72-2D2C-4400-A476-652365EC4B48}" type="slidenum">
              <a:rPr smtClean="0">
                <a:solidFill>
                  <a:prstClr val="black">
                    <a:lumMod val="65000"/>
                    <a:lumOff val="35000"/>
                  </a:prstClr>
                </a:solidFill>
              </a:rPr>
              <a:pPr eaLnBrk="1" hangingPunct="1">
                <a:defRPr/>
              </a:pPr>
              <a:t>‹#›</a:t>
            </a:fld>
            <a:endParaRPr dirty="0">
              <a:solidFill>
                <a:prstClr val="black">
                  <a:lumMod val="65000"/>
                  <a:lumOff val="35000"/>
                </a:prstClr>
              </a:solidFill>
            </a:endParaRPr>
          </a:p>
        </p:txBody>
      </p:sp>
      <p:sp>
        <p:nvSpPr>
          <p:cNvPr id="4" name="Rectangle 3"/>
          <p:cNvSpPr/>
          <p:nvPr/>
        </p:nvSpPr>
        <p:spPr>
          <a:xfrm>
            <a:off x="7376160" y="7324176"/>
            <a:ext cx="2514600" cy="358566"/>
          </a:xfrm>
          <a:prstGeom prst="rect">
            <a:avLst/>
          </a:prstGeom>
        </p:spPr>
        <p:txBody>
          <a:bodyPr wrap="square" lIns="101087" tIns="50549" rIns="101087" bIns="50549">
            <a:spAutoFit/>
          </a:bodyPr>
          <a:lstStyle/>
          <a:p>
            <a:pPr eaLnBrk="1" hangingPunct="1">
              <a:defRPr/>
            </a:pPr>
            <a:r>
              <a:rPr sz="1000" b="1" baseline="30000" dirty="0">
                <a:solidFill>
                  <a:prstClr val="black">
                    <a:lumMod val="65000"/>
                    <a:lumOff val="35000"/>
                  </a:prstClr>
                </a:solidFill>
                <a:latin typeface="Arial"/>
                <a:cs typeface="Arial" pitchFamily="34" charset="0"/>
              </a:rPr>
              <a:t>Member FINRA/SIPC/NYSE</a:t>
            </a:r>
          </a:p>
          <a:p>
            <a:pPr eaLnBrk="1" hangingPunct="1">
              <a:defRPr/>
            </a:pPr>
            <a:r>
              <a:rPr sz="1000" b="1" baseline="30000" dirty="0">
                <a:solidFill>
                  <a:prstClr val="black">
                    <a:lumMod val="65000"/>
                    <a:lumOff val="35000"/>
                  </a:prstClr>
                </a:solidFill>
                <a:latin typeface="Arial"/>
                <a:cs typeface="Arial" pitchFamily="34" charset="0"/>
              </a:rPr>
              <a:t>© 2016 First Southwest, A</a:t>
            </a:r>
            <a:r>
              <a:rPr sz="1000" b="1" dirty="0">
                <a:solidFill>
                  <a:prstClr val="black">
                    <a:lumMod val="65000"/>
                    <a:lumOff val="35000"/>
                  </a:prstClr>
                </a:solidFill>
                <a:latin typeface="Arial"/>
                <a:cs typeface="Arial" pitchFamily="34" charset="0"/>
              </a:rPr>
              <a:t> </a:t>
            </a:r>
            <a:r>
              <a:rPr sz="1000" b="1" baseline="30000" dirty="0">
                <a:solidFill>
                  <a:prstClr val="black">
                    <a:lumMod val="65000"/>
                    <a:lumOff val="35000"/>
                  </a:prstClr>
                </a:solidFill>
                <a:latin typeface="Arial"/>
                <a:cs typeface="Arial" pitchFamily="34" charset="0"/>
              </a:rPr>
              <a:t>Division</a:t>
            </a:r>
            <a:r>
              <a:rPr sz="1000" b="1" dirty="0">
                <a:solidFill>
                  <a:prstClr val="black">
                    <a:lumMod val="65000"/>
                    <a:lumOff val="35000"/>
                  </a:prstClr>
                </a:solidFill>
                <a:latin typeface="Arial"/>
                <a:cs typeface="Arial" pitchFamily="34" charset="0"/>
              </a:rPr>
              <a:t> </a:t>
            </a:r>
            <a:r>
              <a:rPr sz="1000" b="1" baseline="30000" dirty="0">
                <a:solidFill>
                  <a:prstClr val="black">
                    <a:lumMod val="65000"/>
                    <a:lumOff val="35000"/>
                  </a:prstClr>
                </a:solidFill>
                <a:latin typeface="Arial"/>
                <a:cs typeface="Arial" pitchFamily="34" charset="0"/>
              </a:rPr>
              <a:t>of Hilltop Securities</a:t>
            </a:r>
          </a:p>
        </p:txBody>
      </p:sp>
      <p:cxnSp>
        <p:nvCxnSpPr>
          <p:cNvPr id="11" name="Straight Connector 10"/>
          <p:cNvCxnSpPr/>
          <p:nvPr/>
        </p:nvCxnSpPr>
        <p:spPr>
          <a:xfrm>
            <a:off x="167640" y="7277728"/>
            <a:ext cx="930402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48107" y="798175"/>
            <a:ext cx="9223553"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107" y="7324142"/>
            <a:ext cx="1679753" cy="405955"/>
          </a:xfrm>
          <a:prstGeom prst="rect">
            <a:avLst/>
          </a:prstGeom>
        </p:spPr>
      </p:pic>
    </p:spTree>
  </p:cSld>
  <p:clrMap bg1="lt1" tx1="dk1" bg2="lt2" tx2="dk2" accent1="accent1" accent2="accent2" accent3="accent3" accent4="accent4" accent5="accent5" accent6="accent6" hlink="hlink" folHlink="folHlink"/>
  <p:sldLayoutIdLst>
    <p:sldLayoutId id="2147483680" r:id="rId1"/>
  </p:sldLayoutIdLst>
  <p:hf hdr="0" ftr="0" dt="0"/>
  <p:txStyles>
    <p:titleStyle>
      <a:lvl1pPr algn="l" defTabSz="505445" rtl="0" eaLnBrk="0" fontAlgn="base" hangingPunct="0">
        <a:spcBef>
          <a:spcPct val="0"/>
        </a:spcBef>
        <a:spcAft>
          <a:spcPct val="0"/>
        </a:spcAft>
        <a:defRPr sz="2200" kern="2000" baseline="0">
          <a:solidFill>
            <a:srgbClr val="002D1B"/>
          </a:solidFill>
          <a:latin typeface="Times New Roman" pitchFamily="18" charset="0"/>
          <a:ea typeface="Times New Roman" pitchFamily="18" charset="0"/>
          <a:cs typeface="Times New Roman" pitchFamily="18" charset="0"/>
        </a:defRPr>
      </a:lvl1pPr>
      <a:lvl2pPr algn="l" defTabSz="505445"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2pPr>
      <a:lvl3pPr algn="l" defTabSz="505445"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3pPr>
      <a:lvl4pPr algn="l" defTabSz="505445"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4pPr>
      <a:lvl5pPr algn="l" defTabSz="505445"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5pPr>
      <a:lvl6pPr marL="505445" algn="l" defTabSz="505445"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6pPr>
      <a:lvl7pPr marL="1010877" algn="l" defTabSz="505445"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7pPr>
      <a:lvl8pPr marL="1516314" algn="l" defTabSz="505445"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8pPr>
      <a:lvl9pPr marL="2021747" algn="l" defTabSz="505445"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9pPr>
    </p:titleStyle>
    <p:bodyStyle>
      <a:lvl1pPr marL="379078" indent="-379078" algn="l" defTabSz="505445"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21325" indent="-315896" algn="l" defTabSz="505445"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2pPr>
      <a:lvl3pPr marL="1263598" indent="-252743" algn="l" defTabSz="505445"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769029" indent="-252743" algn="l" defTabSz="505445"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4pPr>
      <a:lvl5pPr marL="2274465" indent="-252743" algn="l" defTabSz="505445"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5pPr>
      <a:lvl6pPr marL="2779903" indent="-252743" algn="l" defTabSz="505445" rtl="0" eaLnBrk="1" latinLnBrk="0" hangingPunct="1">
        <a:spcBef>
          <a:spcPct val="20000"/>
        </a:spcBef>
        <a:buFont typeface="Arial"/>
        <a:buChar char="•"/>
        <a:defRPr sz="2200" kern="1200">
          <a:solidFill>
            <a:schemeClr val="tx1"/>
          </a:solidFill>
          <a:latin typeface="+mn-lt"/>
          <a:ea typeface="+mn-ea"/>
          <a:cs typeface="+mn-cs"/>
        </a:defRPr>
      </a:lvl6pPr>
      <a:lvl7pPr marL="3285343" indent="-252743" algn="l" defTabSz="505445" rtl="0" eaLnBrk="1" latinLnBrk="0" hangingPunct="1">
        <a:spcBef>
          <a:spcPct val="20000"/>
        </a:spcBef>
        <a:buFont typeface="Arial"/>
        <a:buChar char="•"/>
        <a:defRPr sz="2200" kern="1200">
          <a:solidFill>
            <a:schemeClr val="tx1"/>
          </a:solidFill>
          <a:latin typeface="+mn-lt"/>
          <a:ea typeface="+mn-ea"/>
          <a:cs typeface="+mn-cs"/>
        </a:defRPr>
      </a:lvl7pPr>
      <a:lvl8pPr marL="3790775" indent="-252743" algn="l" defTabSz="505445" rtl="0" eaLnBrk="1" latinLnBrk="0" hangingPunct="1">
        <a:spcBef>
          <a:spcPct val="20000"/>
        </a:spcBef>
        <a:buFont typeface="Arial"/>
        <a:buChar char="•"/>
        <a:defRPr sz="2200" kern="1200">
          <a:solidFill>
            <a:schemeClr val="tx1"/>
          </a:solidFill>
          <a:latin typeface="+mn-lt"/>
          <a:ea typeface="+mn-ea"/>
          <a:cs typeface="+mn-cs"/>
        </a:defRPr>
      </a:lvl8pPr>
      <a:lvl9pPr marL="4296213" indent="-252743" algn="l" defTabSz="505445"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5445" rtl="0" eaLnBrk="1" latinLnBrk="0" hangingPunct="1">
        <a:defRPr sz="2000" kern="1200">
          <a:solidFill>
            <a:schemeClr val="tx1"/>
          </a:solidFill>
          <a:latin typeface="+mn-lt"/>
          <a:ea typeface="+mn-ea"/>
          <a:cs typeface="+mn-cs"/>
        </a:defRPr>
      </a:lvl1pPr>
      <a:lvl2pPr marL="505445" algn="l" defTabSz="505445" rtl="0" eaLnBrk="1" latinLnBrk="0" hangingPunct="1">
        <a:defRPr sz="2000" kern="1200">
          <a:solidFill>
            <a:schemeClr val="tx1"/>
          </a:solidFill>
          <a:latin typeface="+mn-lt"/>
          <a:ea typeface="+mn-ea"/>
          <a:cs typeface="+mn-cs"/>
        </a:defRPr>
      </a:lvl2pPr>
      <a:lvl3pPr marL="1010877" algn="l" defTabSz="505445" rtl="0" eaLnBrk="1" latinLnBrk="0" hangingPunct="1">
        <a:defRPr sz="2000" kern="1200">
          <a:solidFill>
            <a:schemeClr val="tx1"/>
          </a:solidFill>
          <a:latin typeface="+mn-lt"/>
          <a:ea typeface="+mn-ea"/>
          <a:cs typeface="+mn-cs"/>
        </a:defRPr>
      </a:lvl3pPr>
      <a:lvl4pPr marL="1516314" algn="l" defTabSz="505445" rtl="0" eaLnBrk="1" latinLnBrk="0" hangingPunct="1">
        <a:defRPr sz="2000" kern="1200">
          <a:solidFill>
            <a:schemeClr val="tx1"/>
          </a:solidFill>
          <a:latin typeface="+mn-lt"/>
          <a:ea typeface="+mn-ea"/>
          <a:cs typeface="+mn-cs"/>
        </a:defRPr>
      </a:lvl4pPr>
      <a:lvl5pPr marL="2021747" algn="l" defTabSz="505445" rtl="0" eaLnBrk="1" latinLnBrk="0" hangingPunct="1">
        <a:defRPr sz="2000" kern="1200">
          <a:solidFill>
            <a:schemeClr val="tx1"/>
          </a:solidFill>
          <a:latin typeface="+mn-lt"/>
          <a:ea typeface="+mn-ea"/>
          <a:cs typeface="+mn-cs"/>
        </a:defRPr>
      </a:lvl5pPr>
      <a:lvl6pPr marL="2527185" algn="l" defTabSz="505445" rtl="0" eaLnBrk="1" latinLnBrk="0" hangingPunct="1">
        <a:defRPr sz="2000" kern="1200">
          <a:solidFill>
            <a:schemeClr val="tx1"/>
          </a:solidFill>
          <a:latin typeface="+mn-lt"/>
          <a:ea typeface="+mn-ea"/>
          <a:cs typeface="+mn-cs"/>
        </a:defRPr>
      </a:lvl6pPr>
      <a:lvl7pPr marL="3032618" algn="l" defTabSz="505445" rtl="0" eaLnBrk="1" latinLnBrk="0" hangingPunct="1">
        <a:defRPr sz="2000" kern="1200">
          <a:solidFill>
            <a:schemeClr val="tx1"/>
          </a:solidFill>
          <a:latin typeface="+mn-lt"/>
          <a:ea typeface="+mn-ea"/>
          <a:cs typeface="+mn-cs"/>
        </a:defRPr>
      </a:lvl7pPr>
      <a:lvl8pPr marL="3538057" algn="l" defTabSz="505445" rtl="0" eaLnBrk="1" latinLnBrk="0" hangingPunct="1">
        <a:defRPr sz="2000" kern="1200">
          <a:solidFill>
            <a:schemeClr val="tx1"/>
          </a:solidFill>
          <a:latin typeface="+mn-lt"/>
          <a:ea typeface="+mn-ea"/>
          <a:cs typeface="+mn-cs"/>
        </a:defRPr>
      </a:lvl8pPr>
      <a:lvl9pPr marL="4043495" algn="l" defTabSz="505445" rtl="0" eaLnBrk="1" latinLnBrk="0" hangingPunct="1">
        <a:defRPr sz="20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705600" y="7300365"/>
            <a:ext cx="544830" cy="413808"/>
          </a:xfrm>
          <a:prstGeom prst="rect">
            <a:avLst/>
          </a:prstGeom>
        </p:spPr>
        <p:txBody>
          <a:bodyPr vert="horz" lIns="101087" tIns="50549" rIns="101087" bIns="50549" rtlCol="0" anchor="ctr"/>
          <a:lstStyle>
            <a:lvl1pPr algn="r">
              <a:defRPr sz="1100" b="0" i="0">
                <a:solidFill>
                  <a:schemeClr val="tx1">
                    <a:lumMod val="65000"/>
                    <a:lumOff val="35000"/>
                  </a:schemeClr>
                </a:solidFill>
                <a:latin typeface="Arial"/>
                <a:cs typeface="Arial"/>
              </a:defRPr>
            </a:lvl1pPr>
          </a:lstStyle>
          <a:p>
            <a:pPr eaLnBrk="1" hangingPunct="1">
              <a:defRPr/>
            </a:pPr>
            <a:fld id="{F4A6BD72-2D2C-4400-A476-652365EC4B48}" type="slidenum">
              <a:rPr smtClean="0">
                <a:solidFill>
                  <a:prstClr val="black">
                    <a:lumMod val="65000"/>
                    <a:lumOff val="35000"/>
                  </a:prstClr>
                </a:solidFill>
              </a:rPr>
              <a:pPr eaLnBrk="1" hangingPunct="1">
                <a:defRPr/>
              </a:pPr>
              <a:t>‹#›</a:t>
            </a:fld>
            <a:endParaRPr dirty="0">
              <a:solidFill>
                <a:prstClr val="black">
                  <a:lumMod val="65000"/>
                  <a:lumOff val="35000"/>
                </a:prstClr>
              </a:solidFill>
            </a:endParaRPr>
          </a:p>
        </p:txBody>
      </p:sp>
      <p:sp>
        <p:nvSpPr>
          <p:cNvPr id="4" name="Rectangle 3"/>
          <p:cNvSpPr/>
          <p:nvPr/>
        </p:nvSpPr>
        <p:spPr>
          <a:xfrm>
            <a:off x="7376160" y="7324176"/>
            <a:ext cx="2514600" cy="358566"/>
          </a:xfrm>
          <a:prstGeom prst="rect">
            <a:avLst/>
          </a:prstGeom>
        </p:spPr>
        <p:txBody>
          <a:bodyPr wrap="square" lIns="101087" tIns="50549" rIns="101087" bIns="50549">
            <a:spAutoFit/>
          </a:bodyPr>
          <a:lstStyle/>
          <a:p>
            <a:pPr eaLnBrk="1" hangingPunct="1">
              <a:defRPr/>
            </a:pPr>
            <a:r>
              <a:rPr sz="1000" b="1" baseline="30000" dirty="0">
                <a:solidFill>
                  <a:prstClr val="black">
                    <a:lumMod val="65000"/>
                    <a:lumOff val="35000"/>
                  </a:prstClr>
                </a:solidFill>
                <a:latin typeface="Arial"/>
                <a:cs typeface="Arial" pitchFamily="34" charset="0"/>
              </a:rPr>
              <a:t>Member FINRA/SIPC/NYSE</a:t>
            </a:r>
          </a:p>
          <a:p>
            <a:pPr eaLnBrk="1" hangingPunct="1">
              <a:defRPr/>
            </a:pPr>
            <a:r>
              <a:rPr sz="1000" b="1" baseline="30000" dirty="0">
                <a:solidFill>
                  <a:prstClr val="black">
                    <a:lumMod val="65000"/>
                    <a:lumOff val="35000"/>
                  </a:prstClr>
                </a:solidFill>
                <a:latin typeface="Arial"/>
                <a:cs typeface="Arial" pitchFamily="34" charset="0"/>
              </a:rPr>
              <a:t>© 2016 First Southwest, A</a:t>
            </a:r>
            <a:r>
              <a:rPr sz="1000" b="1" dirty="0">
                <a:solidFill>
                  <a:prstClr val="black">
                    <a:lumMod val="65000"/>
                    <a:lumOff val="35000"/>
                  </a:prstClr>
                </a:solidFill>
                <a:latin typeface="Arial"/>
                <a:cs typeface="Arial" pitchFamily="34" charset="0"/>
              </a:rPr>
              <a:t> </a:t>
            </a:r>
            <a:r>
              <a:rPr sz="1000" b="1" baseline="30000" dirty="0">
                <a:solidFill>
                  <a:prstClr val="black">
                    <a:lumMod val="65000"/>
                    <a:lumOff val="35000"/>
                  </a:prstClr>
                </a:solidFill>
                <a:latin typeface="Arial"/>
                <a:cs typeface="Arial" pitchFamily="34" charset="0"/>
              </a:rPr>
              <a:t>Division</a:t>
            </a:r>
            <a:r>
              <a:rPr sz="1000" b="1" dirty="0">
                <a:solidFill>
                  <a:prstClr val="black">
                    <a:lumMod val="65000"/>
                    <a:lumOff val="35000"/>
                  </a:prstClr>
                </a:solidFill>
                <a:latin typeface="Arial"/>
                <a:cs typeface="Arial" pitchFamily="34" charset="0"/>
              </a:rPr>
              <a:t> </a:t>
            </a:r>
            <a:r>
              <a:rPr sz="1000" b="1" baseline="30000" dirty="0">
                <a:solidFill>
                  <a:prstClr val="black">
                    <a:lumMod val="65000"/>
                    <a:lumOff val="35000"/>
                  </a:prstClr>
                </a:solidFill>
                <a:latin typeface="Arial"/>
                <a:cs typeface="Arial" pitchFamily="34" charset="0"/>
              </a:rPr>
              <a:t>of Hilltop Securities</a:t>
            </a:r>
          </a:p>
        </p:txBody>
      </p:sp>
      <p:cxnSp>
        <p:nvCxnSpPr>
          <p:cNvPr id="11" name="Straight Connector 10"/>
          <p:cNvCxnSpPr/>
          <p:nvPr/>
        </p:nvCxnSpPr>
        <p:spPr>
          <a:xfrm>
            <a:off x="167640" y="7277728"/>
            <a:ext cx="930402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48107" y="798175"/>
            <a:ext cx="9223553"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107" y="7324142"/>
            <a:ext cx="1679753" cy="405955"/>
          </a:xfrm>
          <a:prstGeom prst="rect">
            <a:avLst/>
          </a:prstGeom>
        </p:spPr>
      </p:pic>
    </p:spTree>
  </p:cSld>
  <p:clrMap bg1="lt1" tx1="dk1" bg2="lt2" tx2="dk2" accent1="accent1" accent2="accent2" accent3="accent3" accent4="accent4" accent5="accent5" accent6="accent6" hlink="hlink" folHlink="folHlink"/>
  <p:sldLayoutIdLst>
    <p:sldLayoutId id="2147483682" r:id="rId1"/>
  </p:sldLayoutIdLst>
  <p:hf hdr="0" ftr="0" dt="0"/>
  <p:txStyles>
    <p:titleStyle>
      <a:lvl1pPr algn="l" defTabSz="505445" rtl="0" eaLnBrk="0" fontAlgn="base" hangingPunct="0">
        <a:spcBef>
          <a:spcPct val="0"/>
        </a:spcBef>
        <a:spcAft>
          <a:spcPct val="0"/>
        </a:spcAft>
        <a:defRPr sz="2200" kern="2000" baseline="0">
          <a:solidFill>
            <a:srgbClr val="002D1B"/>
          </a:solidFill>
          <a:latin typeface="Times New Roman" pitchFamily="18" charset="0"/>
          <a:ea typeface="Times New Roman" pitchFamily="18" charset="0"/>
          <a:cs typeface="Times New Roman" pitchFamily="18" charset="0"/>
        </a:defRPr>
      </a:lvl1pPr>
      <a:lvl2pPr algn="l" defTabSz="505445"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2pPr>
      <a:lvl3pPr algn="l" defTabSz="505445"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3pPr>
      <a:lvl4pPr algn="l" defTabSz="505445"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4pPr>
      <a:lvl5pPr algn="l" defTabSz="505445"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5pPr>
      <a:lvl6pPr marL="505445" algn="l" defTabSz="505445"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6pPr>
      <a:lvl7pPr marL="1010877" algn="l" defTabSz="505445"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7pPr>
      <a:lvl8pPr marL="1516314" algn="l" defTabSz="505445"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8pPr>
      <a:lvl9pPr marL="2021747" algn="l" defTabSz="505445"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9pPr>
    </p:titleStyle>
    <p:bodyStyle>
      <a:lvl1pPr marL="379078" indent="-379078" algn="l" defTabSz="505445"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21325" indent="-315896" algn="l" defTabSz="505445"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2pPr>
      <a:lvl3pPr marL="1263598" indent="-252743" algn="l" defTabSz="505445"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769029" indent="-252743" algn="l" defTabSz="505445"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4pPr>
      <a:lvl5pPr marL="2274465" indent="-252743" algn="l" defTabSz="505445"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5pPr>
      <a:lvl6pPr marL="2779903" indent="-252743" algn="l" defTabSz="505445" rtl="0" eaLnBrk="1" latinLnBrk="0" hangingPunct="1">
        <a:spcBef>
          <a:spcPct val="20000"/>
        </a:spcBef>
        <a:buFont typeface="Arial"/>
        <a:buChar char="•"/>
        <a:defRPr sz="2200" kern="1200">
          <a:solidFill>
            <a:schemeClr val="tx1"/>
          </a:solidFill>
          <a:latin typeface="+mn-lt"/>
          <a:ea typeface="+mn-ea"/>
          <a:cs typeface="+mn-cs"/>
        </a:defRPr>
      </a:lvl6pPr>
      <a:lvl7pPr marL="3285343" indent="-252743" algn="l" defTabSz="505445" rtl="0" eaLnBrk="1" latinLnBrk="0" hangingPunct="1">
        <a:spcBef>
          <a:spcPct val="20000"/>
        </a:spcBef>
        <a:buFont typeface="Arial"/>
        <a:buChar char="•"/>
        <a:defRPr sz="2200" kern="1200">
          <a:solidFill>
            <a:schemeClr val="tx1"/>
          </a:solidFill>
          <a:latin typeface="+mn-lt"/>
          <a:ea typeface="+mn-ea"/>
          <a:cs typeface="+mn-cs"/>
        </a:defRPr>
      </a:lvl7pPr>
      <a:lvl8pPr marL="3790775" indent="-252743" algn="l" defTabSz="505445" rtl="0" eaLnBrk="1" latinLnBrk="0" hangingPunct="1">
        <a:spcBef>
          <a:spcPct val="20000"/>
        </a:spcBef>
        <a:buFont typeface="Arial"/>
        <a:buChar char="•"/>
        <a:defRPr sz="2200" kern="1200">
          <a:solidFill>
            <a:schemeClr val="tx1"/>
          </a:solidFill>
          <a:latin typeface="+mn-lt"/>
          <a:ea typeface="+mn-ea"/>
          <a:cs typeface="+mn-cs"/>
        </a:defRPr>
      </a:lvl8pPr>
      <a:lvl9pPr marL="4296213" indent="-252743" algn="l" defTabSz="505445"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5445" rtl="0" eaLnBrk="1" latinLnBrk="0" hangingPunct="1">
        <a:defRPr sz="2000" kern="1200">
          <a:solidFill>
            <a:schemeClr val="tx1"/>
          </a:solidFill>
          <a:latin typeface="+mn-lt"/>
          <a:ea typeface="+mn-ea"/>
          <a:cs typeface="+mn-cs"/>
        </a:defRPr>
      </a:lvl1pPr>
      <a:lvl2pPr marL="505445" algn="l" defTabSz="505445" rtl="0" eaLnBrk="1" latinLnBrk="0" hangingPunct="1">
        <a:defRPr sz="2000" kern="1200">
          <a:solidFill>
            <a:schemeClr val="tx1"/>
          </a:solidFill>
          <a:latin typeface="+mn-lt"/>
          <a:ea typeface="+mn-ea"/>
          <a:cs typeface="+mn-cs"/>
        </a:defRPr>
      </a:lvl2pPr>
      <a:lvl3pPr marL="1010877" algn="l" defTabSz="505445" rtl="0" eaLnBrk="1" latinLnBrk="0" hangingPunct="1">
        <a:defRPr sz="2000" kern="1200">
          <a:solidFill>
            <a:schemeClr val="tx1"/>
          </a:solidFill>
          <a:latin typeface="+mn-lt"/>
          <a:ea typeface="+mn-ea"/>
          <a:cs typeface="+mn-cs"/>
        </a:defRPr>
      </a:lvl3pPr>
      <a:lvl4pPr marL="1516314" algn="l" defTabSz="505445" rtl="0" eaLnBrk="1" latinLnBrk="0" hangingPunct="1">
        <a:defRPr sz="2000" kern="1200">
          <a:solidFill>
            <a:schemeClr val="tx1"/>
          </a:solidFill>
          <a:latin typeface="+mn-lt"/>
          <a:ea typeface="+mn-ea"/>
          <a:cs typeface="+mn-cs"/>
        </a:defRPr>
      </a:lvl4pPr>
      <a:lvl5pPr marL="2021747" algn="l" defTabSz="505445" rtl="0" eaLnBrk="1" latinLnBrk="0" hangingPunct="1">
        <a:defRPr sz="2000" kern="1200">
          <a:solidFill>
            <a:schemeClr val="tx1"/>
          </a:solidFill>
          <a:latin typeface="+mn-lt"/>
          <a:ea typeface="+mn-ea"/>
          <a:cs typeface="+mn-cs"/>
        </a:defRPr>
      </a:lvl5pPr>
      <a:lvl6pPr marL="2527185" algn="l" defTabSz="505445" rtl="0" eaLnBrk="1" latinLnBrk="0" hangingPunct="1">
        <a:defRPr sz="2000" kern="1200">
          <a:solidFill>
            <a:schemeClr val="tx1"/>
          </a:solidFill>
          <a:latin typeface="+mn-lt"/>
          <a:ea typeface="+mn-ea"/>
          <a:cs typeface="+mn-cs"/>
        </a:defRPr>
      </a:lvl6pPr>
      <a:lvl7pPr marL="3032618" algn="l" defTabSz="505445" rtl="0" eaLnBrk="1" latinLnBrk="0" hangingPunct="1">
        <a:defRPr sz="2000" kern="1200">
          <a:solidFill>
            <a:schemeClr val="tx1"/>
          </a:solidFill>
          <a:latin typeface="+mn-lt"/>
          <a:ea typeface="+mn-ea"/>
          <a:cs typeface="+mn-cs"/>
        </a:defRPr>
      </a:lvl7pPr>
      <a:lvl8pPr marL="3538057" algn="l" defTabSz="505445" rtl="0" eaLnBrk="1" latinLnBrk="0" hangingPunct="1">
        <a:defRPr sz="2000" kern="1200">
          <a:solidFill>
            <a:schemeClr val="tx1"/>
          </a:solidFill>
          <a:latin typeface="+mn-lt"/>
          <a:ea typeface="+mn-ea"/>
          <a:cs typeface="+mn-cs"/>
        </a:defRPr>
      </a:lvl8pPr>
      <a:lvl9pPr marL="4043495" algn="l" defTabSz="505445" rtl="0" eaLnBrk="1" latinLnBrk="0" hangingPunct="1">
        <a:defRPr sz="20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705600" y="7300365"/>
            <a:ext cx="544830" cy="413808"/>
          </a:xfrm>
          <a:prstGeom prst="rect">
            <a:avLst/>
          </a:prstGeom>
        </p:spPr>
        <p:txBody>
          <a:bodyPr vert="horz" lIns="101099" tIns="50555" rIns="101099" bIns="50555" rtlCol="0" anchor="ctr"/>
          <a:lstStyle>
            <a:lvl1pPr algn="r">
              <a:defRPr sz="1100" b="0" i="0">
                <a:solidFill>
                  <a:schemeClr val="tx1">
                    <a:lumMod val="65000"/>
                    <a:lumOff val="35000"/>
                  </a:schemeClr>
                </a:solidFill>
                <a:latin typeface="Arial"/>
                <a:cs typeface="Arial"/>
              </a:defRPr>
            </a:lvl1pPr>
          </a:lstStyle>
          <a:p>
            <a:pPr eaLnBrk="1" hangingPunct="1">
              <a:defRPr/>
            </a:pPr>
            <a:fld id="{F4A6BD72-2D2C-4400-A476-652365EC4B48}" type="slidenum">
              <a:rPr smtClean="0">
                <a:solidFill>
                  <a:prstClr val="black">
                    <a:lumMod val="65000"/>
                    <a:lumOff val="35000"/>
                  </a:prstClr>
                </a:solidFill>
              </a:rPr>
              <a:pPr eaLnBrk="1" hangingPunct="1">
                <a:defRPr/>
              </a:pPr>
              <a:t>‹#›</a:t>
            </a:fld>
            <a:endParaRPr dirty="0">
              <a:solidFill>
                <a:prstClr val="black">
                  <a:lumMod val="65000"/>
                  <a:lumOff val="35000"/>
                </a:prstClr>
              </a:solidFill>
            </a:endParaRPr>
          </a:p>
        </p:txBody>
      </p:sp>
      <p:sp>
        <p:nvSpPr>
          <p:cNvPr id="4" name="Rectangle 3"/>
          <p:cNvSpPr/>
          <p:nvPr/>
        </p:nvSpPr>
        <p:spPr>
          <a:xfrm>
            <a:off x="7376160" y="7324175"/>
            <a:ext cx="2514600" cy="358578"/>
          </a:xfrm>
          <a:prstGeom prst="rect">
            <a:avLst/>
          </a:prstGeom>
        </p:spPr>
        <p:txBody>
          <a:bodyPr wrap="square" lIns="101099" tIns="50555" rIns="101099" bIns="50555">
            <a:spAutoFit/>
          </a:bodyPr>
          <a:lstStyle/>
          <a:p>
            <a:pPr eaLnBrk="1" hangingPunct="1">
              <a:defRPr/>
            </a:pPr>
            <a:r>
              <a:rPr sz="1000" b="1" baseline="30000" dirty="0">
                <a:solidFill>
                  <a:prstClr val="black">
                    <a:lumMod val="65000"/>
                    <a:lumOff val="35000"/>
                  </a:prstClr>
                </a:solidFill>
                <a:latin typeface="Arial"/>
                <a:cs typeface="Arial" pitchFamily="34" charset="0"/>
              </a:rPr>
              <a:t>Member FINRA/SIPC/NYSE</a:t>
            </a:r>
          </a:p>
          <a:p>
            <a:pPr eaLnBrk="1" hangingPunct="1">
              <a:defRPr/>
            </a:pPr>
            <a:r>
              <a:rPr sz="1000" b="1" baseline="30000" dirty="0">
                <a:solidFill>
                  <a:prstClr val="black">
                    <a:lumMod val="65000"/>
                    <a:lumOff val="35000"/>
                  </a:prstClr>
                </a:solidFill>
                <a:latin typeface="Arial"/>
                <a:cs typeface="Arial" pitchFamily="34" charset="0"/>
              </a:rPr>
              <a:t>© 2016 First Southwest, A</a:t>
            </a:r>
            <a:r>
              <a:rPr sz="1000" b="1" dirty="0">
                <a:solidFill>
                  <a:prstClr val="black">
                    <a:lumMod val="65000"/>
                    <a:lumOff val="35000"/>
                  </a:prstClr>
                </a:solidFill>
                <a:latin typeface="Arial"/>
                <a:cs typeface="Arial" pitchFamily="34" charset="0"/>
              </a:rPr>
              <a:t> </a:t>
            </a:r>
            <a:r>
              <a:rPr sz="1000" b="1" baseline="30000" dirty="0">
                <a:solidFill>
                  <a:prstClr val="black">
                    <a:lumMod val="65000"/>
                    <a:lumOff val="35000"/>
                  </a:prstClr>
                </a:solidFill>
                <a:latin typeface="Arial"/>
                <a:cs typeface="Arial" pitchFamily="34" charset="0"/>
              </a:rPr>
              <a:t>Division</a:t>
            </a:r>
            <a:r>
              <a:rPr sz="1000" b="1" dirty="0">
                <a:solidFill>
                  <a:prstClr val="black">
                    <a:lumMod val="65000"/>
                    <a:lumOff val="35000"/>
                  </a:prstClr>
                </a:solidFill>
                <a:latin typeface="Arial"/>
                <a:cs typeface="Arial" pitchFamily="34" charset="0"/>
              </a:rPr>
              <a:t> </a:t>
            </a:r>
            <a:r>
              <a:rPr sz="1000" b="1" baseline="30000" dirty="0">
                <a:solidFill>
                  <a:prstClr val="black">
                    <a:lumMod val="65000"/>
                    <a:lumOff val="35000"/>
                  </a:prstClr>
                </a:solidFill>
                <a:latin typeface="Arial"/>
                <a:cs typeface="Arial" pitchFamily="34" charset="0"/>
              </a:rPr>
              <a:t>of Hilltop Securities</a:t>
            </a:r>
          </a:p>
        </p:txBody>
      </p:sp>
      <p:cxnSp>
        <p:nvCxnSpPr>
          <p:cNvPr id="11" name="Straight Connector 10"/>
          <p:cNvCxnSpPr/>
          <p:nvPr/>
        </p:nvCxnSpPr>
        <p:spPr>
          <a:xfrm>
            <a:off x="167640" y="7277728"/>
            <a:ext cx="930402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48107" y="798175"/>
            <a:ext cx="9223553"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107" y="7324142"/>
            <a:ext cx="1679753" cy="405955"/>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Lst>
  <p:hf hdr="0" ftr="0" dt="0"/>
  <p:txStyles>
    <p:titleStyle>
      <a:lvl1pPr algn="l" defTabSz="505504" rtl="0" eaLnBrk="0" fontAlgn="base" hangingPunct="0">
        <a:spcBef>
          <a:spcPct val="0"/>
        </a:spcBef>
        <a:spcAft>
          <a:spcPct val="0"/>
        </a:spcAft>
        <a:defRPr sz="2200" kern="2000" baseline="0">
          <a:solidFill>
            <a:srgbClr val="002D1B"/>
          </a:solidFill>
          <a:latin typeface="Times New Roman" pitchFamily="18" charset="0"/>
          <a:ea typeface="Times New Roman" pitchFamily="18" charset="0"/>
          <a:cs typeface="Times New Roman" pitchFamily="18" charset="0"/>
        </a:defRPr>
      </a:lvl1pPr>
      <a:lvl2pPr algn="l" defTabSz="505504"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2pPr>
      <a:lvl3pPr algn="l" defTabSz="505504"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3pPr>
      <a:lvl4pPr algn="l" defTabSz="505504"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4pPr>
      <a:lvl5pPr algn="l" defTabSz="505504"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5pPr>
      <a:lvl6pPr marL="505504" algn="l" defTabSz="505504"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6pPr>
      <a:lvl7pPr marL="1010995" algn="l" defTabSz="505504"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7pPr>
      <a:lvl8pPr marL="1516491" algn="l" defTabSz="505504"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8pPr>
      <a:lvl9pPr marL="2021984" algn="l" defTabSz="505504"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9pPr>
    </p:titleStyle>
    <p:bodyStyle>
      <a:lvl1pPr marL="379122" indent="-379122" algn="l" defTabSz="505504"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21421" indent="-315933" algn="l" defTabSz="505504"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2pPr>
      <a:lvl3pPr marL="1263745" indent="-252773" algn="l" defTabSz="505504"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769236" indent="-252773" algn="l" defTabSz="505504"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4pPr>
      <a:lvl5pPr marL="2274732" indent="-252773" algn="l" defTabSz="505504"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5pPr>
      <a:lvl6pPr marL="2780228" indent="-252773" algn="l" defTabSz="505504" rtl="0" eaLnBrk="1" latinLnBrk="0" hangingPunct="1">
        <a:spcBef>
          <a:spcPct val="20000"/>
        </a:spcBef>
        <a:buFont typeface="Arial"/>
        <a:buChar char="•"/>
        <a:defRPr sz="2200" kern="1200">
          <a:solidFill>
            <a:schemeClr val="tx1"/>
          </a:solidFill>
          <a:latin typeface="+mn-lt"/>
          <a:ea typeface="+mn-ea"/>
          <a:cs typeface="+mn-cs"/>
        </a:defRPr>
      </a:lvl6pPr>
      <a:lvl7pPr marL="3285728" indent="-252773" algn="l" defTabSz="505504" rtl="0" eaLnBrk="1" latinLnBrk="0" hangingPunct="1">
        <a:spcBef>
          <a:spcPct val="20000"/>
        </a:spcBef>
        <a:buFont typeface="Arial"/>
        <a:buChar char="•"/>
        <a:defRPr sz="2200" kern="1200">
          <a:solidFill>
            <a:schemeClr val="tx1"/>
          </a:solidFill>
          <a:latin typeface="+mn-lt"/>
          <a:ea typeface="+mn-ea"/>
          <a:cs typeface="+mn-cs"/>
        </a:defRPr>
      </a:lvl7pPr>
      <a:lvl8pPr marL="3791218" indent="-252773" algn="l" defTabSz="505504" rtl="0" eaLnBrk="1" latinLnBrk="0" hangingPunct="1">
        <a:spcBef>
          <a:spcPct val="20000"/>
        </a:spcBef>
        <a:buFont typeface="Arial"/>
        <a:buChar char="•"/>
        <a:defRPr sz="2200" kern="1200">
          <a:solidFill>
            <a:schemeClr val="tx1"/>
          </a:solidFill>
          <a:latin typeface="+mn-lt"/>
          <a:ea typeface="+mn-ea"/>
          <a:cs typeface="+mn-cs"/>
        </a:defRPr>
      </a:lvl8pPr>
      <a:lvl9pPr marL="4296715" indent="-252773" algn="l" defTabSz="505504"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5504" rtl="0" eaLnBrk="1" latinLnBrk="0" hangingPunct="1">
        <a:defRPr sz="2000" kern="1200">
          <a:solidFill>
            <a:schemeClr val="tx1"/>
          </a:solidFill>
          <a:latin typeface="+mn-lt"/>
          <a:ea typeface="+mn-ea"/>
          <a:cs typeface="+mn-cs"/>
        </a:defRPr>
      </a:lvl1pPr>
      <a:lvl2pPr marL="505504" algn="l" defTabSz="505504" rtl="0" eaLnBrk="1" latinLnBrk="0" hangingPunct="1">
        <a:defRPr sz="2000" kern="1200">
          <a:solidFill>
            <a:schemeClr val="tx1"/>
          </a:solidFill>
          <a:latin typeface="+mn-lt"/>
          <a:ea typeface="+mn-ea"/>
          <a:cs typeface="+mn-cs"/>
        </a:defRPr>
      </a:lvl2pPr>
      <a:lvl3pPr marL="1010995" algn="l" defTabSz="505504" rtl="0" eaLnBrk="1" latinLnBrk="0" hangingPunct="1">
        <a:defRPr sz="2000" kern="1200">
          <a:solidFill>
            <a:schemeClr val="tx1"/>
          </a:solidFill>
          <a:latin typeface="+mn-lt"/>
          <a:ea typeface="+mn-ea"/>
          <a:cs typeface="+mn-cs"/>
        </a:defRPr>
      </a:lvl3pPr>
      <a:lvl4pPr marL="1516491" algn="l" defTabSz="505504" rtl="0" eaLnBrk="1" latinLnBrk="0" hangingPunct="1">
        <a:defRPr sz="2000" kern="1200">
          <a:solidFill>
            <a:schemeClr val="tx1"/>
          </a:solidFill>
          <a:latin typeface="+mn-lt"/>
          <a:ea typeface="+mn-ea"/>
          <a:cs typeface="+mn-cs"/>
        </a:defRPr>
      </a:lvl4pPr>
      <a:lvl5pPr marL="2021984" algn="l" defTabSz="505504" rtl="0" eaLnBrk="1" latinLnBrk="0" hangingPunct="1">
        <a:defRPr sz="2000" kern="1200">
          <a:solidFill>
            <a:schemeClr val="tx1"/>
          </a:solidFill>
          <a:latin typeface="+mn-lt"/>
          <a:ea typeface="+mn-ea"/>
          <a:cs typeface="+mn-cs"/>
        </a:defRPr>
      </a:lvl5pPr>
      <a:lvl6pPr marL="2527481" algn="l" defTabSz="505504" rtl="0" eaLnBrk="1" latinLnBrk="0" hangingPunct="1">
        <a:defRPr sz="2000" kern="1200">
          <a:solidFill>
            <a:schemeClr val="tx1"/>
          </a:solidFill>
          <a:latin typeface="+mn-lt"/>
          <a:ea typeface="+mn-ea"/>
          <a:cs typeface="+mn-cs"/>
        </a:defRPr>
      </a:lvl6pPr>
      <a:lvl7pPr marL="3032973" algn="l" defTabSz="505504" rtl="0" eaLnBrk="1" latinLnBrk="0" hangingPunct="1">
        <a:defRPr sz="2000" kern="1200">
          <a:solidFill>
            <a:schemeClr val="tx1"/>
          </a:solidFill>
          <a:latin typeface="+mn-lt"/>
          <a:ea typeface="+mn-ea"/>
          <a:cs typeface="+mn-cs"/>
        </a:defRPr>
      </a:lvl7pPr>
      <a:lvl8pPr marL="3538471" algn="l" defTabSz="505504" rtl="0" eaLnBrk="1" latinLnBrk="0" hangingPunct="1">
        <a:defRPr sz="2000" kern="1200">
          <a:solidFill>
            <a:schemeClr val="tx1"/>
          </a:solidFill>
          <a:latin typeface="+mn-lt"/>
          <a:ea typeface="+mn-ea"/>
          <a:cs typeface="+mn-cs"/>
        </a:defRPr>
      </a:lvl8pPr>
      <a:lvl9pPr marL="4043968" algn="l" defTabSz="505504" rtl="0" eaLnBrk="1" latinLnBrk="0" hangingPunct="1">
        <a:defRPr sz="20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705600" y="7300365"/>
            <a:ext cx="544830" cy="413808"/>
          </a:xfrm>
          <a:prstGeom prst="rect">
            <a:avLst/>
          </a:prstGeom>
        </p:spPr>
        <p:txBody>
          <a:bodyPr vert="horz" lIns="101123" tIns="50566" rIns="101123" bIns="50566" rtlCol="0" anchor="ctr"/>
          <a:lstStyle>
            <a:lvl1pPr algn="r">
              <a:defRPr sz="1100" b="0" i="0">
                <a:solidFill>
                  <a:schemeClr val="tx1">
                    <a:lumMod val="65000"/>
                    <a:lumOff val="35000"/>
                  </a:schemeClr>
                </a:solidFill>
                <a:latin typeface="Arial"/>
                <a:cs typeface="Arial"/>
              </a:defRPr>
            </a:lvl1pPr>
          </a:lstStyle>
          <a:p>
            <a:pPr eaLnBrk="1" hangingPunct="1">
              <a:defRPr/>
            </a:pPr>
            <a:fld id="{F4A6BD72-2D2C-4400-A476-652365EC4B48}" type="slidenum">
              <a:rPr smtClean="0">
                <a:solidFill>
                  <a:prstClr val="black">
                    <a:lumMod val="65000"/>
                    <a:lumOff val="35000"/>
                  </a:prstClr>
                </a:solidFill>
              </a:rPr>
              <a:pPr eaLnBrk="1" hangingPunct="1">
                <a:defRPr/>
              </a:pPr>
              <a:t>‹#›</a:t>
            </a:fld>
            <a:endParaRPr dirty="0">
              <a:solidFill>
                <a:prstClr val="black">
                  <a:lumMod val="65000"/>
                  <a:lumOff val="35000"/>
                </a:prstClr>
              </a:solidFill>
            </a:endParaRPr>
          </a:p>
        </p:txBody>
      </p:sp>
      <p:sp>
        <p:nvSpPr>
          <p:cNvPr id="4" name="Rectangle 3"/>
          <p:cNvSpPr/>
          <p:nvPr/>
        </p:nvSpPr>
        <p:spPr>
          <a:xfrm>
            <a:off x="7376160" y="7324175"/>
            <a:ext cx="2514600" cy="358600"/>
          </a:xfrm>
          <a:prstGeom prst="rect">
            <a:avLst/>
          </a:prstGeom>
        </p:spPr>
        <p:txBody>
          <a:bodyPr wrap="square" lIns="101123" tIns="50566" rIns="101123" bIns="50566">
            <a:spAutoFit/>
          </a:bodyPr>
          <a:lstStyle/>
          <a:p>
            <a:pPr eaLnBrk="1" hangingPunct="1">
              <a:defRPr/>
            </a:pPr>
            <a:r>
              <a:rPr sz="1000" b="1" baseline="30000" dirty="0">
                <a:solidFill>
                  <a:prstClr val="black">
                    <a:lumMod val="65000"/>
                    <a:lumOff val="35000"/>
                  </a:prstClr>
                </a:solidFill>
                <a:latin typeface="Arial"/>
                <a:cs typeface="Arial" pitchFamily="34" charset="0"/>
              </a:rPr>
              <a:t>Member FINRA/SIPC/NYSE</a:t>
            </a:r>
          </a:p>
          <a:p>
            <a:pPr eaLnBrk="1" hangingPunct="1">
              <a:defRPr/>
            </a:pPr>
            <a:r>
              <a:rPr sz="1000" b="1" baseline="30000" dirty="0">
                <a:solidFill>
                  <a:prstClr val="black">
                    <a:lumMod val="65000"/>
                    <a:lumOff val="35000"/>
                  </a:prstClr>
                </a:solidFill>
                <a:latin typeface="Arial"/>
                <a:cs typeface="Arial" pitchFamily="34" charset="0"/>
              </a:rPr>
              <a:t>© 2016 First Southwest, A</a:t>
            </a:r>
            <a:r>
              <a:rPr sz="1000" b="1" dirty="0">
                <a:solidFill>
                  <a:prstClr val="black">
                    <a:lumMod val="65000"/>
                    <a:lumOff val="35000"/>
                  </a:prstClr>
                </a:solidFill>
                <a:latin typeface="Arial"/>
                <a:cs typeface="Arial" pitchFamily="34" charset="0"/>
              </a:rPr>
              <a:t> </a:t>
            </a:r>
            <a:r>
              <a:rPr sz="1000" b="1" baseline="30000" dirty="0">
                <a:solidFill>
                  <a:prstClr val="black">
                    <a:lumMod val="65000"/>
                    <a:lumOff val="35000"/>
                  </a:prstClr>
                </a:solidFill>
                <a:latin typeface="Arial"/>
                <a:cs typeface="Arial" pitchFamily="34" charset="0"/>
              </a:rPr>
              <a:t>Division</a:t>
            </a:r>
            <a:r>
              <a:rPr sz="1000" b="1" dirty="0">
                <a:solidFill>
                  <a:prstClr val="black">
                    <a:lumMod val="65000"/>
                    <a:lumOff val="35000"/>
                  </a:prstClr>
                </a:solidFill>
                <a:latin typeface="Arial"/>
                <a:cs typeface="Arial" pitchFamily="34" charset="0"/>
              </a:rPr>
              <a:t> </a:t>
            </a:r>
            <a:r>
              <a:rPr sz="1000" b="1" baseline="30000" dirty="0">
                <a:solidFill>
                  <a:prstClr val="black">
                    <a:lumMod val="65000"/>
                    <a:lumOff val="35000"/>
                  </a:prstClr>
                </a:solidFill>
                <a:latin typeface="Arial"/>
                <a:cs typeface="Arial" pitchFamily="34" charset="0"/>
              </a:rPr>
              <a:t>of Hilltop Securities</a:t>
            </a:r>
          </a:p>
        </p:txBody>
      </p:sp>
      <p:cxnSp>
        <p:nvCxnSpPr>
          <p:cNvPr id="11" name="Straight Connector 10"/>
          <p:cNvCxnSpPr/>
          <p:nvPr/>
        </p:nvCxnSpPr>
        <p:spPr>
          <a:xfrm>
            <a:off x="167640" y="7277728"/>
            <a:ext cx="930402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48107" y="798175"/>
            <a:ext cx="9223553"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107" y="7324142"/>
            <a:ext cx="1679753" cy="405955"/>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Lst>
  <p:hf hdr="0" ftr="0" dt="0"/>
  <p:txStyles>
    <p:titleStyle>
      <a:lvl1pPr algn="l" defTabSz="505622" rtl="0" eaLnBrk="0" fontAlgn="base" hangingPunct="0">
        <a:spcBef>
          <a:spcPct val="0"/>
        </a:spcBef>
        <a:spcAft>
          <a:spcPct val="0"/>
        </a:spcAft>
        <a:defRPr sz="2200" kern="2000" baseline="0">
          <a:solidFill>
            <a:srgbClr val="002D1B"/>
          </a:solidFill>
          <a:latin typeface="Times New Roman" pitchFamily="18" charset="0"/>
          <a:ea typeface="Times New Roman" pitchFamily="18" charset="0"/>
          <a:cs typeface="Times New Roman" pitchFamily="18" charset="0"/>
        </a:defRPr>
      </a:lvl1pPr>
      <a:lvl2pPr algn="l" defTabSz="505622"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2pPr>
      <a:lvl3pPr algn="l" defTabSz="505622"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3pPr>
      <a:lvl4pPr algn="l" defTabSz="505622"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4pPr>
      <a:lvl5pPr algn="l" defTabSz="505622"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5pPr>
      <a:lvl6pPr marL="505622" algn="l" defTabSz="505622"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6pPr>
      <a:lvl7pPr marL="1011231" algn="l" defTabSz="505622"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7pPr>
      <a:lvl8pPr marL="1516845" algn="l" defTabSz="505622"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8pPr>
      <a:lvl9pPr marL="2022457" algn="l" defTabSz="505622"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9pPr>
    </p:titleStyle>
    <p:bodyStyle>
      <a:lvl1pPr marL="379210" indent="-379210" algn="l" defTabSz="505622"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21614" indent="-316006" algn="l" defTabSz="505622"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2pPr>
      <a:lvl3pPr marL="1264039" indent="-252831" algn="l" defTabSz="505622"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769650" indent="-252831" algn="l" defTabSz="505622"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4pPr>
      <a:lvl5pPr marL="2275264" indent="-252831" algn="l" defTabSz="505622"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5pPr>
      <a:lvl6pPr marL="2780878" indent="-252831" algn="l" defTabSz="505622" rtl="0" eaLnBrk="1" latinLnBrk="0" hangingPunct="1">
        <a:spcBef>
          <a:spcPct val="20000"/>
        </a:spcBef>
        <a:buFont typeface="Arial"/>
        <a:buChar char="•"/>
        <a:defRPr sz="2200" kern="1200">
          <a:solidFill>
            <a:schemeClr val="tx1"/>
          </a:solidFill>
          <a:latin typeface="+mn-lt"/>
          <a:ea typeface="+mn-ea"/>
          <a:cs typeface="+mn-cs"/>
        </a:defRPr>
      </a:lvl6pPr>
      <a:lvl7pPr marL="3286496" indent="-252831" algn="l" defTabSz="505622" rtl="0" eaLnBrk="1" latinLnBrk="0" hangingPunct="1">
        <a:spcBef>
          <a:spcPct val="20000"/>
        </a:spcBef>
        <a:buFont typeface="Arial"/>
        <a:buChar char="•"/>
        <a:defRPr sz="2200" kern="1200">
          <a:solidFill>
            <a:schemeClr val="tx1"/>
          </a:solidFill>
          <a:latin typeface="+mn-lt"/>
          <a:ea typeface="+mn-ea"/>
          <a:cs typeface="+mn-cs"/>
        </a:defRPr>
      </a:lvl7pPr>
      <a:lvl8pPr marL="3792105" indent="-252831" algn="l" defTabSz="505622" rtl="0" eaLnBrk="1" latinLnBrk="0" hangingPunct="1">
        <a:spcBef>
          <a:spcPct val="20000"/>
        </a:spcBef>
        <a:buFont typeface="Arial"/>
        <a:buChar char="•"/>
        <a:defRPr sz="2200" kern="1200">
          <a:solidFill>
            <a:schemeClr val="tx1"/>
          </a:solidFill>
          <a:latin typeface="+mn-lt"/>
          <a:ea typeface="+mn-ea"/>
          <a:cs typeface="+mn-cs"/>
        </a:defRPr>
      </a:lvl8pPr>
      <a:lvl9pPr marL="4297720" indent="-252831" algn="l" defTabSz="50562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5622" rtl="0" eaLnBrk="1" latinLnBrk="0" hangingPunct="1">
        <a:defRPr sz="2000" kern="1200">
          <a:solidFill>
            <a:schemeClr val="tx1"/>
          </a:solidFill>
          <a:latin typeface="+mn-lt"/>
          <a:ea typeface="+mn-ea"/>
          <a:cs typeface="+mn-cs"/>
        </a:defRPr>
      </a:lvl1pPr>
      <a:lvl2pPr marL="505622" algn="l" defTabSz="505622" rtl="0" eaLnBrk="1" latinLnBrk="0" hangingPunct="1">
        <a:defRPr sz="2000" kern="1200">
          <a:solidFill>
            <a:schemeClr val="tx1"/>
          </a:solidFill>
          <a:latin typeface="+mn-lt"/>
          <a:ea typeface="+mn-ea"/>
          <a:cs typeface="+mn-cs"/>
        </a:defRPr>
      </a:lvl2pPr>
      <a:lvl3pPr marL="1011231" algn="l" defTabSz="505622" rtl="0" eaLnBrk="1" latinLnBrk="0" hangingPunct="1">
        <a:defRPr sz="2000" kern="1200">
          <a:solidFill>
            <a:schemeClr val="tx1"/>
          </a:solidFill>
          <a:latin typeface="+mn-lt"/>
          <a:ea typeface="+mn-ea"/>
          <a:cs typeface="+mn-cs"/>
        </a:defRPr>
      </a:lvl3pPr>
      <a:lvl4pPr marL="1516845" algn="l" defTabSz="505622" rtl="0" eaLnBrk="1" latinLnBrk="0" hangingPunct="1">
        <a:defRPr sz="2000" kern="1200">
          <a:solidFill>
            <a:schemeClr val="tx1"/>
          </a:solidFill>
          <a:latin typeface="+mn-lt"/>
          <a:ea typeface="+mn-ea"/>
          <a:cs typeface="+mn-cs"/>
        </a:defRPr>
      </a:lvl4pPr>
      <a:lvl5pPr marL="2022457" algn="l" defTabSz="505622" rtl="0" eaLnBrk="1" latinLnBrk="0" hangingPunct="1">
        <a:defRPr sz="2000" kern="1200">
          <a:solidFill>
            <a:schemeClr val="tx1"/>
          </a:solidFill>
          <a:latin typeface="+mn-lt"/>
          <a:ea typeface="+mn-ea"/>
          <a:cs typeface="+mn-cs"/>
        </a:defRPr>
      </a:lvl5pPr>
      <a:lvl6pPr marL="2528072" algn="l" defTabSz="505622" rtl="0" eaLnBrk="1" latinLnBrk="0" hangingPunct="1">
        <a:defRPr sz="2000" kern="1200">
          <a:solidFill>
            <a:schemeClr val="tx1"/>
          </a:solidFill>
          <a:latin typeface="+mn-lt"/>
          <a:ea typeface="+mn-ea"/>
          <a:cs typeface="+mn-cs"/>
        </a:defRPr>
      </a:lvl6pPr>
      <a:lvl7pPr marL="3033682" algn="l" defTabSz="505622" rtl="0" eaLnBrk="1" latinLnBrk="0" hangingPunct="1">
        <a:defRPr sz="2000" kern="1200">
          <a:solidFill>
            <a:schemeClr val="tx1"/>
          </a:solidFill>
          <a:latin typeface="+mn-lt"/>
          <a:ea typeface="+mn-ea"/>
          <a:cs typeface="+mn-cs"/>
        </a:defRPr>
      </a:lvl7pPr>
      <a:lvl8pPr marL="3539299" algn="l" defTabSz="505622" rtl="0" eaLnBrk="1" latinLnBrk="0" hangingPunct="1">
        <a:defRPr sz="2000" kern="1200">
          <a:solidFill>
            <a:schemeClr val="tx1"/>
          </a:solidFill>
          <a:latin typeface="+mn-lt"/>
          <a:ea typeface="+mn-ea"/>
          <a:cs typeface="+mn-cs"/>
        </a:defRPr>
      </a:lvl8pPr>
      <a:lvl9pPr marL="4044914" algn="l" defTabSz="505622" rtl="0" eaLnBrk="1" latinLnBrk="0" hangingPunct="1">
        <a:defRPr sz="20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705600" y="7300365"/>
            <a:ext cx="544830" cy="413808"/>
          </a:xfrm>
          <a:prstGeom prst="rect">
            <a:avLst/>
          </a:prstGeom>
        </p:spPr>
        <p:txBody>
          <a:bodyPr vert="horz" lIns="101158" tIns="50584" rIns="101158" bIns="50584" rtlCol="0" anchor="ctr"/>
          <a:lstStyle>
            <a:lvl1pPr algn="r">
              <a:defRPr sz="1100" b="0" i="0">
                <a:solidFill>
                  <a:schemeClr val="tx1">
                    <a:lumMod val="65000"/>
                    <a:lumOff val="35000"/>
                  </a:schemeClr>
                </a:solidFill>
                <a:latin typeface="Arial"/>
                <a:cs typeface="Arial"/>
              </a:defRPr>
            </a:lvl1pPr>
          </a:lstStyle>
          <a:p>
            <a:pPr eaLnBrk="1" hangingPunct="1">
              <a:defRPr/>
            </a:pPr>
            <a:fld id="{F4A6BD72-2D2C-4400-A476-652365EC4B48}" type="slidenum">
              <a:rPr smtClean="0">
                <a:solidFill>
                  <a:prstClr val="black">
                    <a:lumMod val="65000"/>
                    <a:lumOff val="35000"/>
                  </a:prstClr>
                </a:solidFill>
              </a:rPr>
              <a:pPr eaLnBrk="1" hangingPunct="1">
                <a:defRPr/>
              </a:pPr>
              <a:t>‹#›</a:t>
            </a:fld>
            <a:endParaRPr dirty="0">
              <a:solidFill>
                <a:prstClr val="black">
                  <a:lumMod val="65000"/>
                  <a:lumOff val="35000"/>
                </a:prstClr>
              </a:solidFill>
            </a:endParaRPr>
          </a:p>
        </p:txBody>
      </p:sp>
      <p:sp>
        <p:nvSpPr>
          <p:cNvPr id="4" name="Rectangle 3"/>
          <p:cNvSpPr/>
          <p:nvPr/>
        </p:nvSpPr>
        <p:spPr>
          <a:xfrm>
            <a:off x="7376160" y="7324174"/>
            <a:ext cx="2514600" cy="358636"/>
          </a:xfrm>
          <a:prstGeom prst="rect">
            <a:avLst/>
          </a:prstGeom>
        </p:spPr>
        <p:txBody>
          <a:bodyPr wrap="square" lIns="101158" tIns="50584" rIns="101158" bIns="50584">
            <a:spAutoFit/>
          </a:bodyPr>
          <a:lstStyle/>
          <a:p>
            <a:pPr eaLnBrk="1" hangingPunct="1">
              <a:defRPr/>
            </a:pPr>
            <a:r>
              <a:rPr sz="1000" b="1" baseline="30000" dirty="0">
                <a:solidFill>
                  <a:prstClr val="black">
                    <a:lumMod val="65000"/>
                    <a:lumOff val="35000"/>
                  </a:prstClr>
                </a:solidFill>
                <a:latin typeface="Arial"/>
                <a:cs typeface="Arial" pitchFamily="34" charset="0"/>
              </a:rPr>
              <a:t>Member FINRA/SIPC/NYSE</a:t>
            </a:r>
          </a:p>
          <a:p>
            <a:pPr eaLnBrk="1" hangingPunct="1">
              <a:defRPr/>
            </a:pPr>
            <a:r>
              <a:rPr sz="1000" b="1" baseline="30000" dirty="0">
                <a:solidFill>
                  <a:prstClr val="black">
                    <a:lumMod val="65000"/>
                    <a:lumOff val="35000"/>
                  </a:prstClr>
                </a:solidFill>
                <a:latin typeface="Arial"/>
                <a:cs typeface="Arial" pitchFamily="34" charset="0"/>
              </a:rPr>
              <a:t>© 2016 First Southwest, A</a:t>
            </a:r>
            <a:r>
              <a:rPr sz="1000" b="1" dirty="0">
                <a:solidFill>
                  <a:prstClr val="black">
                    <a:lumMod val="65000"/>
                    <a:lumOff val="35000"/>
                  </a:prstClr>
                </a:solidFill>
                <a:latin typeface="Arial"/>
                <a:cs typeface="Arial" pitchFamily="34" charset="0"/>
              </a:rPr>
              <a:t> </a:t>
            </a:r>
            <a:r>
              <a:rPr sz="1000" b="1" baseline="30000" dirty="0">
                <a:solidFill>
                  <a:prstClr val="black">
                    <a:lumMod val="65000"/>
                    <a:lumOff val="35000"/>
                  </a:prstClr>
                </a:solidFill>
                <a:latin typeface="Arial"/>
                <a:cs typeface="Arial" pitchFamily="34" charset="0"/>
              </a:rPr>
              <a:t>Division</a:t>
            </a:r>
            <a:r>
              <a:rPr sz="1000" b="1" dirty="0">
                <a:solidFill>
                  <a:prstClr val="black">
                    <a:lumMod val="65000"/>
                    <a:lumOff val="35000"/>
                  </a:prstClr>
                </a:solidFill>
                <a:latin typeface="Arial"/>
                <a:cs typeface="Arial" pitchFamily="34" charset="0"/>
              </a:rPr>
              <a:t> </a:t>
            </a:r>
            <a:r>
              <a:rPr sz="1000" b="1" baseline="30000" dirty="0">
                <a:solidFill>
                  <a:prstClr val="black">
                    <a:lumMod val="65000"/>
                    <a:lumOff val="35000"/>
                  </a:prstClr>
                </a:solidFill>
                <a:latin typeface="Arial"/>
                <a:cs typeface="Arial" pitchFamily="34" charset="0"/>
              </a:rPr>
              <a:t>of Hilltop Securities</a:t>
            </a:r>
          </a:p>
        </p:txBody>
      </p:sp>
      <p:cxnSp>
        <p:nvCxnSpPr>
          <p:cNvPr id="11" name="Straight Connector 10"/>
          <p:cNvCxnSpPr/>
          <p:nvPr/>
        </p:nvCxnSpPr>
        <p:spPr>
          <a:xfrm>
            <a:off x="167640" y="7277728"/>
            <a:ext cx="930402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48107" y="798175"/>
            <a:ext cx="9223553"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107" y="7324142"/>
            <a:ext cx="1679753" cy="405955"/>
          </a:xfrm>
          <a:prstGeom prst="rect">
            <a:avLst/>
          </a:prstGeom>
        </p:spPr>
      </p:pic>
    </p:spTree>
  </p:cSld>
  <p:clrMap bg1="lt1" tx1="dk1" bg2="lt2" tx2="dk2" accent1="accent1" accent2="accent2" accent3="accent3" accent4="accent4" accent5="accent5" accent6="accent6" hlink="hlink" folHlink="folHlink"/>
  <p:sldLayoutIdLst>
    <p:sldLayoutId id="2147483688" r:id="rId1"/>
  </p:sldLayoutIdLst>
  <p:hf hdr="0" ftr="0" dt="0"/>
  <p:txStyles>
    <p:titleStyle>
      <a:lvl1pPr algn="l" defTabSz="505799" rtl="0" eaLnBrk="0" fontAlgn="base" hangingPunct="0">
        <a:spcBef>
          <a:spcPct val="0"/>
        </a:spcBef>
        <a:spcAft>
          <a:spcPct val="0"/>
        </a:spcAft>
        <a:defRPr sz="2200" kern="2000" baseline="0">
          <a:solidFill>
            <a:srgbClr val="002D1B"/>
          </a:solidFill>
          <a:latin typeface="Times New Roman" pitchFamily="18" charset="0"/>
          <a:ea typeface="Times New Roman" pitchFamily="18" charset="0"/>
          <a:cs typeface="Times New Roman" pitchFamily="18" charset="0"/>
        </a:defRPr>
      </a:lvl1pPr>
      <a:lvl2pPr algn="l" defTabSz="505799"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2pPr>
      <a:lvl3pPr algn="l" defTabSz="505799"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3pPr>
      <a:lvl4pPr algn="l" defTabSz="505799"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4pPr>
      <a:lvl5pPr algn="l" defTabSz="505799"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5pPr>
      <a:lvl6pPr marL="505799" algn="l" defTabSz="505799"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6pPr>
      <a:lvl7pPr marL="1011587" algn="l" defTabSz="505799"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7pPr>
      <a:lvl8pPr marL="1517378" algn="l" defTabSz="505799"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8pPr>
      <a:lvl9pPr marL="2023167" algn="l" defTabSz="505799"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9pPr>
    </p:titleStyle>
    <p:bodyStyle>
      <a:lvl1pPr marL="379342" indent="-379342" algn="l" defTabSz="505799"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21902" indent="-316117" algn="l" defTabSz="505799"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2pPr>
      <a:lvl3pPr marL="1264483" indent="-252919" algn="l" defTabSz="505799"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770270" indent="-252919" algn="l" defTabSz="505799"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4pPr>
      <a:lvl5pPr marL="2276062" indent="-252919" algn="l" defTabSz="505799"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5pPr>
      <a:lvl6pPr marL="2781853" indent="-252919" algn="l" defTabSz="505799" rtl="0" eaLnBrk="1" latinLnBrk="0" hangingPunct="1">
        <a:spcBef>
          <a:spcPct val="20000"/>
        </a:spcBef>
        <a:buFont typeface="Arial"/>
        <a:buChar char="•"/>
        <a:defRPr sz="2200" kern="1200">
          <a:solidFill>
            <a:schemeClr val="tx1"/>
          </a:solidFill>
          <a:latin typeface="+mn-lt"/>
          <a:ea typeface="+mn-ea"/>
          <a:cs typeface="+mn-cs"/>
        </a:defRPr>
      </a:lvl6pPr>
      <a:lvl7pPr marL="3287649" indent="-252919" algn="l" defTabSz="505799" rtl="0" eaLnBrk="1" latinLnBrk="0" hangingPunct="1">
        <a:spcBef>
          <a:spcPct val="20000"/>
        </a:spcBef>
        <a:buFont typeface="Arial"/>
        <a:buChar char="•"/>
        <a:defRPr sz="2200" kern="1200">
          <a:solidFill>
            <a:schemeClr val="tx1"/>
          </a:solidFill>
          <a:latin typeface="+mn-lt"/>
          <a:ea typeface="+mn-ea"/>
          <a:cs typeface="+mn-cs"/>
        </a:defRPr>
      </a:lvl7pPr>
      <a:lvl8pPr marL="3793435" indent="-252919" algn="l" defTabSz="505799" rtl="0" eaLnBrk="1" latinLnBrk="0" hangingPunct="1">
        <a:spcBef>
          <a:spcPct val="20000"/>
        </a:spcBef>
        <a:buFont typeface="Arial"/>
        <a:buChar char="•"/>
        <a:defRPr sz="2200" kern="1200">
          <a:solidFill>
            <a:schemeClr val="tx1"/>
          </a:solidFill>
          <a:latin typeface="+mn-lt"/>
          <a:ea typeface="+mn-ea"/>
          <a:cs typeface="+mn-cs"/>
        </a:defRPr>
      </a:lvl8pPr>
      <a:lvl9pPr marL="4299228" indent="-252919" algn="l" defTabSz="505799"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5799" rtl="0" eaLnBrk="1" latinLnBrk="0" hangingPunct="1">
        <a:defRPr sz="2000" kern="1200">
          <a:solidFill>
            <a:schemeClr val="tx1"/>
          </a:solidFill>
          <a:latin typeface="+mn-lt"/>
          <a:ea typeface="+mn-ea"/>
          <a:cs typeface="+mn-cs"/>
        </a:defRPr>
      </a:lvl1pPr>
      <a:lvl2pPr marL="505799" algn="l" defTabSz="505799" rtl="0" eaLnBrk="1" latinLnBrk="0" hangingPunct="1">
        <a:defRPr sz="2000" kern="1200">
          <a:solidFill>
            <a:schemeClr val="tx1"/>
          </a:solidFill>
          <a:latin typeface="+mn-lt"/>
          <a:ea typeface="+mn-ea"/>
          <a:cs typeface="+mn-cs"/>
        </a:defRPr>
      </a:lvl2pPr>
      <a:lvl3pPr marL="1011587" algn="l" defTabSz="505799" rtl="0" eaLnBrk="1" latinLnBrk="0" hangingPunct="1">
        <a:defRPr sz="2000" kern="1200">
          <a:solidFill>
            <a:schemeClr val="tx1"/>
          </a:solidFill>
          <a:latin typeface="+mn-lt"/>
          <a:ea typeface="+mn-ea"/>
          <a:cs typeface="+mn-cs"/>
        </a:defRPr>
      </a:lvl3pPr>
      <a:lvl4pPr marL="1517378" algn="l" defTabSz="505799" rtl="0" eaLnBrk="1" latinLnBrk="0" hangingPunct="1">
        <a:defRPr sz="2000" kern="1200">
          <a:solidFill>
            <a:schemeClr val="tx1"/>
          </a:solidFill>
          <a:latin typeface="+mn-lt"/>
          <a:ea typeface="+mn-ea"/>
          <a:cs typeface="+mn-cs"/>
        </a:defRPr>
      </a:lvl4pPr>
      <a:lvl5pPr marL="2023167" algn="l" defTabSz="505799" rtl="0" eaLnBrk="1" latinLnBrk="0" hangingPunct="1">
        <a:defRPr sz="2000" kern="1200">
          <a:solidFill>
            <a:schemeClr val="tx1"/>
          </a:solidFill>
          <a:latin typeface="+mn-lt"/>
          <a:ea typeface="+mn-ea"/>
          <a:cs typeface="+mn-cs"/>
        </a:defRPr>
      </a:lvl5pPr>
      <a:lvl6pPr marL="2528959" algn="l" defTabSz="505799" rtl="0" eaLnBrk="1" latinLnBrk="0" hangingPunct="1">
        <a:defRPr sz="2000" kern="1200">
          <a:solidFill>
            <a:schemeClr val="tx1"/>
          </a:solidFill>
          <a:latin typeface="+mn-lt"/>
          <a:ea typeface="+mn-ea"/>
          <a:cs typeface="+mn-cs"/>
        </a:defRPr>
      </a:lvl6pPr>
      <a:lvl7pPr marL="3034747" algn="l" defTabSz="505799" rtl="0" eaLnBrk="1" latinLnBrk="0" hangingPunct="1">
        <a:defRPr sz="2000" kern="1200">
          <a:solidFill>
            <a:schemeClr val="tx1"/>
          </a:solidFill>
          <a:latin typeface="+mn-lt"/>
          <a:ea typeface="+mn-ea"/>
          <a:cs typeface="+mn-cs"/>
        </a:defRPr>
      </a:lvl7pPr>
      <a:lvl8pPr marL="3540541" algn="l" defTabSz="505799" rtl="0" eaLnBrk="1" latinLnBrk="0" hangingPunct="1">
        <a:defRPr sz="2000" kern="1200">
          <a:solidFill>
            <a:schemeClr val="tx1"/>
          </a:solidFill>
          <a:latin typeface="+mn-lt"/>
          <a:ea typeface="+mn-ea"/>
          <a:cs typeface="+mn-cs"/>
        </a:defRPr>
      </a:lvl8pPr>
      <a:lvl9pPr marL="4046333" algn="l" defTabSz="505799" rtl="0" eaLnBrk="1" latinLnBrk="0" hangingPunct="1">
        <a:defRPr sz="20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705600" y="7300365"/>
            <a:ext cx="544830" cy="413808"/>
          </a:xfrm>
          <a:prstGeom prst="rect">
            <a:avLst/>
          </a:prstGeom>
        </p:spPr>
        <p:txBody>
          <a:bodyPr vert="horz" lIns="101206" tIns="50607" rIns="101206" bIns="50607" rtlCol="0" anchor="ctr"/>
          <a:lstStyle>
            <a:lvl1pPr algn="r">
              <a:defRPr sz="1100" b="0" i="0">
                <a:solidFill>
                  <a:schemeClr val="tx1">
                    <a:lumMod val="65000"/>
                    <a:lumOff val="35000"/>
                  </a:schemeClr>
                </a:solidFill>
                <a:latin typeface="Arial"/>
                <a:cs typeface="Arial"/>
              </a:defRPr>
            </a:lvl1pPr>
          </a:lstStyle>
          <a:p>
            <a:pPr eaLnBrk="1" hangingPunct="1">
              <a:defRPr/>
            </a:pPr>
            <a:fld id="{F4A6BD72-2D2C-4400-A476-652365EC4B48}" type="slidenum">
              <a:rPr smtClean="0">
                <a:solidFill>
                  <a:prstClr val="black">
                    <a:lumMod val="65000"/>
                    <a:lumOff val="35000"/>
                  </a:prstClr>
                </a:solidFill>
              </a:rPr>
              <a:pPr eaLnBrk="1" hangingPunct="1">
                <a:defRPr/>
              </a:pPr>
              <a:t>‹#›</a:t>
            </a:fld>
            <a:endParaRPr dirty="0">
              <a:solidFill>
                <a:prstClr val="black">
                  <a:lumMod val="65000"/>
                  <a:lumOff val="35000"/>
                </a:prstClr>
              </a:solidFill>
            </a:endParaRPr>
          </a:p>
        </p:txBody>
      </p:sp>
      <p:sp>
        <p:nvSpPr>
          <p:cNvPr id="4" name="Rectangle 3"/>
          <p:cNvSpPr/>
          <p:nvPr/>
        </p:nvSpPr>
        <p:spPr>
          <a:xfrm>
            <a:off x="7376160" y="7324170"/>
            <a:ext cx="2514600" cy="358683"/>
          </a:xfrm>
          <a:prstGeom prst="rect">
            <a:avLst/>
          </a:prstGeom>
        </p:spPr>
        <p:txBody>
          <a:bodyPr wrap="square" lIns="101206" tIns="50607" rIns="101206" bIns="50607">
            <a:spAutoFit/>
          </a:bodyPr>
          <a:lstStyle/>
          <a:p>
            <a:pPr eaLnBrk="1" hangingPunct="1">
              <a:defRPr/>
            </a:pPr>
            <a:r>
              <a:rPr sz="1000" b="1" baseline="30000" dirty="0">
                <a:solidFill>
                  <a:prstClr val="black">
                    <a:lumMod val="65000"/>
                    <a:lumOff val="35000"/>
                  </a:prstClr>
                </a:solidFill>
                <a:latin typeface="Arial"/>
                <a:cs typeface="Arial" pitchFamily="34" charset="0"/>
              </a:rPr>
              <a:t>Member FINRA/SIPC/NYSE</a:t>
            </a:r>
          </a:p>
          <a:p>
            <a:pPr eaLnBrk="1" hangingPunct="1">
              <a:defRPr/>
            </a:pPr>
            <a:r>
              <a:rPr sz="1000" b="1" baseline="30000" dirty="0">
                <a:solidFill>
                  <a:prstClr val="black">
                    <a:lumMod val="65000"/>
                    <a:lumOff val="35000"/>
                  </a:prstClr>
                </a:solidFill>
                <a:latin typeface="Arial"/>
                <a:cs typeface="Arial" pitchFamily="34" charset="0"/>
              </a:rPr>
              <a:t>© 2016 First Southwest, A</a:t>
            </a:r>
            <a:r>
              <a:rPr sz="1000" b="1" dirty="0">
                <a:solidFill>
                  <a:prstClr val="black">
                    <a:lumMod val="65000"/>
                    <a:lumOff val="35000"/>
                  </a:prstClr>
                </a:solidFill>
                <a:latin typeface="Arial"/>
                <a:cs typeface="Arial" pitchFamily="34" charset="0"/>
              </a:rPr>
              <a:t> </a:t>
            </a:r>
            <a:r>
              <a:rPr sz="1000" b="1" baseline="30000" dirty="0">
                <a:solidFill>
                  <a:prstClr val="black">
                    <a:lumMod val="65000"/>
                    <a:lumOff val="35000"/>
                  </a:prstClr>
                </a:solidFill>
                <a:latin typeface="Arial"/>
                <a:cs typeface="Arial" pitchFamily="34" charset="0"/>
              </a:rPr>
              <a:t>Division</a:t>
            </a:r>
            <a:r>
              <a:rPr sz="1000" b="1" dirty="0">
                <a:solidFill>
                  <a:prstClr val="black">
                    <a:lumMod val="65000"/>
                    <a:lumOff val="35000"/>
                  </a:prstClr>
                </a:solidFill>
                <a:latin typeface="Arial"/>
                <a:cs typeface="Arial" pitchFamily="34" charset="0"/>
              </a:rPr>
              <a:t> </a:t>
            </a:r>
            <a:r>
              <a:rPr sz="1000" b="1" baseline="30000" dirty="0">
                <a:solidFill>
                  <a:prstClr val="black">
                    <a:lumMod val="65000"/>
                    <a:lumOff val="35000"/>
                  </a:prstClr>
                </a:solidFill>
                <a:latin typeface="Arial"/>
                <a:cs typeface="Arial" pitchFamily="34" charset="0"/>
              </a:rPr>
              <a:t>of Hilltop Securities</a:t>
            </a:r>
          </a:p>
        </p:txBody>
      </p:sp>
      <p:cxnSp>
        <p:nvCxnSpPr>
          <p:cNvPr id="11" name="Straight Connector 10"/>
          <p:cNvCxnSpPr/>
          <p:nvPr/>
        </p:nvCxnSpPr>
        <p:spPr>
          <a:xfrm>
            <a:off x="167640" y="7277728"/>
            <a:ext cx="930402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48107" y="798175"/>
            <a:ext cx="9223553"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107" y="7324142"/>
            <a:ext cx="1679753" cy="405955"/>
          </a:xfrm>
          <a:prstGeom prst="rect">
            <a:avLst/>
          </a:prstGeom>
        </p:spPr>
      </p:pic>
    </p:spTree>
  </p:cSld>
  <p:clrMap bg1="lt1" tx1="dk1" bg2="lt2" tx2="dk2" accent1="accent1" accent2="accent2" accent3="accent3" accent4="accent4" accent5="accent5" accent6="accent6" hlink="hlink" folHlink="folHlink"/>
  <p:sldLayoutIdLst>
    <p:sldLayoutId id="2147483690" r:id="rId1"/>
  </p:sldLayoutIdLst>
  <p:hf hdr="0" ftr="0" dt="0"/>
  <p:txStyles>
    <p:titleStyle>
      <a:lvl1pPr algn="l" defTabSz="506035" rtl="0" eaLnBrk="0" fontAlgn="base" hangingPunct="0">
        <a:spcBef>
          <a:spcPct val="0"/>
        </a:spcBef>
        <a:spcAft>
          <a:spcPct val="0"/>
        </a:spcAft>
        <a:defRPr sz="2200" kern="2000" baseline="0">
          <a:solidFill>
            <a:srgbClr val="002D1B"/>
          </a:solidFill>
          <a:latin typeface="Times New Roman" pitchFamily="18" charset="0"/>
          <a:ea typeface="Times New Roman" pitchFamily="18" charset="0"/>
          <a:cs typeface="Times New Roman" pitchFamily="18" charset="0"/>
        </a:defRPr>
      </a:lvl1pPr>
      <a:lvl2pPr algn="l" defTabSz="506035"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2pPr>
      <a:lvl3pPr algn="l" defTabSz="506035"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3pPr>
      <a:lvl4pPr algn="l" defTabSz="506035"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4pPr>
      <a:lvl5pPr algn="l" defTabSz="506035"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5pPr>
      <a:lvl6pPr marL="506035" algn="l" defTabSz="506035"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6pPr>
      <a:lvl7pPr marL="1012059" algn="l" defTabSz="506035"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7pPr>
      <a:lvl8pPr marL="1518087" algn="l" defTabSz="506035"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8pPr>
      <a:lvl9pPr marL="2024113" algn="l" defTabSz="506035"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9pPr>
    </p:titleStyle>
    <p:bodyStyle>
      <a:lvl1pPr marL="379520" indent="-379520" algn="l" defTabSz="506035"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22287" indent="-316265" algn="l" defTabSz="506035"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2pPr>
      <a:lvl3pPr marL="1265073" indent="-253036" algn="l" defTabSz="506035"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771099" indent="-253036" algn="l" defTabSz="506035"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4pPr>
      <a:lvl5pPr marL="2277127" indent="-253036" algn="l" defTabSz="506035"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5pPr>
      <a:lvl6pPr marL="2783155" indent="-253036" algn="l" defTabSz="506035" rtl="0" eaLnBrk="1" latinLnBrk="0" hangingPunct="1">
        <a:spcBef>
          <a:spcPct val="20000"/>
        </a:spcBef>
        <a:buFont typeface="Arial"/>
        <a:buChar char="•"/>
        <a:defRPr sz="2200" kern="1200">
          <a:solidFill>
            <a:schemeClr val="tx1"/>
          </a:solidFill>
          <a:latin typeface="+mn-lt"/>
          <a:ea typeface="+mn-ea"/>
          <a:cs typeface="+mn-cs"/>
        </a:defRPr>
      </a:lvl6pPr>
      <a:lvl7pPr marL="3289187" indent="-253036" algn="l" defTabSz="506035" rtl="0" eaLnBrk="1" latinLnBrk="0" hangingPunct="1">
        <a:spcBef>
          <a:spcPct val="20000"/>
        </a:spcBef>
        <a:buFont typeface="Arial"/>
        <a:buChar char="•"/>
        <a:defRPr sz="2200" kern="1200">
          <a:solidFill>
            <a:schemeClr val="tx1"/>
          </a:solidFill>
          <a:latin typeface="+mn-lt"/>
          <a:ea typeface="+mn-ea"/>
          <a:cs typeface="+mn-cs"/>
        </a:defRPr>
      </a:lvl7pPr>
      <a:lvl8pPr marL="3795211" indent="-253036" algn="l" defTabSz="506035" rtl="0" eaLnBrk="1" latinLnBrk="0" hangingPunct="1">
        <a:spcBef>
          <a:spcPct val="20000"/>
        </a:spcBef>
        <a:buFont typeface="Arial"/>
        <a:buChar char="•"/>
        <a:defRPr sz="2200" kern="1200">
          <a:solidFill>
            <a:schemeClr val="tx1"/>
          </a:solidFill>
          <a:latin typeface="+mn-lt"/>
          <a:ea typeface="+mn-ea"/>
          <a:cs typeface="+mn-cs"/>
        </a:defRPr>
      </a:lvl8pPr>
      <a:lvl9pPr marL="4301239" indent="-253036" algn="l" defTabSz="506035"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6035" rtl="0" eaLnBrk="1" latinLnBrk="0" hangingPunct="1">
        <a:defRPr sz="2000" kern="1200">
          <a:solidFill>
            <a:schemeClr val="tx1"/>
          </a:solidFill>
          <a:latin typeface="+mn-lt"/>
          <a:ea typeface="+mn-ea"/>
          <a:cs typeface="+mn-cs"/>
        </a:defRPr>
      </a:lvl1pPr>
      <a:lvl2pPr marL="506035" algn="l" defTabSz="506035" rtl="0" eaLnBrk="1" latinLnBrk="0" hangingPunct="1">
        <a:defRPr sz="2000" kern="1200">
          <a:solidFill>
            <a:schemeClr val="tx1"/>
          </a:solidFill>
          <a:latin typeface="+mn-lt"/>
          <a:ea typeface="+mn-ea"/>
          <a:cs typeface="+mn-cs"/>
        </a:defRPr>
      </a:lvl2pPr>
      <a:lvl3pPr marL="1012059" algn="l" defTabSz="506035" rtl="0" eaLnBrk="1" latinLnBrk="0" hangingPunct="1">
        <a:defRPr sz="2000" kern="1200">
          <a:solidFill>
            <a:schemeClr val="tx1"/>
          </a:solidFill>
          <a:latin typeface="+mn-lt"/>
          <a:ea typeface="+mn-ea"/>
          <a:cs typeface="+mn-cs"/>
        </a:defRPr>
      </a:lvl3pPr>
      <a:lvl4pPr marL="1518087" algn="l" defTabSz="506035" rtl="0" eaLnBrk="1" latinLnBrk="0" hangingPunct="1">
        <a:defRPr sz="2000" kern="1200">
          <a:solidFill>
            <a:schemeClr val="tx1"/>
          </a:solidFill>
          <a:latin typeface="+mn-lt"/>
          <a:ea typeface="+mn-ea"/>
          <a:cs typeface="+mn-cs"/>
        </a:defRPr>
      </a:lvl4pPr>
      <a:lvl5pPr marL="2024113" algn="l" defTabSz="506035" rtl="0" eaLnBrk="1" latinLnBrk="0" hangingPunct="1">
        <a:defRPr sz="2000" kern="1200">
          <a:solidFill>
            <a:schemeClr val="tx1"/>
          </a:solidFill>
          <a:latin typeface="+mn-lt"/>
          <a:ea typeface="+mn-ea"/>
          <a:cs typeface="+mn-cs"/>
        </a:defRPr>
      </a:lvl5pPr>
      <a:lvl6pPr marL="2530142" algn="l" defTabSz="506035" rtl="0" eaLnBrk="1" latinLnBrk="0" hangingPunct="1">
        <a:defRPr sz="2000" kern="1200">
          <a:solidFill>
            <a:schemeClr val="tx1"/>
          </a:solidFill>
          <a:latin typeface="+mn-lt"/>
          <a:ea typeface="+mn-ea"/>
          <a:cs typeface="+mn-cs"/>
        </a:defRPr>
      </a:lvl6pPr>
      <a:lvl7pPr marL="3036166" algn="l" defTabSz="506035" rtl="0" eaLnBrk="1" latinLnBrk="0" hangingPunct="1">
        <a:defRPr sz="2000" kern="1200">
          <a:solidFill>
            <a:schemeClr val="tx1"/>
          </a:solidFill>
          <a:latin typeface="+mn-lt"/>
          <a:ea typeface="+mn-ea"/>
          <a:cs typeface="+mn-cs"/>
        </a:defRPr>
      </a:lvl7pPr>
      <a:lvl8pPr marL="3542199" algn="l" defTabSz="506035" rtl="0" eaLnBrk="1" latinLnBrk="0" hangingPunct="1">
        <a:defRPr sz="2000" kern="1200">
          <a:solidFill>
            <a:schemeClr val="tx1"/>
          </a:solidFill>
          <a:latin typeface="+mn-lt"/>
          <a:ea typeface="+mn-ea"/>
          <a:cs typeface="+mn-cs"/>
        </a:defRPr>
      </a:lvl8pPr>
      <a:lvl9pPr marL="4048225" algn="l" defTabSz="506035"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 with 1st bullet"/>
          <p:cNvSpPr>
            <a:spLocks noGrp="1"/>
          </p:cNvSpPr>
          <p:nvPr>
            <p:ph type="body" idx="1"/>
            <p:custDataLst>
              <p:tags r:id="rId2"/>
            </p:custDataLst>
          </p:nvPr>
        </p:nvSpPr>
        <p:spPr>
          <a:xfrm>
            <a:off x="457200" y="1600201"/>
            <a:ext cx="8915400" cy="1445560"/>
          </a:xfrm>
          <a:prstGeom prst="rect">
            <a:avLst/>
          </a:prstGeom>
        </p:spPr>
        <p:txBody>
          <a:bodyPr vert="horz" lIns="0" tIns="45049" rIns="0" bIns="45049"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txStyles>
    <p:titleStyle>
      <a:lvl1pPr algn="ctr" defTabSz="900691" rtl="0" eaLnBrk="1" latinLnBrk="0" hangingPunct="1">
        <a:spcBef>
          <a:spcPct val="0"/>
        </a:spcBef>
        <a:buNone/>
        <a:defRPr sz="4300" kern="1200">
          <a:solidFill>
            <a:schemeClr val="tx1"/>
          </a:solidFill>
          <a:latin typeface="+mj-lt"/>
          <a:ea typeface="+mj-ea"/>
          <a:cs typeface="+mj-cs"/>
        </a:defRPr>
      </a:lvl1pPr>
    </p:titleStyle>
    <p:bodyStyle>
      <a:lvl1pPr marL="225171" indent="-225171" algn="l" defTabSz="900691" rtl="0" eaLnBrk="1" latinLnBrk="0" hangingPunct="1">
        <a:spcBef>
          <a:spcPts val="1560"/>
        </a:spcBef>
        <a:buSzPct val="80000"/>
        <a:buFont typeface="Wingdings" pitchFamily="2" charset="2"/>
        <a:buChar char=""/>
        <a:defRPr sz="1300" kern="1200" baseline="0">
          <a:solidFill>
            <a:schemeClr val="tx1"/>
          </a:solidFill>
          <a:latin typeface="Calibri" pitchFamily="34" charset="0"/>
          <a:ea typeface="+mn-ea"/>
          <a:cs typeface="Calibri" pitchFamily="34" charset="0"/>
        </a:defRPr>
      </a:lvl1pPr>
      <a:lvl2pPr marL="562941" indent="-229559" algn="l" defTabSz="900691" rtl="0" eaLnBrk="1" latinLnBrk="0" hangingPunct="1">
        <a:spcBef>
          <a:spcPts val="780"/>
        </a:spcBef>
        <a:buSzPct val="65000"/>
        <a:buFont typeface="Wingdings" pitchFamily="2" charset="2"/>
        <a:buChar char="n"/>
        <a:defRPr sz="1300" kern="1200" baseline="0">
          <a:solidFill>
            <a:schemeClr val="tx1"/>
          </a:solidFill>
          <a:latin typeface="Calibri" pitchFamily="34" charset="0"/>
          <a:ea typeface="+mn-ea"/>
          <a:cs typeface="Calibri" pitchFamily="34" charset="0"/>
        </a:defRPr>
      </a:lvl2pPr>
      <a:lvl3pPr marL="900691" indent="-279910" algn="l" defTabSz="900691" rtl="0" eaLnBrk="1" latinLnBrk="0" hangingPunct="1">
        <a:spcBef>
          <a:spcPts val="780"/>
        </a:spcBef>
        <a:buClr>
          <a:srgbClr val="000000"/>
        </a:buClr>
        <a:buFont typeface="Book Antiqua" pitchFamily="18" charset="0"/>
        <a:buChar char="–"/>
        <a:defRPr sz="1300" kern="1200" baseline="0">
          <a:solidFill>
            <a:schemeClr val="tx1"/>
          </a:solidFill>
          <a:latin typeface="Calibri" pitchFamily="34" charset="0"/>
          <a:ea typeface="+mn-ea"/>
          <a:cs typeface="Calibri" pitchFamily="34" charset="0"/>
        </a:defRPr>
      </a:lvl3pPr>
      <a:lvl4pPr marL="1224956" indent="-216167" algn="l" defTabSz="900691" rtl="0" eaLnBrk="1" latinLnBrk="0" hangingPunct="1">
        <a:spcBef>
          <a:spcPts val="780"/>
        </a:spcBef>
        <a:buFont typeface="Wingdings" pitchFamily="2" charset="2"/>
        <a:buChar char=""/>
        <a:defRPr sz="1300" kern="1200" baseline="0">
          <a:solidFill>
            <a:schemeClr val="tx1"/>
          </a:solidFill>
          <a:latin typeface="Calibri" pitchFamily="34" charset="0"/>
          <a:ea typeface="+mn-ea"/>
          <a:cs typeface="Calibri" pitchFamily="34" charset="0"/>
        </a:defRPr>
      </a:lvl4pPr>
      <a:lvl5pPr marL="1801414" indent="0" algn="l" defTabSz="900691" rtl="0" eaLnBrk="1" latinLnBrk="0" hangingPunct="1">
        <a:spcBef>
          <a:spcPts val="0"/>
        </a:spcBef>
        <a:buFontTx/>
        <a:buNone/>
        <a:defRPr sz="1300" kern="1200" baseline="0">
          <a:solidFill>
            <a:schemeClr val="tx1"/>
          </a:solidFill>
          <a:latin typeface="Calibri" pitchFamily="34" charset="0"/>
          <a:ea typeface="+mn-ea"/>
          <a:cs typeface="Calibri" pitchFamily="34" charset="0"/>
        </a:defRPr>
      </a:lvl5pPr>
      <a:lvl6pPr marL="2476954" indent="-225171" algn="l" defTabSz="9006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27312" indent="-225171" algn="l" defTabSz="9006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77672" indent="-225171" algn="l" defTabSz="9006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28020" indent="-225171" algn="l" defTabSz="9006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00691" rtl="0" eaLnBrk="1" latinLnBrk="0" hangingPunct="1">
        <a:defRPr sz="1800" kern="1200">
          <a:solidFill>
            <a:schemeClr val="tx1"/>
          </a:solidFill>
          <a:latin typeface="+mn-lt"/>
          <a:ea typeface="+mn-ea"/>
          <a:cs typeface="+mn-cs"/>
        </a:defRPr>
      </a:lvl1pPr>
      <a:lvl2pPr marL="450348" algn="l" defTabSz="900691" rtl="0" eaLnBrk="1" latinLnBrk="0" hangingPunct="1">
        <a:defRPr sz="1800" kern="1200">
          <a:solidFill>
            <a:schemeClr val="tx1"/>
          </a:solidFill>
          <a:latin typeface="+mn-lt"/>
          <a:ea typeface="+mn-ea"/>
          <a:cs typeface="+mn-cs"/>
        </a:defRPr>
      </a:lvl2pPr>
      <a:lvl3pPr marL="900691" algn="l" defTabSz="900691" rtl="0" eaLnBrk="1" latinLnBrk="0" hangingPunct="1">
        <a:defRPr sz="1800" kern="1200">
          <a:solidFill>
            <a:schemeClr val="tx1"/>
          </a:solidFill>
          <a:latin typeface="+mn-lt"/>
          <a:ea typeface="+mn-ea"/>
          <a:cs typeface="+mn-cs"/>
        </a:defRPr>
      </a:lvl3pPr>
      <a:lvl4pPr marL="1351066" algn="l" defTabSz="900691" rtl="0" eaLnBrk="1" latinLnBrk="0" hangingPunct="1">
        <a:defRPr sz="1800" kern="1200">
          <a:solidFill>
            <a:schemeClr val="tx1"/>
          </a:solidFill>
          <a:latin typeface="+mn-lt"/>
          <a:ea typeface="+mn-ea"/>
          <a:cs typeface="+mn-cs"/>
        </a:defRPr>
      </a:lvl4pPr>
      <a:lvl5pPr marL="1801414" algn="l" defTabSz="900691" rtl="0" eaLnBrk="1" latinLnBrk="0" hangingPunct="1">
        <a:defRPr sz="1800" kern="1200">
          <a:solidFill>
            <a:schemeClr val="tx1"/>
          </a:solidFill>
          <a:latin typeface="+mn-lt"/>
          <a:ea typeface="+mn-ea"/>
          <a:cs typeface="+mn-cs"/>
        </a:defRPr>
      </a:lvl5pPr>
      <a:lvl6pPr marL="2251788" algn="l" defTabSz="900691" rtl="0" eaLnBrk="1" latinLnBrk="0" hangingPunct="1">
        <a:defRPr sz="1800" kern="1200">
          <a:solidFill>
            <a:schemeClr val="tx1"/>
          </a:solidFill>
          <a:latin typeface="+mn-lt"/>
          <a:ea typeface="+mn-ea"/>
          <a:cs typeface="+mn-cs"/>
        </a:defRPr>
      </a:lvl6pPr>
      <a:lvl7pPr marL="2702132" algn="l" defTabSz="900691" rtl="0" eaLnBrk="1" latinLnBrk="0" hangingPunct="1">
        <a:defRPr sz="1800" kern="1200">
          <a:solidFill>
            <a:schemeClr val="tx1"/>
          </a:solidFill>
          <a:latin typeface="+mn-lt"/>
          <a:ea typeface="+mn-ea"/>
          <a:cs typeface="+mn-cs"/>
        </a:defRPr>
      </a:lvl7pPr>
      <a:lvl8pPr marL="3152493" algn="l" defTabSz="900691" rtl="0" eaLnBrk="1" latinLnBrk="0" hangingPunct="1">
        <a:defRPr sz="1800" kern="1200">
          <a:solidFill>
            <a:schemeClr val="tx1"/>
          </a:solidFill>
          <a:latin typeface="+mn-lt"/>
          <a:ea typeface="+mn-ea"/>
          <a:cs typeface="+mn-cs"/>
        </a:defRPr>
      </a:lvl8pPr>
      <a:lvl9pPr marL="3602839" algn="l" defTabSz="900691"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705600" y="7300365"/>
            <a:ext cx="544830" cy="413808"/>
          </a:xfrm>
          <a:prstGeom prst="rect">
            <a:avLst/>
          </a:prstGeom>
        </p:spPr>
        <p:txBody>
          <a:bodyPr vert="horz" lIns="101265" tIns="50637" rIns="101265" bIns="50637" rtlCol="0" anchor="ctr"/>
          <a:lstStyle>
            <a:lvl1pPr algn="r">
              <a:defRPr sz="1100" b="0" i="0">
                <a:solidFill>
                  <a:schemeClr val="tx1">
                    <a:lumMod val="65000"/>
                    <a:lumOff val="35000"/>
                  </a:schemeClr>
                </a:solidFill>
                <a:latin typeface="Arial"/>
                <a:cs typeface="Arial"/>
              </a:defRPr>
            </a:lvl1pPr>
          </a:lstStyle>
          <a:p>
            <a:pPr eaLnBrk="1" hangingPunct="1">
              <a:defRPr/>
            </a:pPr>
            <a:fld id="{F4A6BD72-2D2C-4400-A476-652365EC4B48}" type="slidenum">
              <a:rPr smtClean="0">
                <a:solidFill>
                  <a:prstClr val="black">
                    <a:lumMod val="65000"/>
                    <a:lumOff val="35000"/>
                  </a:prstClr>
                </a:solidFill>
              </a:rPr>
              <a:pPr eaLnBrk="1" hangingPunct="1">
                <a:defRPr/>
              </a:pPr>
              <a:t>‹#›</a:t>
            </a:fld>
            <a:endParaRPr dirty="0">
              <a:solidFill>
                <a:prstClr val="black">
                  <a:lumMod val="65000"/>
                  <a:lumOff val="35000"/>
                </a:prstClr>
              </a:solidFill>
            </a:endParaRPr>
          </a:p>
        </p:txBody>
      </p:sp>
      <p:sp>
        <p:nvSpPr>
          <p:cNvPr id="4" name="Rectangle 3"/>
          <p:cNvSpPr/>
          <p:nvPr/>
        </p:nvSpPr>
        <p:spPr>
          <a:xfrm>
            <a:off x="7376160" y="7324168"/>
            <a:ext cx="2514600" cy="358743"/>
          </a:xfrm>
          <a:prstGeom prst="rect">
            <a:avLst/>
          </a:prstGeom>
        </p:spPr>
        <p:txBody>
          <a:bodyPr wrap="square" lIns="101265" tIns="50637" rIns="101265" bIns="50637">
            <a:spAutoFit/>
          </a:bodyPr>
          <a:lstStyle/>
          <a:p>
            <a:pPr eaLnBrk="1" hangingPunct="1">
              <a:defRPr/>
            </a:pPr>
            <a:r>
              <a:rPr sz="1000" b="1" baseline="30000" dirty="0">
                <a:solidFill>
                  <a:prstClr val="black">
                    <a:lumMod val="65000"/>
                    <a:lumOff val="35000"/>
                  </a:prstClr>
                </a:solidFill>
                <a:latin typeface="Arial"/>
                <a:cs typeface="Arial" pitchFamily="34" charset="0"/>
              </a:rPr>
              <a:t>Member FINRA/SIPC/NYSE</a:t>
            </a:r>
          </a:p>
          <a:p>
            <a:pPr eaLnBrk="1" hangingPunct="1">
              <a:defRPr/>
            </a:pPr>
            <a:r>
              <a:rPr sz="1000" b="1" baseline="30000" dirty="0">
                <a:solidFill>
                  <a:prstClr val="black">
                    <a:lumMod val="65000"/>
                    <a:lumOff val="35000"/>
                  </a:prstClr>
                </a:solidFill>
                <a:latin typeface="Arial"/>
                <a:cs typeface="Arial" pitchFamily="34" charset="0"/>
              </a:rPr>
              <a:t>© 2016 First Southwest, A</a:t>
            </a:r>
            <a:r>
              <a:rPr sz="1000" b="1" dirty="0">
                <a:solidFill>
                  <a:prstClr val="black">
                    <a:lumMod val="65000"/>
                    <a:lumOff val="35000"/>
                  </a:prstClr>
                </a:solidFill>
                <a:latin typeface="Arial"/>
                <a:cs typeface="Arial" pitchFamily="34" charset="0"/>
              </a:rPr>
              <a:t> </a:t>
            </a:r>
            <a:r>
              <a:rPr sz="1000" b="1" baseline="30000" dirty="0">
                <a:solidFill>
                  <a:prstClr val="black">
                    <a:lumMod val="65000"/>
                    <a:lumOff val="35000"/>
                  </a:prstClr>
                </a:solidFill>
                <a:latin typeface="Arial"/>
                <a:cs typeface="Arial" pitchFamily="34" charset="0"/>
              </a:rPr>
              <a:t>Division</a:t>
            </a:r>
            <a:r>
              <a:rPr sz="1000" b="1" dirty="0">
                <a:solidFill>
                  <a:prstClr val="black">
                    <a:lumMod val="65000"/>
                    <a:lumOff val="35000"/>
                  </a:prstClr>
                </a:solidFill>
                <a:latin typeface="Arial"/>
                <a:cs typeface="Arial" pitchFamily="34" charset="0"/>
              </a:rPr>
              <a:t> </a:t>
            </a:r>
            <a:r>
              <a:rPr sz="1000" b="1" baseline="30000" dirty="0">
                <a:solidFill>
                  <a:prstClr val="black">
                    <a:lumMod val="65000"/>
                    <a:lumOff val="35000"/>
                  </a:prstClr>
                </a:solidFill>
                <a:latin typeface="Arial"/>
                <a:cs typeface="Arial" pitchFamily="34" charset="0"/>
              </a:rPr>
              <a:t>of Hilltop Securities</a:t>
            </a:r>
          </a:p>
        </p:txBody>
      </p:sp>
      <p:cxnSp>
        <p:nvCxnSpPr>
          <p:cNvPr id="11" name="Straight Connector 10"/>
          <p:cNvCxnSpPr/>
          <p:nvPr/>
        </p:nvCxnSpPr>
        <p:spPr>
          <a:xfrm>
            <a:off x="167640" y="7277728"/>
            <a:ext cx="930402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48107" y="798175"/>
            <a:ext cx="9223553"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107" y="7324142"/>
            <a:ext cx="1679753" cy="405955"/>
          </a:xfrm>
          <a:prstGeom prst="rect">
            <a:avLst/>
          </a:prstGeom>
        </p:spPr>
      </p:pic>
    </p:spTree>
  </p:cSld>
  <p:clrMap bg1="lt1" tx1="dk1" bg2="lt2" tx2="dk2" accent1="accent1" accent2="accent2" accent3="accent3" accent4="accent4" accent5="accent5" accent6="accent6" hlink="hlink" folHlink="folHlink"/>
  <p:sldLayoutIdLst>
    <p:sldLayoutId id="2147483692" r:id="rId1"/>
  </p:sldLayoutIdLst>
  <p:hf hdr="0" ftr="0" dt="0"/>
  <p:txStyles>
    <p:titleStyle>
      <a:lvl1pPr algn="l" defTabSz="506331" rtl="0" eaLnBrk="0" fontAlgn="base" hangingPunct="0">
        <a:spcBef>
          <a:spcPct val="0"/>
        </a:spcBef>
        <a:spcAft>
          <a:spcPct val="0"/>
        </a:spcAft>
        <a:defRPr sz="2200" kern="2000" baseline="0">
          <a:solidFill>
            <a:srgbClr val="002D1B"/>
          </a:solidFill>
          <a:latin typeface="Times New Roman" pitchFamily="18" charset="0"/>
          <a:ea typeface="Times New Roman" pitchFamily="18" charset="0"/>
          <a:cs typeface="Times New Roman" pitchFamily="18" charset="0"/>
        </a:defRPr>
      </a:lvl1pPr>
      <a:lvl2pPr algn="l" defTabSz="506331"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2pPr>
      <a:lvl3pPr algn="l" defTabSz="506331"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3pPr>
      <a:lvl4pPr algn="l" defTabSz="506331"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4pPr>
      <a:lvl5pPr algn="l" defTabSz="506331"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5pPr>
      <a:lvl6pPr marL="506331" algn="l" defTabSz="506331"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6pPr>
      <a:lvl7pPr marL="1012651" algn="l" defTabSz="506331"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7pPr>
      <a:lvl8pPr marL="1518975" algn="l" defTabSz="506331"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8pPr>
      <a:lvl9pPr marL="2025296" algn="l" defTabSz="506331"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9pPr>
    </p:titleStyle>
    <p:bodyStyle>
      <a:lvl1pPr marL="379742" indent="-379742" algn="l" defTabSz="506331"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22767" indent="-316450" algn="l" defTabSz="506331"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2pPr>
      <a:lvl3pPr marL="1265813" indent="-253182" algn="l" defTabSz="506331"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772135" indent="-253182" algn="l" defTabSz="506331"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4pPr>
      <a:lvl5pPr marL="2278459" indent="-253182" algn="l" defTabSz="506331"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5pPr>
      <a:lvl6pPr marL="2784782" indent="-253182" algn="l" defTabSz="506331" rtl="0" eaLnBrk="1" latinLnBrk="0" hangingPunct="1">
        <a:spcBef>
          <a:spcPct val="20000"/>
        </a:spcBef>
        <a:buFont typeface="Arial"/>
        <a:buChar char="•"/>
        <a:defRPr sz="2200" kern="1200">
          <a:solidFill>
            <a:schemeClr val="tx1"/>
          </a:solidFill>
          <a:latin typeface="+mn-lt"/>
          <a:ea typeface="+mn-ea"/>
          <a:cs typeface="+mn-cs"/>
        </a:defRPr>
      </a:lvl6pPr>
      <a:lvl7pPr marL="3291112" indent="-253182" algn="l" defTabSz="506331" rtl="0" eaLnBrk="1" latinLnBrk="0" hangingPunct="1">
        <a:spcBef>
          <a:spcPct val="20000"/>
        </a:spcBef>
        <a:buFont typeface="Arial"/>
        <a:buChar char="•"/>
        <a:defRPr sz="2200" kern="1200">
          <a:solidFill>
            <a:schemeClr val="tx1"/>
          </a:solidFill>
          <a:latin typeface="+mn-lt"/>
          <a:ea typeface="+mn-ea"/>
          <a:cs typeface="+mn-cs"/>
        </a:defRPr>
      </a:lvl7pPr>
      <a:lvl8pPr marL="3797431" indent="-253182" algn="l" defTabSz="506331" rtl="0" eaLnBrk="1" latinLnBrk="0" hangingPunct="1">
        <a:spcBef>
          <a:spcPct val="20000"/>
        </a:spcBef>
        <a:buFont typeface="Arial"/>
        <a:buChar char="•"/>
        <a:defRPr sz="2200" kern="1200">
          <a:solidFill>
            <a:schemeClr val="tx1"/>
          </a:solidFill>
          <a:latin typeface="+mn-lt"/>
          <a:ea typeface="+mn-ea"/>
          <a:cs typeface="+mn-cs"/>
        </a:defRPr>
      </a:lvl8pPr>
      <a:lvl9pPr marL="4303755" indent="-253182" algn="l" defTabSz="506331"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6331" rtl="0" eaLnBrk="1" latinLnBrk="0" hangingPunct="1">
        <a:defRPr sz="2000" kern="1200">
          <a:solidFill>
            <a:schemeClr val="tx1"/>
          </a:solidFill>
          <a:latin typeface="+mn-lt"/>
          <a:ea typeface="+mn-ea"/>
          <a:cs typeface="+mn-cs"/>
        </a:defRPr>
      </a:lvl1pPr>
      <a:lvl2pPr marL="506331" algn="l" defTabSz="506331" rtl="0" eaLnBrk="1" latinLnBrk="0" hangingPunct="1">
        <a:defRPr sz="2000" kern="1200">
          <a:solidFill>
            <a:schemeClr val="tx1"/>
          </a:solidFill>
          <a:latin typeface="+mn-lt"/>
          <a:ea typeface="+mn-ea"/>
          <a:cs typeface="+mn-cs"/>
        </a:defRPr>
      </a:lvl2pPr>
      <a:lvl3pPr marL="1012651" algn="l" defTabSz="506331" rtl="0" eaLnBrk="1" latinLnBrk="0" hangingPunct="1">
        <a:defRPr sz="2000" kern="1200">
          <a:solidFill>
            <a:schemeClr val="tx1"/>
          </a:solidFill>
          <a:latin typeface="+mn-lt"/>
          <a:ea typeface="+mn-ea"/>
          <a:cs typeface="+mn-cs"/>
        </a:defRPr>
      </a:lvl3pPr>
      <a:lvl4pPr marL="1518975" algn="l" defTabSz="506331" rtl="0" eaLnBrk="1" latinLnBrk="0" hangingPunct="1">
        <a:defRPr sz="2000" kern="1200">
          <a:solidFill>
            <a:schemeClr val="tx1"/>
          </a:solidFill>
          <a:latin typeface="+mn-lt"/>
          <a:ea typeface="+mn-ea"/>
          <a:cs typeface="+mn-cs"/>
        </a:defRPr>
      </a:lvl4pPr>
      <a:lvl5pPr marL="2025296" algn="l" defTabSz="506331" rtl="0" eaLnBrk="1" latinLnBrk="0" hangingPunct="1">
        <a:defRPr sz="2000" kern="1200">
          <a:solidFill>
            <a:schemeClr val="tx1"/>
          </a:solidFill>
          <a:latin typeface="+mn-lt"/>
          <a:ea typeface="+mn-ea"/>
          <a:cs typeface="+mn-cs"/>
        </a:defRPr>
      </a:lvl5pPr>
      <a:lvl6pPr marL="2531622" algn="l" defTabSz="506331" rtl="0" eaLnBrk="1" latinLnBrk="0" hangingPunct="1">
        <a:defRPr sz="2000" kern="1200">
          <a:solidFill>
            <a:schemeClr val="tx1"/>
          </a:solidFill>
          <a:latin typeface="+mn-lt"/>
          <a:ea typeface="+mn-ea"/>
          <a:cs typeface="+mn-cs"/>
        </a:defRPr>
      </a:lvl6pPr>
      <a:lvl7pPr marL="3037942" algn="l" defTabSz="506331" rtl="0" eaLnBrk="1" latinLnBrk="0" hangingPunct="1">
        <a:defRPr sz="2000" kern="1200">
          <a:solidFill>
            <a:schemeClr val="tx1"/>
          </a:solidFill>
          <a:latin typeface="+mn-lt"/>
          <a:ea typeface="+mn-ea"/>
          <a:cs typeface="+mn-cs"/>
        </a:defRPr>
      </a:lvl7pPr>
      <a:lvl8pPr marL="3544271" algn="l" defTabSz="506331" rtl="0" eaLnBrk="1" latinLnBrk="0" hangingPunct="1">
        <a:defRPr sz="2000" kern="1200">
          <a:solidFill>
            <a:schemeClr val="tx1"/>
          </a:solidFill>
          <a:latin typeface="+mn-lt"/>
          <a:ea typeface="+mn-ea"/>
          <a:cs typeface="+mn-cs"/>
        </a:defRPr>
      </a:lvl8pPr>
      <a:lvl9pPr marL="4050592" algn="l" defTabSz="506331" rtl="0" eaLnBrk="1" latinLnBrk="0" hangingPunct="1">
        <a:defRPr sz="20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705600" y="7300365"/>
            <a:ext cx="544830" cy="413808"/>
          </a:xfrm>
          <a:prstGeom prst="rect">
            <a:avLst/>
          </a:prstGeom>
        </p:spPr>
        <p:txBody>
          <a:bodyPr vert="horz" lIns="101336" tIns="50672" rIns="101336" bIns="50672" rtlCol="0" anchor="ctr"/>
          <a:lstStyle>
            <a:lvl1pPr algn="r">
              <a:defRPr sz="1100" b="0" i="0">
                <a:solidFill>
                  <a:schemeClr val="tx1">
                    <a:lumMod val="65000"/>
                    <a:lumOff val="35000"/>
                  </a:schemeClr>
                </a:solidFill>
                <a:latin typeface="Arial"/>
                <a:cs typeface="Arial"/>
              </a:defRPr>
            </a:lvl1pPr>
          </a:lstStyle>
          <a:p>
            <a:pPr eaLnBrk="1" hangingPunct="1">
              <a:defRPr/>
            </a:pPr>
            <a:fld id="{F4A6BD72-2D2C-4400-A476-652365EC4B48}" type="slidenum">
              <a:rPr smtClean="0">
                <a:solidFill>
                  <a:prstClr val="black">
                    <a:lumMod val="65000"/>
                    <a:lumOff val="35000"/>
                  </a:prstClr>
                </a:solidFill>
              </a:rPr>
              <a:pPr eaLnBrk="1" hangingPunct="1">
                <a:defRPr/>
              </a:pPr>
              <a:t>‹#›</a:t>
            </a:fld>
            <a:endParaRPr dirty="0">
              <a:solidFill>
                <a:prstClr val="black">
                  <a:lumMod val="65000"/>
                  <a:lumOff val="35000"/>
                </a:prstClr>
              </a:solidFill>
            </a:endParaRPr>
          </a:p>
        </p:txBody>
      </p:sp>
      <p:sp>
        <p:nvSpPr>
          <p:cNvPr id="4" name="Rectangle 3"/>
          <p:cNvSpPr/>
          <p:nvPr/>
        </p:nvSpPr>
        <p:spPr>
          <a:xfrm>
            <a:off x="7376160" y="7324167"/>
            <a:ext cx="2514600" cy="358814"/>
          </a:xfrm>
          <a:prstGeom prst="rect">
            <a:avLst/>
          </a:prstGeom>
        </p:spPr>
        <p:txBody>
          <a:bodyPr wrap="square" lIns="101336" tIns="50672" rIns="101336" bIns="50672">
            <a:spAutoFit/>
          </a:bodyPr>
          <a:lstStyle/>
          <a:p>
            <a:pPr eaLnBrk="1" hangingPunct="1">
              <a:defRPr/>
            </a:pPr>
            <a:r>
              <a:rPr sz="1000" b="1" baseline="30000" dirty="0">
                <a:solidFill>
                  <a:prstClr val="black">
                    <a:lumMod val="65000"/>
                    <a:lumOff val="35000"/>
                  </a:prstClr>
                </a:solidFill>
                <a:latin typeface="Arial"/>
                <a:cs typeface="Arial" pitchFamily="34" charset="0"/>
              </a:rPr>
              <a:t>Member FINRA/SIPC/NYSE</a:t>
            </a:r>
          </a:p>
          <a:p>
            <a:pPr eaLnBrk="1" hangingPunct="1">
              <a:defRPr/>
            </a:pPr>
            <a:r>
              <a:rPr sz="1000" b="1" baseline="30000" dirty="0">
                <a:solidFill>
                  <a:prstClr val="black">
                    <a:lumMod val="65000"/>
                    <a:lumOff val="35000"/>
                  </a:prstClr>
                </a:solidFill>
                <a:latin typeface="Arial"/>
                <a:cs typeface="Arial" pitchFamily="34" charset="0"/>
              </a:rPr>
              <a:t>© 2016 First Southwest, A</a:t>
            </a:r>
            <a:r>
              <a:rPr sz="1000" b="1" dirty="0">
                <a:solidFill>
                  <a:prstClr val="black">
                    <a:lumMod val="65000"/>
                    <a:lumOff val="35000"/>
                  </a:prstClr>
                </a:solidFill>
                <a:latin typeface="Arial"/>
                <a:cs typeface="Arial" pitchFamily="34" charset="0"/>
              </a:rPr>
              <a:t> </a:t>
            </a:r>
            <a:r>
              <a:rPr sz="1000" b="1" baseline="30000" dirty="0">
                <a:solidFill>
                  <a:prstClr val="black">
                    <a:lumMod val="65000"/>
                    <a:lumOff val="35000"/>
                  </a:prstClr>
                </a:solidFill>
                <a:latin typeface="Arial"/>
                <a:cs typeface="Arial" pitchFamily="34" charset="0"/>
              </a:rPr>
              <a:t>Division</a:t>
            </a:r>
            <a:r>
              <a:rPr sz="1000" b="1" dirty="0">
                <a:solidFill>
                  <a:prstClr val="black">
                    <a:lumMod val="65000"/>
                    <a:lumOff val="35000"/>
                  </a:prstClr>
                </a:solidFill>
                <a:latin typeface="Arial"/>
                <a:cs typeface="Arial" pitchFamily="34" charset="0"/>
              </a:rPr>
              <a:t> </a:t>
            </a:r>
            <a:r>
              <a:rPr sz="1000" b="1" baseline="30000" dirty="0">
                <a:solidFill>
                  <a:prstClr val="black">
                    <a:lumMod val="65000"/>
                    <a:lumOff val="35000"/>
                  </a:prstClr>
                </a:solidFill>
                <a:latin typeface="Arial"/>
                <a:cs typeface="Arial" pitchFamily="34" charset="0"/>
              </a:rPr>
              <a:t>of Hilltop Securities</a:t>
            </a:r>
          </a:p>
        </p:txBody>
      </p:sp>
      <p:cxnSp>
        <p:nvCxnSpPr>
          <p:cNvPr id="11" name="Straight Connector 10"/>
          <p:cNvCxnSpPr/>
          <p:nvPr/>
        </p:nvCxnSpPr>
        <p:spPr>
          <a:xfrm>
            <a:off x="167640" y="7277728"/>
            <a:ext cx="930402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48107" y="798175"/>
            <a:ext cx="9223553"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107" y="7324142"/>
            <a:ext cx="1679753" cy="405955"/>
          </a:xfrm>
          <a:prstGeom prst="rect">
            <a:avLst/>
          </a:prstGeom>
        </p:spPr>
      </p:pic>
    </p:spTree>
  </p:cSld>
  <p:clrMap bg1="lt1" tx1="dk1" bg2="lt2" tx2="dk2" accent1="accent1" accent2="accent2" accent3="accent3" accent4="accent4" accent5="accent5" accent6="accent6" hlink="hlink" folHlink="folHlink"/>
  <p:sldLayoutIdLst>
    <p:sldLayoutId id="2147483694" r:id="rId1"/>
  </p:sldLayoutIdLst>
  <p:hf hdr="0" ftr="0" dt="0"/>
  <p:txStyles>
    <p:titleStyle>
      <a:lvl1pPr algn="l" defTabSz="506686" rtl="0" eaLnBrk="0" fontAlgn="base" hangingPunct="0">
        <a:spcBef>
          <a:spcPct val="0"/>
        </a:spcBef>
        <a:spcAft>
          <a:spcPct val="0"/>
        </a:spcAft>
        <a:defRPr sz="2200" kern="2000" baseline="0">
          <a:solidFill>
            <a:srgbClr val="002D1B"/>
          </a:solidFill>
          <a:latin typeface="Times New Roman" pitchFamily="18" charset="0"/>
          <a:ea typeface="Times New Roman" pitchFamily="18" charset="0"/>
          <a:cs typeface="Times New Roman" pitchFamily="18" charset="0"/>
        </a:defRPr>
      </a:lvl1pPr>
      <a:lvl2pPr algn="l" defTabSz="506686"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2pPr>
      <a:lvl3pPr algn="l" defTabSz="506686"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3pPr>
      <a:lvl4pPr algn="l" defTabSz="506686"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4pPr>
      <a:lvl5pPr algn="l" defTabSz="506686"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5pPr>
      <a:lvl6pPr marL="506686" algn="l" defTabSz="506686"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6pPr>
      <a:lvl7pPr marL="1013362" algn="l" defTabSz="506686"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7pPr>
      <a:lvl8pPr marL="1520041" algn="l" defTabSz="506686"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8pPr>
      <a:lvl9pPr marL="2026718" algn="l" defTabSz="506686"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9pPr>
    </p:titleStyle>
    <p:bodyStyle>
      <a:lvl1pPr marL="380009" indent="-380009" algn="l" defTabSz="506686"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23346" indent="-316671" algn="l" defTabSz="506686"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2pPr>
      <a:lvl3pPr marL="1266701" indent="-253357" algn="l" defTabSz="506686"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773379" indent="-253357" algn="l" defTabSz="506686"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4pPr>
      <a:lvl5pPr marL="2280057" indent="-253357" algn="l" defTabSz="506686"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5pPr>
      <a:lvl6pPr marL="2786737" indent="-253357" algn="l" defTabSz="506686" rtl="0" eaLnBrk="1" latinLnBrk="0" hangingPunct="1">
        <a:spcBef>
          <a:spcPct val="20000"/>
        </a:spcBef>
        <a:buFont typeface="Arial"/>
        <a:buChar char="•"/>
        <a:defRPr sz="2200" kern="1200">
          <a:solidFill>
            <a:schemeClr val="tx1"/>
          </a:solidFill>
          <a:latin typeface="+mn-lt"/>
          <a:ea typeface="+mn-ea"/>
          <a:cs typeface="+mn-cs"/>
        </a:defRPr>
      </a:lvl6pPr>
      <a:lvl7pPr marL="3293420" indent="-253357" algn="l" defTabSz="506686" rtl="0" eaLnBrk="1" latinLnBrk="0" hangingPunct="1">
        <a:spcBef>
          <a:spcPct val="20000"/>
        </a:spcBef>
        <a:buFont typeface="Arial"/>
        <a:buChar char="•"/>
        <a:defRPr sz="2200" kern="1200">
          <a:solidFill>
            <a:schemeClr val="tx1"/>
          </a:solidFill>
          <a:latin typeface="+mn-lt"/>
          <a:ea typeface="+mn-ea"/>
          <a:cs typeface="+mn-cs"/>
        </a:defRPr>
      </a:lvl7pPr>
      <a:lvl8pPr marL="3800096" indent="-253357" algn="l" defTabSz="506686" rtl="0" eaLnBrk="1" latinLnBrk="0" hangingPunct="1">
        <a:spcBef>
          <a:spcPct val="20000"/>
        </a:spcBef>
        <a:buFont typeface="Arial"/>
        <a:buChar char="•"/>
        <a:defRPr sz="2200" kern="1200">
          <a:solidFill>
            <a:schemeClr val="tx1"/>
          </a:solidFill>
          <a:latin typeface="+mn-lt"/>
          <a:ea typeface="+mn-ea"/>
          <a:cs typeface="+mn-cs"/>
        </a:defRPr>
      </a:lvl8pPr>
      <a:lvl9pPr marL="4306775" indent="-253357" algn="l" defTabSz="506686"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6686" rtl="0" eaLnBrk="1" latinLnBrk="0" hangingPunct="1">
        <a:defRPr sz="2000" kern="1200">
          <a:solidFill>
            <a:schemeClr val="tx1"/>
          </a:solidFill>
          <a:latin typeface="+mn-lt"/>
          <a:ea typeface="+mn-ea"/>
          <a:cs typeface="+mn-cs"/>
        </a:defRPr>
      </a:lvl1pPr>
      <a:lvl2pPr marL="506686" algn="l" defTabSz="506686" rtl="0" eaLnBrk="1" latinLnBrk="0" hangingPunct="1">
        <a:defRPr sz="2000" kern="1200">
          <a:solidFill>
            <a:schemeClr val="tx1"/>
          </a:solidFill>
          <a:latin typeface="+mn-lt"/>
          <a:ea typeface="+mn-ea"/>
          <a:cs typeface="+mn-cs"/>
        </a:defRPr>
      </a:lvl2pPr>
      <a:lvl3pPr marL="1013362" algn="l" defTabSz="506686" rtl="0" eaLnBrk="1" latinLnBrk="0" hangingPunct="1">
        <a:defRPr sz="2000" kern="1200">
          <a:solidFill>
            <a:schemeClr val="tx1"/>
          </a:solidFill>
          <a:latin typeface="+mn-lt"/>
          <a:ea typeface="+mn-ea"/>
          <a:cs typeface="+mn-cs"/>
        </a:defRPr>
      </a:lvl3pPr>
      <a:lvl4pPr marL="1520041" algn="l" defTabSz="506686" rtl="0" eaLnBrk="1" latinLnBrk="0" hangingPunct="1">
        <a:defRPr sz="2000" kern="1200">
          <a:solidFill>
            <a:schemeClr val="tx1"/>
          </a:solidFill>
          <a:latin typeface="+mn-lt"/>
          <a:ea typeface="+mn-ea"/>
          <a:cs typeface="+mn-cs"/>
        </a:defRPr>
      </a:lvl4pPr>
      <a:lvl5pPr marL="2026718" algn="l" defTabSz="506686" rtl="0" eaLnBrk="1" latinLnBrk="0" hangingPunct="1">
        <a:defRPr sz="2000" kern="1200">
          <a:solidFill>
            <a:schemeClr val="tx1"/>
          </a:solidFill>
          <a:latin typeface="+mn-lt"/>
          <a:ea typeface="+mn-ea"/>
          <a:cs typeface="+mn-cs"/>
        </a:defRPr>
      </a:lvl5pPr>
      <a:lvl6pPr marL="2533399" algn="l" defTabSz="506686" rtl="0" eaLnBrk="1" latinLnBrk="0" hangingPunct="1">
        <a:defRPr sz="2000" kern="1200">
          <a:solidFill>
            <a:schemeClr val="tx1"/>
          </a:solidFill>
          <a:latin typeface="+mn-lt"/>
          <a:ea typeface="+mn-ea"/>
          <a:cs typeface="+mn-cs"/>
        </a:defRPr>
      </a:lvl6pPr>
      <a:lvl7pPr marL="3040075" algn="l" defTabSz="506686" rtl="0" eaLnBrk="1" latinLnBrk="0" hangingPunct="1">
        <a:defRPr sz="2000" kern="1200">
          <a:solidFill>
            <a:schemeClr val="tx1"/>
          </a:solidFill>
          <a:latin typeface="+mn-lt"/>
          <a:ea typeface="+mn-ea"/>
          <a:cs typeface="+mn-cs"/>
        </a:defRPr>
      </a:lvl7pPr>
      <a:lvl8pPr marL="3546758" algn="l" defTabSz="506686" rtl="0" eaLnBrk="1" latinLnBrk="0" hangingPunct="1">
        <a:defRPr sz="2000" kern="1200">
          <a:solidFill>
            <a:schemeClr val="tx1"/>
          </a:solidFill>
          <a:latin typeface="+mn-lt"/>
          <a:ea typeface="+mn-ea"/>
          <a:cs typeface="+mn-cs"/>
        </a:defRPr>
      </a:lvl8pPr>
      <a:lvl9pPr marL="4053434" algn="l" defTabSz="506686" rtl="0" eaLnBrk="1" latinLnBrk="0" hangingPunct="1">
        <a:defRPr sz="20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705600" y="7300365"/>
            <a:ext cx="544830" cy="413808"/>
          </a:xfrm>
          <a:prstGeom prst="rect">
            <a:avLst/>
          </a:prstGeom>
        </p:spPr>
        <p:txBody>
          <a:bodyPr vert="horz" lIns="101419" tIns="50712" rIns="101419" bIns="50712" rtlCol="0" anchor="ctr"/>
          <a:lstStyle>
            <a:lvl1pPr algn="r">
              <a:defRPr sz="1100" b="0" i="0">
                <a:solidFill>
                  <a:schemeClr val="tx1">
                    <a:lumMod val="65000"/>
                    <a:lumOff val="35000"/>
                  </a:schemeClr>
                </a:solidFill>
                <a:latin typeface="Arial"/>
                <a:cs typeface="Arial"/>
              </a:defRPr>
            </a:lvl1pPr>
          </a:lstStyle>
          <a:p>
            <a:pPr eaLnBrk="1" hangingPunct="1">
              <a:defRPr/>
            </a:pPr>
            <a:fld id="{F4A6BD72-2D2C-4400-A476-652365EC4B48}" type="slidenum">
              <a:rPr smtClean="0">
                <a:solidFill>
                  <a:prstClr val="black">
                    <a:lumMod val="65000"/>
                    <a:lumOff val="35000"/>
                  </a:prstClr>
                </a:solidFill>
              </a:rPr>
              <a:pPr eaLnBrk="1" hangingPunct="1">
                <a:defRPr/>
              </a:pPr>
              <a:t>‹#›</a:t>
            </a:fld>
            <a:endParaRPr dirty="0">
              <a:solidFill>
                <a:prstClr val="black">
                  <a:lumMod val="65000"/>
                  <a:lumOff val="35000"/>
                </a:prstClr>
              </a:solidFill>
            </a:endParaRPr>
          </a:p>
        </p:txBody>
      </p:sp>
      <p:sp>
        <p:nvSpPr>
          <p:cNvPr id="4" name="Rectangle 3"/>
          <p:cNvSpPr/>
          <p:nvPr/>
        </p:nvSpPr>
        <p:spPr>
          <a:xfrm>
            <a:off x="7376160" y="7324162"/>
            <a:ext cx="2514600" cy="358895"/>
          </a:xfrm>
          <a:prstGeom prst="rect">
            <a:avLst/>
          </a:prstGeom>
        </p:spPr>
        <p:txBody>
          <a:bodyPr wrap="square" lIns="101419" tIns="50712" rIns="101419" bIns="50712">
            <a:spAutoFit/>
          </a:bodyPr>
          <a:lstStyle/>
          <a:p>
            <a:pPr eaLnBrk="1" hangingPunct="1">
              <a:defRPr/>
            </a:pPr>
            <a:r>
              <a:rPr sz="1000" b="1" baseline="30000" dirty="0">
                <a:solidFill>
                  <a:prstClr val="black">
                    <a:lumMod val="65000"/>
                    <a:lumOff val="35000"/>
                  </a:prstClr>
                </a:solidFill>
                <a:latin typeface="Arial"/>
                <a:cs typeface="Arial" pitchFamily="34" charset="0"/>
              </a:rPr>
              <a:t>Member FINRA/SIPC/NYSE</a:t>
            </a:r>
          </a:p>
          <a:p>
            <a:pPr eaLnBrk="1" hangingPunct="1">
              <a:defRPr/>
            </a:pPr>
            <a:r>
              <a:rPr sz="1000" b="1" baseline="30000" dirty="0">
                <a:solidFill>
                  <a:prstClr val="black">
                    <a:lumMod val="65000"/>
                    <a:lumOff val="35000"/>
                  </a:prstClr>
                </a:solidFill>
                <a:latin typeface="Arial"/>
                <a:cs typeface="Arial" pitchFamily="34" charset="0"/>
              </a:rPr>
              <a:t>© 2016 First Southwest, A</a:t>
            </a:r>
            <a:r>
              <a:rPr sz="1000" b="1" dirty="0">
                <a:solidFill>
                  <a:prstClr val="black">
                    <a:lumMod val="65000"/>
                    <a:lumOff val="35000"/>
                  </a:prstClr>
                </a:solidFill>
                <a:latin typeface="Arial"/>
                <a:cs typeface="Arial" pitchFamily="34" charset="0"/>
              </a:rPr>
              <a:t> </a:t>
            </a:r>
            <a:r>
              <a:rPr sz="1000" b="1" baseline="30000" dirty="0">
                <a:solidFill>
                  <a:prstClr val="black">
                    <a:lumMod val="65000"/>
                    <a:lumOff val="35000"/>
                  </a:prstClr>
                </a:solidFill>
                <a:latin typeface="Arial"/>
                <a:cs typeface="Arial" pitchFamily="34" charset="0"/>
              </a:rPr>
              <a:t>Division</a:t>
            </a:r>
            <a:r>
              <a:rPr sz="1000" b="1" dirty="0">
                <a:solidFill>
                  <a:prstClr val="black">
                    <a:lumMod val="65000"/>
                    <a:lumOff val="35000"/>
                  </a:prstClr>
                </a:solidFill>
                <a:latin typeface="Arial"/>
                <a:cs typeface="Arial" pitchFamily="34" charset="0"/>
              </a:rPr>
              <a:t> </a:t>
            </a:r>
            <a:r>
              <a:rPr sz="1000" b="1" baseline="30000" dirty="0">
                <a:solidFill>
                  <a:prstClr val="black">
                    <a:lumMod val="65000"/>
                    <a:lumOff val="35000"/>
                  </a:prstClr>
                </a:solidFill>
                <a:latin typeface="Arial"/>
                <a:cs typeface="Arial" pitchFamily="34" charset="0"/>
              </a:rPr>
              <a:t>of Hilltop Securities</a:t>
            </a:r>
          </a:p>
        </p:txBody>
      </p:sp>
      <p:cxnSp>
        <p:nvCxnSpPr>
          <p:cNvPr id="11" name="Straight Connector 10"/>
          <p:cNvCxnSpPr/>
          <p:nvPr/>
        </p:nvCxnSpPr>
        <p:spPr>
          <a:xfrm>
            <a:off x="167640" y="7277728"/>
            <a:ext cx="930402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48107" y="798175"/>
            <a:ext cx="9223553"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107" y="7324142"/>
            <a:ext cx="1679753" cy="405955"/>
          </a:xfrm>
          <a:prstGeom prst="rect">
            <a:avLst/>
          </a:prstGeom>
        </p:spPr>
      </p:pic>
    </p:spTree>
  </p:cSld>
  <p:clrMap bg1="lt1" tx1="dk1" bg2="lt2" tx2="dk2" accent1="accent1" accent2="accent2" accent3="accent3" accent4="accent4" accent5="accent5" accent6="accent6" hlink="hlink" folHlink="folHlink"/>
  <p:sldLayoutIdLst>
    <p:sldLayoutId id="2147483696" r:id="rId1"/>
  </p:sldLayoutIdLst>
  <p:hf hdr="0" ftr="0" dt="0"/>
  <p:txStyles>
    <p:titleStyle>
      <a:lvl1pPr algn="l" defTabSz="507099" rtl="0" eaLnBrk="0" fontAlgn="base" hangingPunct="0">
        <a:spcBef>
          <a:spcPct val="0"/>
        </a:spcBef>
        <a:spcAft>
          <a:spcPct val="0"/>
        </a:spcAft>
        <a:defRPr sz="2200" kern="2000" baseline="0">
          <a:solidFill>
            <a:srgbClr val="002D1B"/>
          </a:solidFill>
          <a:latin typeface="Times New Roman" pitchFamily="18" charset="0"/>
          <a:ea typeface="Times New Roman" pitchFamily="18" charset="0"/>
          <a:cs typeface="Times New Roman" pitchFamily="18" charset="0"/>
        </a:defRPr>
      </a:lvl1pPr>
      <a:lvl2pPr algn="l" defTabSz="507099"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2pPr>
      <a:lvl3pPr algn="l" defTabSz="507099"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3pPr>
      <a:lvl4pPr algn="l" defTabSz="507099"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4pPr>
      <a:lvl5pPr algn="l" defTabSz="507099"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5pPr>
      <a:lvl6pPr marL="507099" algn="l" defTabSz="507099"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6pPr>
      <a:lvl7pPr marL="1014191" algn="l" defTabSz="507099"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7pPr>
      <a:lvl8pPr marL="1521284" algn="l" defTabSz="507099"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8pPr>
      <a:lvl9pPr marL="2028378" algn="l" defTabSz="507099"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9pPr>
    </p:titleStyle>
    <p:bodyStyle>
      <a:lvl1pPr marL="380320" indent="-380320" algn="l" defTabSz="507099"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24022" indent="-316930" algn="l" defTabSz="507099"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2pPr>
      <a:lvl3pPr marL="1267738" indent="-253562" algn="l" defTabSz="507099"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774831" indent="-253562" algn="l" defTabSz="507099"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4pPr>
      <a:lvl5pPr marL="2281923" indent="-253562" algn="l" defTabSz="507099"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5pPr>
      <a:lvl6pPr marL="2789021" indent="-253562" algn="l" defTabSz="507099" rtl="0" eaLnBrk="1" latinLnBrk="0" hangingPunct="1">
        <a:spcBef>
          <a:spcPct val="20000"/>
        </a:spcBef>
        <a:buFont typeface="Arial"/>
        <a:buChar char="•"/>
        <a:defRPr sz="2200" kern="1200">
          <a:solidFill>
            <a:schemeClr val="tx1"/>
          </a:solidFill>
          <a:latin typeface="+mn-lt"/>
          <a:ea typeface="+mn-ea"/>
          <a:cs typeface="+mn-cs"/>
        </a:defRPr>
      </a:lvl6pPr>
      <a:lvl7pPr marL="3296116" indent="-253562" algn="l" defTabSz="507099" rtl="0" eaLnBrk="1" latinLnBrk="0" hangingPunct="1">
        <a:spcBef>
          <a:spcPct val="20000"/>
        </a:spcBef>
        <a:buFont typeface="Arial"/>
        <a:buChar char="•"/>
        <a:defRPr sz="2200" kern="1200">
          <a:solidFill>
            <a:schemeClr val="tx1"/>
          </a:solidFill>
          <a:latin typeface="+mn-lt"/>
          <a:ea typeface="+mn-ea"/>
          <a:cs typeface="+mn-cs"/>
        </a:defRPr>
      </a:lvl7pPr>
      <a:lvl8pPr marL="3803208" indent="-253562" algn="l" defTabSz="507099" rtl="0" eaLnBrk="1" latinLnBrk="0" hangingPunct="1">
        <a:spcBef>
          <a:spcPct val="20000"/>
        </a:spcBef>
        <a:buFont typeface="Arial"/>
        <a:buChar char="•"/>
        <a:defRPr sz="2200" kern="1200">
          <a:solidFill>
            <a:schemeClr val="tx1"/>
          </a:solidFill>
          <a:latin typeface="+mn-lt"/>
          <a:ea typeface="+mn-ea"/>
          <a:cs typeface="+mn-cs"/>
        </a:defRPr>
      </a:lvl8pPr>
      <a:lvl9pPr marL="4310301" indent="-253562" algn="l" defTabSz="507099"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7099" rtl="0" eaLnBrk="1" latinLnBrk="0" hangingPunct="1">
        <a:defRPr sz="2000" kern="1200">
          <a:solidFill>
            <a:schemeClr val="tx1"/>
          </a:solidFill>
          <a:latin typeface="+mn-lt"/>
          <a:ea typeface="+mn-ea"/>
          <a:cs typeface="+mn-cs"/>
        </a:defRPr>
      </a:lvl1pPr>
      <a:lvl2pPr marL="507099" algn="l" defTabSz="507099" rtl="0" eaLnBrk="1" latinLnBrk="0" hangingPunct="1">
        <a:defRPr sz="2000" kern="1200">
          <a:solidFill>
            <a:schemeClr val="tx1"/>
          </a:solidFill>
          <a:latin typeface="+mn-lt"/>
          <a:ea typeface="+mn-ea"/>
          <a:cs typeface="+mn-cs"/>
        </a:defRPr>
      </a:lvl2pPr>
      <a:lvl3pPr marL="1014191" algn="l" defTabSz="507099" rtl="0" eaLnBrk="1" latinLnBrk="0" hangingPunct="1">
        <a:defRPr sz="2000" kern="1200">
          <a:solidFill>
            <a:schemeClr val="tx1"/>
          </a:solidFill>
          <a:latin typeface="+mn-lt"/>
          <a:ea typeface="+mn-ea"/>
          <a:cs typeface="+mn-cs"/>
        </a:defRPr>
      </a:lvl3pPr>
      <a:lvl4pPr marL="1521284" algn="l" defTabSz="507099" rtl="0" eaLnBrk="1" latinLnBrk="0" hangingPunct="1">
        <a:defRPr sz="2000" kern="1200">
          <a:solidFill>
            <a:schemeClr val="tx1"/>
          </a:solidFill>
          <a:latin typeface="+mn-lt"/>
          <a:ea typeface="+mn-ea"/>
          <a:cs typeface="+mn-cs"/>
        </a:defRPr>
      </a:lvl4pPr>
      <a:lvl5pPr marL="2028378" algn="l" defTabSz="507099" rtl="0" eaLnBrk="1" latinLnBrk="0" hangingPunct="1">
        <a:defRPr sz="2000" kern="1200">
          <a:solidFill>
            <a:schemeClr val="tx1"/>
          </a:solidFill>
          <a:latin typeface="+mn-lt"/>
          <a:ea typeface="+mn-ea"/>
          <a:cs typeface="+mn-cs"/>
        </a:defRPr>
      </a:lvl5pPr>
      <a:lvl6pPr marL="2535472" algn="l" defTabSz="507099" rtl="0" eaLnBrk="1" latinLnBrk="0" hangingPunct="1">
        <a:defRPr sz="2000" kern="1200">
          <a:solidFill>
            <a:schemeClr val="tx1"/>
          </a:solidFill>
          <a:latin typeface="+mn-lt"/>
          <a:ea typeface="+mn-ea"/>
          <a:cs typeface="+mn-cs"/>
        </a:defRPr>
      </a:lvl6pPr>
      <a:lvl7pPr marL="3042565" algn="l" defTabSz="507099" rtl="0" eaLnBrk="1" latinLnBrk="0" hangingPunct="1">
        <a:defRPr sz="2000" kern="1200">
          <a:solidFill>
            <a:schemeClr val="tx1"/>
          </a:solidFill>
          <a:latin typeface="+mn-lt"/>
          <a:ea typeface="+mn-ea"/>
          <a:cs typeface="+mn-cs"/>
        </a:defRPr>
      </a:lvl7pPr>
      <a:lvl8pPr marL="3549662" algn="l" defTabSz="507099" rtl="0" eaLnBrk="1" latinLnBrk="0" hangingPunct="1">
        <a:defRPr sz="2000" kern="1200">
          <a:solidFill>
            <a:schemeClr val="tx1"/>
          </a:solidFill>
          <a:latin typeface="+mn-lt"/>
          <a:ea typeface="+mn-ea"/>
          <a:cs typeface="+mn-cs"/>
        </a:defRPr>
      </a:lvl8pPr>
      <a:lvl9pPr marL="4056753" algn="l" defTabSz="507099" rtl="0" eaLnBrk="1" latinLnBrk="0" hangingPunct="1">
        <a:defRPr sz="20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705600" y="7300365"/>
            <a:ext cx="544830" cy="413808"/>
          </a:xfrm>
          <a:prstGeom prst="rect">
            <a:avLst/>
          </a:prstGeom>
        </p:spPr>
        <p:txBody>
          <a:bodyPr vert="horz" lIns="101514" tIns="50760" rIns="101514" bIns="50760" rtlCol="0" anchor="ctr"/>
          <a:lstStyle>
            <a:lvl1pPr algn="r">
              <a:defRPr sz="1100" b="0" i="0">
                <a:solidFill>
                  <a:schemeClr val="tx1">
                    <a:lumMod val="65000"/>
                    <a:lumOff val="35000"/>
                  </a:schemeClr>
                </a:solidFill>
                <a:latin typeface="Arial"/>
                <a:cs typeface="Arial"/>
              </a:defRPr>
            </a:lvl1pPr>
          </a:lstStyle>
          <a:p>
            <a:pPr eaLnBrk="1" hangingPunct="1">
              <a:defRPr/>
            </a:pPr>
            <a:fld id="{F4A6BD72-2D2C-4400-A476-652365EC4B48}" type="slidenum">
              <a:rPr smtClean="0">
                <a:solidFill>
                  <a:prstClr val="black">
                    <a:lumMod val="65000"/>
                    <a:lumOff val="35000"/>
                  </a:prstClr>
                </a:solidFill>
              </a:rPr>
              <a:pPr eaLnBrk="1" hangingPunct="1">
                <a:defRPr/>
              </a:pPr>
              <a:t>‹#›</a:t>
            </a:fld>
            <a:endParaRPr dirty="0">
              <a:solidFill>
                <a:prstClr val="black">
                  <a:lumMod val="65000"/>
                  <a:lumOff val="35000"/>
                </a:prstClr>
              </a:solidFill>
            </a:endParaRPr>
          </a:p>
        </p:txBody>
      </p:sp>
      <p:sp>
        <p:nvSpPr>
          <p:cNvPr id="4" name="Rectangle 3"/>
          <p:cNvSpPr/>
          <p:nvPr/>
        </p:nvSpPr>
        <p:spPr>
          <a:xfrm>
            <a:off x="7376160" y="7324159"/>
            <a:ext cx="2514600" cy="358992"/>
          </a:xfrm>
          <a:prstGeom prst="rect">
            <a:avLst/>
          </a:prstGeom>
        </p:spPr>
        <p:txBody>
          <a:bodyPr wrap="square" lIns="101514" tIns="50760" rIns="101514" bIns="50760">
            <a:spAutoFit/>
          </a:bodyPr>
          <a:lstStyle/>
          <a:p>
            <a:pPr eaLnBrk="1" hangingPunct="1">
              <a:defRPr/>
            </a:pPr>
            <a:r>
              <a:rPr sz="1000" b="1" baseline="30000" dirty="0">
                <a:solidFill>
                  <a:prstClr val="black">
                    <a:lumMod val="65000"/>
                    <a:lumOff val="35000"/>
                  </a:prstClr>
                </a:solidFill>
                <a:latin typeface="Arial"/>
                <a:cs typeface="Arial" pitchFamily="34" charset="0"/>
              </a:rPr>
              <a:t>Member FINRA/SIPC/NYSE</a:t>
            </a:r>
          </a:p>
          <a:p>
            <a:pPr eaLnBrk="1" hangingPunct="1">
              <a:defRPr/>
            </a:pPr>
            <a:r>
              <a:rPr sz="1000" b="1" baseline="30000" dirty="0">
                <a:solidFill>
                  <a:prstClr val="black">
                    <a:lumMod val="65000"/>
                    <a:lumOff val="35000"/>
                  </a:prstClr>
                </a:solidFill>
                <a:latin typeface="Arial"/>
                <a:cs typeface="Arial" pitchFamily="34" charset="0"/>
              </a:rPr>
              <a:t>© 2016 First Southwest, A</a:t>
            </a:r>
            <a:r>
              <a:rPr sz="1000" b="1" dirty="0">
                <a:solidFill>
                  <a:prstClr val="black">
                    <a:lumMod val="65000"/>
                    <a:lumOff val="35000"/>
                  </a:prstClr>
                </a:solidFill>
                <a:latin typeface="Arial"/>
                <a:cs typeface="Arial" pitchFamily="34" charset="0"/>
              </a:rPr>
              <a:t> </a:t>
            </a:r>
            <a:r>
              <a:rPr sz="1000" b="1" baseline="30000" dirty="0">
                <a:solidFill>
                  <a:prstClr val="black">
                    <a:lumMod val="65000"/>
                    <a:lumOff val="35000"/>
                  </a:prstClr>
                </a:solidFill>
                <a:latin typeface="Arial"/>
                <a:cs typeface="Arial" pitchFamily="34" charset="0"/>
              </a:rPr>
              <a:t>Division</a:t>
            </a:r>
            <a:r>
              <a:rPr sz="1000" b="1" dirty="0">
                <a:solidFill>
                  <a:prstClr val="black">
                    <a:lumMod val="65000"/>
                    <a:lumOff val="35000"/>
                  </a:prstClr>
                </a:solidFill>
                <a:latin typeface="Arial"/>
                <a:cs typeface="Arial" pitchFamily="34" charset="0"/>
              </a:rPr>
              <a:t> </a:t>
            </a:r>
            <a:r>
              <a:rPr sz="1000" b="1" baseline="30000" dirty="0">
                <a:solidFill>
                  <a:prstClr val="black">
                    <a:lumMod val="65000"/>
                    <a:lumOff val="35000"/>
                  </a:prstClr>
                </a:solidFill>
                <a:latin typeface="Arial"/>
                <a:cs typeface="Arial" pitchFamily="34" charset="0"/>
              </a:rPr>
              <a:t>of Hilltop Securities</a:t>
            </a:r>
          </a:p>
        </p:txBody>
      </p:sp>
      <p:cxnSp>
        <p:nvCxnSpPr>
          <p:cNvPr id="11" name="Straight Connector 10"/>
          <p:cNvCxnSpPr/>
          <p:nvPr/>
        </p:nvCxnSpPr>
        <p:spPr>
          <a:xfrm>
            <a:off x="167640" y="7277728"/>
            <a:ext cx="930402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48107" y="798175"/>
            <a:ext cx="9223553"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107" y="7324142"/>
            <a:ext cx="1679753" cy="405955"/>
          </a:xfrm>
          <a:prstGeom prst="rect">
            <a:avLst/>
          </a:prstGeom>
        </p:spPr>
      </p:pic>
    </p:spTree>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l" defTabSz="507574" rtl="0" eaLnBrk="0" fontAlgn="base" hangingPunct="0">
        <a:spcBef>
          <a:spcPct val="0"/>
        </a:spcBef>
        <a:spcAft>
          <a:spcPct val="0"/>
        </a:spcAft>
        <a:defRPr sz="2200" kern="2000" baseline="0">
          <a:solidFill>
            <a:srgbClr val="002D1B"/>
          </a:solidFill>
          <a:latin typeface="Times New Roman" pitchFamily="18" charset="0"/>
          <a:ea typeface="Times New Roman" pitchFamily="18" charset="0"/>
          <a:cs typeface="Times New Roman" pitchFamily="18" charset="0"/>
        </a:defRPr>
      </a:lvl1pPr>
      <a:lvl2pPr algn="l" defTabSz="507574"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2pPr>
      <a:lvl3pPr algn="l" defTabSz="507574"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3pPr>
      <a:lvl4pPr algn="l" defTabSz="507574"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4pPr>
      <a:lvl5pPr algn="l" defTabSz="507574"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5pPr>
      <a:lvl6pPr marL="507574" algn="l" defTabSz="507574"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6pPr>
      <a:lvl7pPr marL="1015139" algn="l" defTabSz="507574"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7pPr>
      <a:lvl8pPr marL="1522707" algn="l" defTabSz="507574"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8pPr>
      <a:lvl9pPr marL="2030276" algn="l" defTabSz="507574"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9pPr>
    </p:titleStyle>
    <p:bodyStyle>
      <a:lvl1pPr marL="380676" indent="-380676" algn="l" defTabSz="507574"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24794" indent="-317227" algn="l" defTabSz="507574"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2pPr>
      <a:lvl3pPr marL="1268923" indent="-253796" algn="l" defTabSz="507574"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776493" indent="-253796" algn="l" defTabSz="507574"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4pPr>
      <a:lvl5pPr marL="2284058" indent="-253796" algn="l" defTabSz="507574"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5pPr>
      <a:lvl6pPr marL="2791633" indent="-253796" algn="l" defTabSz="507574" rtl="0" eaLnBrk="1" latinLnBrk="0" hangingPunct="1">
        <a:spcBef>
          <a:spcPct val="20000"/>
        </a:spcBef>
        <a:buFont typeface="Arial"/>
        <a:buChar char="•"/>
        <a:defRPr sz="2200" kern="1200">
          <a:solidFill>
            <a:schemeClr val="tx1"/>
          </a:solidFill>
          <a:latin typeface="+mn-lt"/>
          <a:ea typeface="+mn-ea"/>
          <a:cs typeface="+mn-cs"/>
        </a:defRPr>
      </a:lvl6pPr>
      <a:lvl7pPr marL="3299200" indent="-253796" algn="l" defTabSz="507574" rtl="0" eaLnBrk="1" latinLnBrk="0" hangingPunct="1">
        <a:spcBef>
          <a:spcPct val="20000"/>
        </a:spcBef>
        <a:buFont typeface="Arial"/>
        <a:buChar char="•"/>
        <a:defRPr sz="2200" kern="1200">
          <a:solidFill>
            <a:schemeClr val="tx1"/>
          </a:solidFill>
          <a:latin typeface="+mn-lt"/>
          <a:ea typeface="+mn-ea"/>
          <a:cs typeface="+mn-cs"/>
        </a:defRPr>
      </a:lvl7pPr>
      <a:lvl8pPr marL="3806767" indent="-253796" algn="l" defTabSz="507574" rtl="0" eaLnBrk="1" latinLnBrk="0" hangingPunct="1">
        <a:spcBef>
          <a:spcPct val="20000"/>
        </a:spcBef>
        <a:buFont typeface="Arial"/>
        <a:buChar char="•"/>
        <a:defRPr sz="2200" kern="1200">
          <a:solidFill>
            <a:schemeClr val="tx1"/>
          </a:solidFill>
          <a:latin typeface="+mn-lt"/>
          <a:ea typeface="+mn-ea"/>
          <a:cs typeface="+mn-cs"/>
        </a:defRPr>
      </a:lvl8pPr>
      <a:lvl9pPr marL="4314335" indent="-253796" algn="l" defTabSz="507574"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7574" rtl="0" eaLnBrk="1" latinLnBrk="0" hangingPunct="1">
        <a:defRPr sz="2000" kern="1200">
          <a:solidFill>
            <a:schemeClr val="tx1"/>
          </a:solidFill>
          <a:latin typeface="+mn-lt"/>
          <a:ea typeface="+mn-ea"/>
          <a:cs typeface="+mn-cs"/>
        </a:defRPr>
      </a:lvl1pPr>
      <a:lvl2pPr marL="507574" algn="l" defTabSz="507574" rtl="0" eaLnBrk="1" latinLnBrk="0" hangingPunct="1">
        <a:defRPr sz="2000" kern="1200">
          <a:solidFill>
            <a:schemeClr val="tx1"/>
          </a:solidFill>
          <a:latin typeface="+mn-lt"/>
          <a:ea typeface="+mn-ea"/>
          <a:cs typeface="+mn-cs"/>
        </a:defRPr>
      </a:lvl2pPr>
      <a:lvl3pPr marL="1015139" algn="l" defTabSz="507574" rtl="0" eaLnBrk="1" latinLnBrk="0" hangingPunct="1">
        <a:defRPr sz="2000" kern="1200">
          <a:solidFill>
            <a:schemeClr val="tx1"/>
          </a:solidFill>
          <a:latin typeface="+mn-lt"/>
          <a:ea typeface="+mn-ea"/>
          <a:cs typeface="+mn-cs"/>
        </a:defRPr>
      </a:lvl3pPr>
      <a:lvl4pPr marL="1522707" algn="l" defTabSz="507574" rtl="0" eaLnBrk="1" latinLnBrk="0" hangingPunct="1">
        <a:defRPr sz="2000" kern="1200">
          <a:solidFill>
            <a:schemeClr val="tx1"/>
          </a:solidFill>
          <a:latin typeface="+mn-lt"/>
          <a:ea typeface="+mn-ea"/>
          <a:cs typeface="+mn-cs"/>
        </a:defRPr>
      </a:lvl4pPr>
      <a:lvl5pPr marL="2030276" algn="l" defTabSz="507574" rtl="0" eaLnBrk="1" latinLnBrk="0" hangingPunct="1">
        <a:defRPr sz="2000" kern="1200">
          <a:solidFill>
            <a:schemeClr val="tx1"/>
          </a:solidFill>
          <a:latin typeface="+mn-lt"/>
          <a:ea typeface="+mn-ea"/>
          <a:cs typeface="+mn-cs"/>
        </a:defRPr>
      </a:lvl5pPr>
      <a:lvl6pPr marL="2537845" algn="l" defTabSz="507574" rtl="0" eaLnBrk="1" latinLnBrk="0" hangingPunct="1">
        <a:defRPr sz="2000" kern="1200">
          <a:solidFill>
            <a:schemeClr val="tx1"/>
          </a:solidFill>
          <a:latin typeface="+mn-lt"/>
          <a:ea typeface="+mn-ea"/>
          <a:cs typeface="+mn-cs"/>
        </a:defRPr>
      </a:lvl6pPr>
      <a:lvl7pPr marL="3045413" algn="l" defTabSz="507574" rtl="0" eaLnBrk="1" latinLnBrk="0" hangingPunct="1">
        <a:defRPr sz="2000" kern="1200">
          <a:solidFill>
            <a:schemeClr val="tx1"/>
          </a:solidFill>
          <a:latin typeface="+mn-lt"/>
          <a:ea typeface="+mn-ea"/>
          <a:cs typeface="+mn-cs"/>
        </a:defRPr>
      </a:lvl7pPr>
      <a:lvl8pPr marL="3552984" algn="l" defTabSz="507574" rtl="0" eaLnBrk="1" latinLnBrk="0" hangingPunct="1">
        <a:defRPr sz="2000" kern="1200">
          <a:solidFill>
            <a:schemeClr val="tx1"/>
          </a:solidFill>
          <a:latin typeface="+mn-lt"/>
          <a:ea typeface="+mn-ea"/>
          <a:cs typeface="+mn-cs"/>
        </a:defRPr>
      </a:lvl8pPr>
      <a:lvl9pPr marL="4060550" algn="l" defTabSz="507574" rtl="0" eaLnBrk="1" latinLnBrk="0" hangingPunct="1">
        <a:defRPr sz="20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705600" y="7300365"/>
            <a:ext cx="544830" cy="413808"/>
          </a:xfrm>
          <a:prstGeom prst="rect">
            <a:avLst/>
          </a:prstGeom>
        </p:spPr>
        <p:txBody>
          <a:bodyPr vert="horz" lIns="101621" tIns="50812" rIns="101621" bIns="50812" rtlCol="0" anchor="ctr"/>
          <a:lstStyle>
            <a:lvl1pPr algn="r">
              <a:defRPr sz="1100" b="0" i="0">
                <a:solidFill>
                  <a:schemeClr val="tx1">
                    <a:lumMod val="65000"/>
                    <a:lumOff val="35000"/>
                  </a:schemeClr>
                </a:solidFill>
                <a:latin typeface="Arial"/>
                <a:cs typeface="Arial"/>
              </a:defRPr>
            </a:lvl1pPr>
          </a:lstStyle>
          <a:p>
            <a:pPr eaLnBrk="1" hangingPunct="1">
              <a:defRPr/>
            </a:pPr>
            <a:fld id="{F4A6BD72-2D2C-4400-A476-652365EC4B48}" type="slidenum">
              <a:rPr smtClean="0">
                <a:solidFill>
                  <a:prstClr val="black">
                    <a:lumMod val="65000"/>
                    <a:lumOff val="35000"/>
                  </a:prstClr>
                </a:solidFill>
              </a:rPr>
              <a:pPr eaLnBrk="1" hangingPunct="1">
                <a:defRPr/>
              </a:pPr>
              <a:t>‹#›</a:t>
            </a:fld>
            <a:endParaRPr dirty="0">
              <a:solidFill>
                <a:prstClr val="black">
                  <a:lumMod val="65000"/>
                  <a:lumOff val="35000"/>
                </a:prstClr>
              </a:solidFill>
            </a:endParaRPr>
          </a:p>
        </p:txBody>
      </p:sp>
      <p:sp>
        <p:nvSpPr>
          <p:cNvPr id="4" name="Rectangle 3"/>
          <p:cNvSpPr/>
          <p:nvPr/>
        </p:nvSpPr>
        <p:spPr>
          <a:xfrm>
            <a:off x="7376160" y="7324153"/>
            <a:ext cx="2514600" cy="359097"/>
          </a:xfrm>
          <a:prstGeom prst="rect">
            <a:avLst/>
          </a:prstGeom>
        </p:spPr>
        <p:txBody>
          <a:bodyPr wrap="square" lIns="101621" tIns="50812" rIns="101621" bIns="50812">
            <a:spAutoFit/>
          </a:bodyPr>
          <a:lstStyle/>
          <a:p>
            <a:pPr eaLnBrk="1" hangingPunct="1">
              <a:defRPr/>
            </a:pPr>
            <a:r>
              <a:rPr sz="1000" b="1" baseline="30000" dirty="0">
                <a:solidFill>
                  <a:prstClr val="black">
                    <a:lumMod val="65000"/>
                    <a:lumOff val="35000"/>
                  </a:prstClr>
                </a:solidFill>
                <a:latin typeface="Arial"/>
                <a:cs typeface="Arial" pitchFamily="34" charset="0"/>
              </a:rPr>
              <a:t>Member FINRA/SIPC/NYSE</a:t>
            </a:r>
          </a:p>
          <a:p>
            <a:pPr eaLnBrk="1" hangingPunct="1">
              <a:defRPr/>
            </a:pPr>
            <a:r>
              <a:rPr sz="1000" b="1" baseline="30000" dirty="0">
                <a:solidFill>
                  <a:prstClr val="black">
                    <a:lumMod val="65000"/>
                    <a:lumOff val="35000"/>
                  </a:prstClr>
                </a:solidFill>
                <a:latin typeface="Arial"/>
                <a:cs typeface="Arial" pitchFamily="34" charset="0"/>
              </a:rPr>
              <a:t>© 2016 First Southwest, A</a:t>
            </a:r>
            <a:r>
              <a:rPr sz="1000" b="1" dirty="0">
                <a:solidFill>
                  <a:prstClr val="black">
                    <a:lumMod val="65000"/>
                    <a:lumOff val="35000"/>
                  </a:prstClr>
                </a:solidFill>
                <a:latin typeface="Arial"/>
                <a:cs typeface="Arial" pitchFamily="34" charset="0"/>
              </a:rPr>
              <a:t> </a:t>
            </a:r>
            <a:r>
              <a:rPr sz="1000" b="1" baseline="30000" dirty="0">
                <a:solidFill>
                  <a:prstClr val="black">
                    <a:lumMod val="65000"/>
                    <a:lumOff val="35000"/>
                  </a:prstClr>
                </a:solidFill>
                <a:latin typeface="Arial"/>
                <a:cs typeface="Arial" pitchFamily="34" charset="0"/>
              </a:rPr>
              <a:t>Division</a:t>
            </a:r>
            <a:r>
              <a:rPr sz="1000" b="1" dirty="0">
                <a:solidFill>
                  <a:prstClr val="black">
                    <a:lumMod val="65000"/>
                    <a:lumOff val="35000"/>
                  </a:prstClr>
                </a:solidFill>
                <a:latin typeface="Arial"/>
                <a:cs typeface="Arial" pitchFamily="34" charset="0"/>
              </a:rPr>
              <a:t> </a:t>
            </a:r>
            <a:r>
              <a:rPr sz="1000" b="1" baseline="30000" dirty="0">
                <a:solidFill>
                  <a:prstClr val="black">
                    <a:lumMod val="65000"/>
                    <a:lumOff val="35000"/>
                  </a:prstClr>
                </a:solidFill>
                <a:latin typeface="Arial"/>
                <a:cs typeface="Arial" pitchFamily="34" charset="0"/>
              </a:rPr>
              <a:t>of Hilltop Securities</a:t>
            </a:r>
          </a:p>
        </p:txBody>
      </p:sp>
      <p:cxnSp>
        <p:nvCxnSpPr>
          <p:cNvPr id="11" name="Straight Connector 10"/>
          <p:cNvCxnSpPr/>
          <p:nvPr/>
        </p:nvCxnSpPr>
        <p:spPr>
          <a:xfrm>
            <a:off x="167640" y="7277728"/>
            <a:ext cx="930402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48107" y="798175"/>
            <a:ext cx="9223553"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107" y="7324142"/>
            <a:ext cx="1679753" cy="405955"/>
          </a:xfrm>
          <a:prstGeom prst="rect">
            <a:avLst/>
          </a:prstGeom>
        </p:spPr>
      </p:pic>
    </p:spTree>
  </p:cSld>
  <p:clrMap bg1="lt1" tx1="dk1" bg2="lt2" tx2="dk2" accent1="accent1" accent2="accent2" accent3="accent3" accent4="accent4" accent5="accent5" accent6="accent6" hlink="hlink" folHlink="folHlink"/>
  <p:sldLayoutIdLst>
    <p:sldLayoutId id="2147483700" r:id="rId1"/>
  </p:sldLayoutIdLst>
  <p:hf hdr="0" ftr="0" dt="0"/>
  <p:txStyles>
    <p:titleStyle>
      <a:lvl1pPr algn="l" defTabSz="508108" rtl="0" eaLnBrk="0" fontAlgn="base" hangingPunct="0">
        <a:spcBef>
          <a:spcPct val="0"/>
        </a:spcBef>
        <a:spcAft>
          <a:spcPct val="0"/>
        </a:spcAft>
        <a:defRPr sz="2200" kern="2000" baseline="0">
          <a:solidFill>
            <a:srgbClr val="002D1B"/>
          </a:solidFill>
          <a:latin typeface="Times New Roman" pitchFamily="18" charset="0"/>
          <a:ea typeface="Times New Roman" pitchFamily="18" charset="0"/>
          <a:cs typeface="Times New Roman" pitchFamily="18" charset="0"/>
        </a:defRPr>
      </a:lvl1pPr>
      <a:lvl2pPr algn="l" defTabSz="508108"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2pPr>
      <a:lvl3pPr algn="l" defTabSz="508108"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3pPr>
      <a:lvl4pPr algn="l" defTabSz="508108"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4pPr>
      <a:lvl5pPr algn="l" defTabSz="508108"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5pPr>
      <a:lvl6pPr marL="508108" algn="l" defTabSz="508108"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6pPr>
      <a:lvl7pPr marL="1016207" algn="l" defTabSz="508108"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7pPr>
      <a:lvl8pPr marL="1524311" algn="l" defTabSz="508108"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8pPr>
      <a:lvl9pPr marL="2032413" algn="l" defTabSz="508108"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9pPr>
    </p:titleStyle>
    <p:bodyStyle>
      <a:lvl1pPr marL="381078" indent="-381078" algn="l" defTabSz="508108"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25665" indent="-317561" algn="l" defTabSz="508108"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2pPr>
      <a:lvl3pPr marL="1270258" indent="-254059" algn="l" defTabSz="508108"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778363" indent="-254059" algn="l" defTabSz="508108"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4pPr>
      <a:lvl5pPr marL="2286464" indent="-254059" algn="l" defTabSz="508108"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5pPr>
      <a:lvl6pPr marL="2794571" indent="-254059" algn="l" defTabSz="508108" rtl="0" eaLnBrk="1" latinLnBrk="0" hangingPunct="1">
        <a:spcBef>
          <a:spcPct val="20000"/>
        </a:spcBef>
        <a:buFont typeface="Arial"/>
        <a:buChar char="•"/>
        <a:defRPr sz="2200" kern="1200">
          <a:solidFill>
            <a:schemeClr val="tx1"/>
          </a:solidFill>
          <a:latin typeface="+mn-lt"/>
          <a:ea typeface="+mn-ea"/>
          <a:cs typeface="+mn-cs"/>
        </a:defRPr>
      </a:lvl6pPr>
      <a:lvl7pPr marL="3302674" indent="-254059" algn="l" defTabSz="508108" rtl="0" eaLnBrk="1" latinLnBrk="0" hangingPunct="1">
        <a:spcBef>
          <a:spcPct val="20000"/>
        </a:spcBef>
        <a:buFont typeface="Arial"/>
        <a:buChar char="•"/>
        <a:defRPr sz="2200" kern="1200">
          <a:solidFill>
            <a:schemeClr val="tx1"/>
          </a:solidFill>
          <a:latin typeface="+mn-lt"/>
          <a:ea typeface="+mn-ea"/>
          <a:cs typeface="+mn-cs"/>
        </a:defRPr>
      </a:lvl7pPr>
      <a:lvl8pPr marL="3810777" indent="-254059" algn="l" defTabSz="508108" rtl="0" eaLnBrk="1" latinLnBrk="0" hangingPunct="1">
        <a:spcBef>
          <a:spcPct val="20000"/>
        </a:spcBef>
        <a:buFont typeface="Arial"/>
        <a:buChar char="•"/>
        <a:defRPr sz="2200" kern="1200">
          <a:solidFill>
            <a:schemeClr val="tx1"/>
          </a:solidFill>
          <a:latin typeface="+mn-lt"/>
          <a:ea typeface="+mn-ea"/>
          <a:cs typeface="+mn-cs"/>
        </a:defRPr>
      </a:lvl8pPr>
      <a:lvl9pPr marL="4318877" indent="-254059" algn="l" defTabSz="508108"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8108" rtl="0" eaLnBrk="1" latinLnBrk="0" hangingPunct="1">
        <a:defRPr sz="2000" kern="1200">
          <a:solidFill>
            <a:schemeClr val="tx1"/>
          </a:solidFill>
          <a:latin typeface="+mn-lt"/>
          <a:ea typeface="+mn-ea"/>
          <a:cs typeface="+mn-cs"/>
        </a:defRPr>
      </a:lvl1pPr>
      <a:lvl2pPr marL="508108" algn="l" defTabSz="508108" rtl="0" eaLnBrk="1" latinLnBrk="0" hangingPunct="1">
        <a:defRPr sz="2000" kern="1200">
          <a:solidFill>
            <a:schemeClr val="tx1"/>
          </a:solidFill>
          <a:latin typeface="+mn-lt"/>
          <a:ea typeface="+mn-ea"/>
          <a:cs typeface="+mn-cs"/>
        </a:defRPr>
      </a:lvl2pPr>
      <a:lvl3pPr marL="1016207" algn="l" defTabSz="508108" rtl="0" eaLnBrk="1" latinLnBrk="0" hangingPunct="1">
        <a:defRPr sz="2000" kern="1200">
          <a:solidFill>
            <a:schemeClr val="tx1"/>
          </a:solidFill>
          <a:latin typeface="+mn-lt"/>
          <a:ea typeface="+mn-ea"/>
          <a:cs typeface="+mn-cs"/>
        </a:defRPr>
      </a:lvl3pPr>
      <a:lvl4pPr marL="1524311" algn="l" defTabSz="508108" rtl="0" eaLnBrk="1" latinLnBrk="0" hangingPunct="1">
        <a:defRPr sz="2000" kern="1200">
          <a:solidFill>
            <a:schemeClr val="tx1"/>
          </a:solidFill>
          <a:latin typeface="+mn-lt"/>
          <a:ea typeface="+mn-ea"/>
          <a:cs typeface="+mn-cs"/>
        </a:defRPr>
      </a:lvl4pPr>
      <a:lvl5pPr marL="2032413" algn="l" defTabSz="508108" rtl="0" eaLnBrk="1" latinLnBrk="0" hangingPunct="1">
        <a:defRPr sz="2000" kern="1200">
          <a:solidFill>
            <a:schemeClr val="tx1"/>
          </a:solidFill>
          <a:latin typeface="+mn-lt"/>
          <a:ea typeface="+mn-ea"/>
          <a:cs typeface="+mn-cs"/>
        </a:defRPr>
      </a:lvl5pPr>
      <a:lvl6pPr marL="2540516" algn="l" defTabSz="508108" rtl="0" eaLnBrk="1" latinLnBrk="0" hangingPunct="1">
        <a:defRPr sz="2000" kern="1200">
          <a:solidFill>
            <a:schemeClr val="tx1"/>
          </a:solidFill>
          <a:latin typeface="+mn-lt"/>
          <a:ea typeface="+mn-ea"/>
          <a:cs typeface="+mn-cs"/>
        </a:defRPr>
      </a:lvl6pPr>
      <a:lvl7pPr marL="3048619" algn="l" defTabSz="508108" rtl="0" eaLnBrk="1" latinLnBrk="0" hangingPunct="1">
        <a:defRPr sz="2000" kern="1200">
          <a:solidFill>
            <a:schemeClr val="tx1"/>
          </a:solidFill>
          <a:latin typeface="+mn-lt"/>
          <a:ea typeface="+mn-ea"/>
          <a:cs typeface="+mn-cs"/>
        </a:defRPr>
      </a:lvl7pPr>
      <a:lvl8pPr marL="3556725" algn="l" defTabSz="508108" rtl="0" eaLnBrk="1" latinLnBrk="0" hangingPunct="1">
        <a:defRPr sz="2000" kern="1200">
          <a:solidFill>
            <a:schemeClr val="tx1"/>
          </a:solidFill>
          <a:latin typeface="+mn-lt"/>
          <a:ea typeface="+mn-ea"/>
          <a:cs typeface="+mn-cs"/>
        </a:defRPr>
      </a:lvl8pPr>
      <a:lvl9pPr marL="4064826" algn="l" defTabSz="508108" rtl="0" eaLnBrk="1" latinLnBrk="0" hangingPunct="1">
        <a:defRPr sz="20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705600" y="7300365"/>
            <a:ext cx="544830" cy="413808"/>
          </a:xfrm>
          <a:prstGeom prst="rect">
            <a:avLst/>
          </a:prstGeom>
        </p:spPr>
        <p:txBody>
          <a:bodyPr vert="horz" lIns="101739" tIns="50871" rIns="101739" bIns="50871" rtlCol="0" anchor="ctr"/>
          <a:lstStyle>
            <a:lvl1pPr algn="r">
              <a:defRPr sz="1100" b="0" i="0">
                <a:solidFill>
                  <a:schemeClr val="tx1">
                    <a:lumMod val="65000"/>
                    <a:lumOff val="35000"/>
                  </a:schemeClr>
                </a:solidFill>
                <a:latin typeface="Arial"/>
                <a:cs typeface="Arial"/>
              </a:defRPr>
            </a:lvl1pPr>
          </a:lstStyle>
          <a:p>
            <a:pPr eaLnBrk="1" hangingPunct="1">
              <a:defRPr/>
            </a:pPr>
            <a:fld id="{F4A6BD72-2D2C-4400-A476-652365EC4B48}" type="slidenum">
              <a:rPr smtClean="0">
                <a:solidFill>
                  <a:prstClr val="black">
                    <a:lumMod val="65000"/>
                    <a:lumOff val="35000"/>
                  </a:prstClr>
                </a:solidFill>
              </a:rPr>
              <a:pPr eaLnBrk="1" hangingPunct="1">
                <a:defRPr/>
              </a:pPr>
              <a:t>‹#›</a:t>
            </a:fld>
            <a:endParaRPr dirty="0">
              <a:solidFill>
                <a:prstClr val="black">
                  <a:lumMod val="65000"/>
                  <a:lumOff val="35000"/>
                </a:prstClr>
              </a:solidFill>
            </a:endParaRPr>
          </a:p>
        </p:txBody>
      </p:sp>
      <p:sp>
        <p:nvSpPr>
          <p:cNvPr id="4" name="Rectangle 3"/>
          <p:cNvSpPr/>
          <p:nvPr/>
        </p:nvSpPr>
        <p:spPr>
          <a:xfrm>
            <a:off x="7376160" y="7324148"/>
            <a:ext cx="2514600" cy="359216"/>
          </a:xfrm>
          <a:prstGeom prst="rect">
            <a:avLst/>
          </a:prstGeom>
        </p:spPr>
        <p:txBody>
          <a:bodyPr wrap="square" lIns="101739" tIns="50871" rIns="101739" bIns="50871">
            <a:spAutoFit/>
          </a:bodyPr>
          <a:lstStyle/>
          <a:p>
            <a:pPr eaLnBrk="1" hangingPunct="1">
              <a:defRPr/>
            </a:pPr>
            <a:r>
              <a:rPr sz="1000" b="1" baseline="30000" dirty="0">
                <a:solidFill>
                  <a:prstClr val="black">
                    <a:lumMod val="65000"/>
                    <a:lumOff val="35000"/>
                  </a:prstClr>
                </a:solidFill>
                <a:latin typeface="Arial"/>
                <a:cs typeface="Arial" pitchFamily="34" charset="0"/>
              </a:rPr>
              <a:t>Member FINRA/SIPC/NYSE</a:t>
            </a:r>
          </a:p>
          <a:p>
            <a:pPr eaLnBrk="1" hangingPunct="1">
              <a:defRPr/>
            </a:pPr>
            <a:r>
              <a:rPr sz="1000" b="1" baseline="30000" dirty="0">
                <a:solidFill>
                  <a:prstClr val="black">
                    <a:lumMod val="65000"/>
                    <a:lumOff val="35000"/>
                  </a:prstClr>
                </a:solidFill>
                <a:latin typeface="Arial"/>
                <a:cs typeface="Arial" pitchFamily="34" charset="0"/>
              </a:rPr>
              <a:t>© 2016 First Southwest, A</a:t>
            </a:r>
            <a:r>
              <a:rPr sz="1000" b="1" dirty="0">
                <a:solidFill>
                  <a:prstClr val="black">
                    <a:lumMod val="65000"/>
                    <a:lumOff val="35000"/>
                  </a:prstClr>
                </a:solidFill>
                <a:latin typeface="Arial"/>
                <a:cs typeface="Arial" pitchFamily="34" charset="0"/>
              </a:rPr>
              <a:t> </a:t>
            </a:r>
            <a:r>
              <a:rPr sz="1000" b="1" baseline="30000" dirty="0">
                <a:solidFill>
                  <a:prstClr val="black">
                    <a:lumMod val="65000"/>
                    <a:lumOff val="35000"/>
                  </a:prstClr>
                </a:solidFill>
                <a:latin typeface="Arial"/>
                <a:cs typeface="Arial" pitchFamily="34" charset="0"/>
              </a:rPr>
              <a:t>Division</a:t>
            </a:r>
            <a:r>
              <a:rPr sz="1000" b="1" dirty="0">
                <a:solidFill>
                  <a:prstClr val="black">
                    <a:lumMod val="65000"/>
                    <a:lumOff val="35000"/>
                  </a:prstClr>
                </a:solidFill>
                <a:latin typeface="Arial"/>
                <a:cs typeface="Arial" pitchFamily="34" charset="0"/>
              </a:rPr>
              <a:t> </a:t>
            </a:r>
            <a:r>
              <a:rPr sz="1000" b="1" baseline="30000" dirty="0">
                <a:solidFill>
                  <a:prstClr val="black">
                    <a:lumMod val="65000"/>
                    <a:lumOff val="35000"/>
                  </a:prstClr>
                </a:solidFill>
                <a:latin typeface="Arial"/>
                <a:cs typeface="Arial" pitchFamily="34" charset="0"/>
              </a:rPr>
              <a:t>of Hilltop Securities</a:t>
            </a:r>
          </a:p>
        </p:txBody>
      </p:sp>
      <p:cxnSp>
        <p:nvCxnSpPr>
          <p:cNvPr id="11" name="Straight Connector 10"/>
          <p:cNvCxnSpPr/>
          <p:nvPr/>
        </p:nvCxnSpPr>
        <p:spPr>
          <a:xfrm>
            <a:off x="167640" y="7277728"/>
            <a:ext cx="930402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48107" y="798175"/>
            <a:ext cx="9223553"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107" y="7324142"/>
            <a:ext cx="1679753" cy="405955"/>
          </a:xfrm>
          <a:prstGeom prst="rect">
            <a:avLst/>
          </a:prstGeom>
        </p:spPr>
      </p:pic>
    </p:spTree>
  </p:cSld>
  <p:clrMap bg1="lt1" tx1="dk1" bg2="lt2" tx2="dk2" accent1="accent1" accent2="accent2" accent3="accent3" accent4="accent4" accent5="accent5" accent6="accent6" hlink="hlink" folHlink="folHlink"/>
  <p:sldLayoutIdLst>
    <p:sldLayoutId id="2147483702" r:id="rId1"/>
  </p:sldLayoutIdLst>
  <p:hf hdr="0" ftr="0" dt="0"/>
  <p:txStyles>
    <p:titleStyle>
      <a:lvl1pPr algn="l" defTabSz="508699" rtl="0" eaLnBrk="0" fontAlgn="base" hangingPunct="0">
        <a:spcBef>
          <a:spcPct val="0"/>
        </a:spcBef>
        <a:spcAft>
          <a:spcPct val="0"/>
        </a:spcAft>
        <a:defRPr sz="2200" kern="2000" baseline="0">
          <a:solidFill>
            <a:srgbClr val="002D1B"/>
          </a:solidFill>
          <a:latin typeface="Times New Roman" pitchFamily="18" charset="0"/>
          <a:ea typeface="Times New Roman" pitchFamily="18" charset="0"/>
          <a:cs typeface="Times New Roman" pitchFamily="18" charset="0"/>
        </a:defRPr>
      </a:lvl1pPr>
      <a:lvl2pPr algn="l" defTabSz="508699"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2pPr>
      <a:lvl3pPr algn="l" defTabSz="508699"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3pPr>
      <a:lvl4pPr algn="l" defTabSz="508699"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4pPr>
      <a:lvl5pPr algn="l" defTabSz="508699" rtl="0" eaLnBrk="0" fontAlgn="base" hangingPunct="0">
        <a:spcBef>
          <a:spcPct val="0"/>
        </a:spcBef>
        <a:spcAft>
          <a:spcPct val="0"/>
        </a:spcAft>
        <a:defRPr sz="2200">
          <a:solidFill>
            <a:srgbClr val="B01D14"/>
          </a:solidFill>
          <a:latin typeface="Minion Pro" pitchFamily="18" charset="0"/>
          <a:ea typeface="Minion Pro" pitchFamily="18" charset="0"/>
          <a:cs typeface="Minion Pro" pitchFamily="18" charset="0"/>
        </a:defRPr>
      </a:lvl5pPr>
      <a:lvl6pPr marL="508699" algn="l" defTabSz="508699"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6pPr>
      <a:lvl7pPr marL="1017395" algn="l" defTabSz="508699"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7pPr>
      <a:lvl8pPr marL="1526094" algn="l" defTabSz="508699"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8pPr>
      <a:lvl9pPr marL="2034791" algn="l" defTabSz="508699"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9pPr>
    </p:titleStyle>
    <p:bodyStyle>
      <a:lvl1pPr marL="381523" indent="-381523" algn="l" defTabSz="508699"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26634" indent="-317935" algn="l" defTabSz="508699"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2pPr>
      <a:lvl3pPr marL="1271746" indent="-254352" algn="l" defTabSz="508699"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780443" indent="-254352" algn="l" defTabSz="508699"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4pPr>
      <a:lvl5pPr marL="2289139" indent="-254352" algn="l" defTabSz="508699"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5pPr>
      <a:lvl6pPr marL="2797839" indent="-254352" algn="l" defTabSz="508699" rtl="0" eaLnBrk="1" latinLnBrk="0" hangingPunct="1">
        <a:spcBef>
          <a:spcPct val="20000"/>
        </a:spcBef>
        <a:buFont typeface="Arial"/>
        <a:buChar char="•"/>
        <a:defRPr sz="2200" kern="1200">
          <a:solidFill>
            <a:schemeClr val="tx1"/>
          </a:solidFill>
          <a:latin typeface="+mn-lt"/>
          <a:ea typeface="+mn-ea"/>
          <a:cs typeface="+mn-cs"/>
        </a:defRPr>
      </a:lvl6pPr>
      <a:lvl7pPr marL="3306538" indent="-254352" algn="l" defTabSz="508699" rtl="0" eaLnBrk="1" latinLnBrk="0" hangingPunct="1">
        <a:spcBef>
          <a:spcPct val="20000"/>
        </a:spcBef>
        <a:buFont typeface="Arial"/>
        <a:buChar char="•"/>
        <a:defRPr sz="2200" kern="1200">
          <a:solidFill>
            <a:schemeClr val="tx1"/>
          </a:solidFill>
          <a:latin typeface="+mn-lt"/>
          <a:ea typeface="+mn-ea"/>
          <a:cs typeface="+mn-cs"/>
        </a:defRPr>
      </a:lvl7pPr>
      <a:lvl8pPr marL="3815234" indent="-254352" algn="l" defTabSz="508699" rtl="0" eaLnBrk="1" latinLnBrk="0" hangingPunct="1">
        <a:spcBef>
          <a:spcPct val="20000"/>
        </a:spcBef>
        <a:buFont typeface="Arial"/>
        <a:buChar char="•"/>
        <a:defRPr sz="2200" kern="1200">
          <a:solidFill>
            <a:schemeClr val="tx1"/>
          </a:solidFill>
          <a:latin typeface="+mn-lt"/>
          <a:ea typeface="+mn-ea"/>
          <a:cs typeface="+mn-cs"/>
        </a:defRPr>
      </a:lvl8pPr>
      <a:lvl9pPr marL="4323929" indent="-254352" algn="l" defTabSz="508699"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8699" rtl="0" eaLnBrk="1" latinLnBrk="0" hangingPunct="1">
        <a:defRPr sz="2000" kern="1200">
          <a:solidFill>
            <a:schemeClr val="tx1"/>
          </a:solidFill>
          <a:latin typeface="+mn-lt"/>
          <a:ea typeface="+mn-ea"/>
          <a:cs typeface="+mn-cs"/>
        </a:defRPr>
      </a:lvl1pPr>
      <a:lvl2pPr marL="508699" algn="l" defTabSz="508699" rtl="0" eaLnBrk="1" latinLnBrk="0" hangingPunct="1">
        <a:defRPr sz="2000" kern="1200">
          <a:solidFill>
            <a:schemeClr val="tx1"/>
          </a:solidFill>
          <a:latin typeface="+mn-lt"/>
          <a:ea typeface="+mn-ea"/>
          <a:cs typeface="+mn-cs"/>
        </a:defRPr>
      </a:lvl2pPr>
      <a:lvl3pPr marL="1017395" algn="l" defTabSz="508699" rtl="0" eaLnBrk="1" latinLnBrk="0" hangingPunct="1">
        <a:defRPr sz="2000" kern="1200">
          <a:solidFill>
            <a:schemeClr val="tx1"/>
          </a:solidFill>
          <a:latin typeface="+mn-lt"/>
          <a:ea typeface="+mn-ea"/>
          <a:cs typeface="+mn-cs"/>
        </a:defRPr>
      </a:lvl3pPr>
      <a:lvl4pPr marL="1526094" algn="l" defTabSz="508699" rtl="0" eaLnBrk="1" latinLnBrk="0" hangingPunct="1">
        <a:defRPr sz="2000" kern="1200">
          <a:solidFill>
            <a:schemeClr val="tx1"/>
          </a:solidFill>
          <a:latin typeface="+mn-lt"/>
          <a:ea typeface="+mn-ea"/>
          <a:cs typeface="+mn-cs"/>
        </a:defRPr>
      </a:lvl4pPr>
      <a:lvl5pPr marL="2034791" algn="l" defTabSz="508699" rtl="0" eaLnBrk="1" latinLnBrk="0" hangingPunct="1">
        <a:defRPr sz="2000" kern="1200">
          <a:solidFill>
            <a:schemeClr val="tx1"/>
          </a:solidFill>
          <a:latin typeface="+mn-lt"/>
          <a:ea typeface="+mn-ea"/>
          <a:cs typeface="+mn-cs"/>
        </a:defRPr>
      </a:lvl5pPr>
      <a:lvl6pPr marL="2543491" algn="l" defTabSz="508699" rtl="0" eaLnBrk="1" latinLnBrk="0" hangingPunct="1">
        <a:defRPr sz="2000" kern="1200">
          <a:solidFill>
            <a:schemeClr val="tx1"/>
          </a:solidFill>
          <a:latin typeface="+mn-lt"/>
          <a:ea typeface="+mn-ea"/>
          <a:cs typeface="+mn-cs"/>
        </a:defRPr>
      </a:lvl6pPr>
      <a:lvl7pPr marL="3052186" algn="l" defTabSz="508699" rtl="0" eaLnBrk="1" latinLnBrk="0" hangingPunct="1">
        <a:defRPr sz="2000" kern="1200">
          <a:solidFill>
            <a:schemeClr val="tx1"/>
          </a:solidFill>
          <a:latin typeface="+mn-lt"/>
          <a:ea typeface="+mn-ea"/>
          <a:cs typeface="+mn-cs"/>
        </a:defRPr>
      </a:lvl7pPr>
      <a:lvl8pPr marL="3560886" algn="l" defTabSz="508699" rtl="0" eaLnBrk="1" latinLnBrk="0" hangingPunct="1">
        <a:defRPr sz="2000" kern="1200">
          <a:solidFill>
            <a:schemeClr val="tx1"/>
          </a:solidFill>
          <a:latin typeface="+mn-lt"/>
          <a:ea typeface="+mn-ea"/>
          <a:cs typeface="+mn-cs"/>
        </a:defRPr>
      </a:lvl8pPr>
      <a:lvl9pPr marL="4069582" algn="l" defTabSz="508699"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Lst>
  <p:hf hdr="0" ftr="0" dt="0"/>
  <p:txStyles>
    <p:titleStyle>
      <a:lvl1pPr algn="ctr" defTabSz="503036" rtl="0" eaLnBrk="0" fontAlgn="base" hangingPunct="0">
        <a:spcBef>
          <a:spcPct val="0"/>
        </a:spcBef>
        <a:spcAft>
          <a:spcPct val="0"/>
        </a:spcAft>
        <a:defRPr sz="4900" kern="1200">
          <a:solidFill>
            <a:schemeClr val="tx1"/>
          </a:solidFill>
          <a:latin typeface="+mj-lt"/>
          <a:ea typeface="MS PGothic" pitchFamily="34" charset="-128"/>
          <a:cs typeface="MS PGothic" charset="0"/>
        </a:defRPr>
      </a:lvl1pPr>
      <a:lvl2pPr algn="ctr" defTabSz="503036" rtl="0" eaLnBrk="0" fontAlgn="base" hangingPunct="0">
        <a:spcBef>
          <a:spcPct val="0"/>
        </a:spcBef>
        <a:spcAft>
          <a:spcPct val="0"/>
        </a:spcAft>
        <a:defRPr sz="4900">
          <a:solidFill>
            <a:schemeClr val="tx1"/>
          </a:solidFill>
          <a:latin typeface="Calibri" pitchFamily="34" charset="0"/>
          <a:ea typeface="MS PGothic" pitchFamily="34" charset="-128"/>
          <a:cs typeface="MS PGothic" charset="0"/>
        </a:defRPr>
      </a:lvl2pPr>
      <a:lvl3pPr algn="ctr" defTabSz="503036" rtl="0" eaLnBrk="0" fontAlgn="base" hangingPunct="0">
        <a:spcBef>
          <a:spcPct val="0"/>
        </a:spcBef>
        <a:spcAft>
          <a:spcPct val="0"/>
        </a:spcAft>
        <a:defRPr sz="4900">
          <a:solidFill>
            <a:schemeClr val="tx1"/>
          </a:solidFill>
          <a:latin typeface="Calibri" pitchFamily="34" charset="0"/>
          <a:ea typeface="MS PGothic" pitchFamily="34" charset="-128"/>
          <a:cs typeface="MS PGothic" charset="0"/>
        </a:defRPr>
      </a:lvl3pPr>
      <a:lvl4pPr algn="ctr" defTabSz="503036" rtl="0" eaLnBrk="0" fontAlgn="base" hangingPunct="0">
        <a:spcBef>
          <a:spcPct val="0"/>
        </a:spcBef>
        <a:spcAft>
          <a:spcPct val="0"/>
        </a:spcAft>
        <a:defRPr sz="4900">
          <a:solidFill>
            <a:schemeClr val="tx1"/>
          </a:solidFill>
          <a:latin typeface="Calibri" pitchFamily="34" charset="0"/>
          <a:ea typeface="MS PGothic" pitchFamily="34" charset="-128"/>
          <a:cs typeface="MS PGothic" charset="0"/>
        </a:defRPr>
      </a:lvl4pPr>
      <a:lvl5pPr algn="ctr" defTabSz="503036" rtl="0" eaLnBrk="0" fontAlgn="base" hangingPunct="0">
        <a:spcBef>
          <a:spcPct val="0"/>
        </a:spcBef>
        <a:spcAft>
          <a:spcPct val="0"/>
        </a:spcAft>
        <a:defRPr sz="4900">
          <a:solidFill>
            <a:schemeClr val="tx1"/>
          </a:solidFill>
          <a:latin typeface="Calibri" pitchFamily="34" charset="0"/>
          <a:ea typeface="MS PGothic" pitchFamily="34" charset="-128"/>
          <a:cs typeface="MS PGothic" charset="0"/>
        </a:defRPr>
      </a:lvl5pPr>
      <a:lvl6pPr marL="503036" algn="ctr" defTabSz="503036" rtl="0" fontAlgn="base">
        <a:spcBef>
          <a:spcPct val="0"/>
        </a:spcBef>
        <a:spcAft>
          <a:spcPct val="0"/>
        </a:spcAft>
        <a:defRPr sz="4900">
          <a:solidFill>
            <a:schemeClr val="tx1"/>
          </a:solidFill>
          <a:latin typeface="Calibri" pitchFamily="34" charset="0"/>
        </a:defRPr>
      </a:lvl6pPr>
      <a:lvl7pPr marL="1006066" algn="ctr" defTabSz="503036" rtl="0" fontAlgn="base">
        <a:spcBef>
          <a:spcPct val="0"/>
        </a:spcBef>
        <a:spcAft>
          <a:spcPct val="0"/>
        </a:spcAft>
        <a:defRPr sz="4900">
          <a:solidFill>
            <a:schemeClr val="tx1"/>
          </a:solidFill>
          <a:latin typeface="Calibri" pitchFamily="34" charset="0"/>
        </a:defRPr>
      </a:lvl7pPr>
      <a:lvl8pPr marL="1509067" algn="ctr" defTabSz="503036" rtl="0" fontAlgn="base">
        <a:spcBef>
          <a:spcPct val="0"/>
        </a:spcBef>
        <a:spcAft>
          <a:spcPct val="0"/>
        </a:spcAft>
        <a:defRPr sz="4900">
          <a:solidFill>
            <a:schemeClr val="tx1"/>
          </a:solidFill>
          <a:latin typeface="Calibri" pitchFamily="34" charset="0"/>
        </a:defRPr>
      </a:lvl8pPr>
      <a:lvl9pPr marL="2012084" algn="ctr" defTabSz="503036" rtl="0" fontAlgn="base">
        <a:spcBef>
          <a:spcPct val="0"/>
        </a:spcBef>
        <a:spcAft>
          <a:spcPct val="0"/>
        </a:spcAft>
        <a:defRPr sz="4900">
          <a:solidFill>
            <a:schemeClr val="tx1"/>
          </a:solidFill>
          <a:latin typeface="Calibri" pitchFamily="34" charset="0"/>
        </a:defRPr>
      </a:lvl9pPr>
    </p:titleStyle>
    <p:bodyStyle>
      <a:lvl1pPr marL="377269" indent="-377269" algn="l" defTabSz="503036" rtl="0" eaLnBrk="0" fontAlgn="base" hangingPunct="0">
        <a:spcBef>
          <a:spcPct val="20000"/>
        </a:spcBef>
        <a:spcAft>
          <a:spcPct val="0"/>
        </a:spcAft>
        <a:buFont typeface="Arial" pitchFamily="34" charset="0"/>
        <a:buChar char="•"/>
        <a:defRPr sz="3600" kern="1200">
          <a:solidFill>
            <a:schemeClr val="tx1"/>
          </a:solidFill>
          <a:latin typeface="+mn-lt"/>
          <a:ea typeface="MS PGothic" pitchFamily="34" charset="-128"/>
          <a:cs typeface="MS PGothic" charset="0"/>
        </a:defRPr>
      </a:lvl1pPr>
      <a:lvl2pPr marL="817397" indent="-314386" algn="l" defTabSz="503036" rtl="0" eaLnBrk="0" fontAlgn="base" hangingPunct="0">
        <a:spcBef>
          <a:spcPct val="20000"/>
        </a:spcBef>
        <a:spcAft>
          <a:spcPct val="0"/>
        </a:spcAft>
        <a:buFont typeface="Arial" pitchFamily="34" charset="0"/>
        <a:buChar char="–"/>
        <a:defRPr sz="3100" kern="1200">
          <a:solidFill>
            <a:schemeClr val="tx1"/>
          </a:solidFill>
          <a:latin typeface="+mn-lt"/>
          <a:ea typeface="MS PGothic" pitchFamily="34" charset="-128"/>
          <a:cs typeface="MS PGothic" charset="0"/>
        </a:defRPr>
      </a:lvl2pPr>
      <a:lvl3pPr marL="1257557" indent="-251545" algn="l" defTabSz="503036" rtl="0" eaLnBrk="0" fontAlgn="base" hangingPunct="0">
        <a:spcBef>
          <a:spcPct val="20000"/>
        </a:spcBef>
        <a:spcAft>
          <a:spcPct val="0"/>
        </a:spcAft>
        <a:buFont typeface="Arial" pitchFamily="34" charset="0"/>
        <a:buChar char="•"/>
        <a:defRPr sz="2700" kern="1200">
          <a:solidFill>
            <a:schemeClr val="tx1"/>
          </a:solidFill>
          <a:latin typeface="+mn-lt"/>
          <a:ea typeface="MS PGothic" pitchFamily="34" charset="-128"/>
          <a:cs typeface="MS PGothic" charset="0"/>
        </a:defRPr>
      </a:lvl3pPr>
      <a:lvl4pPr marL="1760569" indent="-251545" algn="l" defTabSz="503036" rtl="0" eaLnBrk="0" fontAlgn="base" hangingPunct="0">
        <a:spcBef>
          <a:spcPct val="20000"/>
        </a:spcBef>
        <a:spcAft>
          <a:spcPct val="0"/>
        </a:spcAft>
        <a:buFont typeface="Arial" pitchFamily="34" charset="0"/>
        <a:buChar char="–"/>
        <a:defRPr sz="2200" kern="1200">
          <a:solidFill>
            <a:schemeClr val="tx1"/>
          </a:solidFill>
          <a:latin typeface="+mn-lt"/>
          <a:ea typeface="MS PGothic" pitchFamily="34" charset="-128"/>
          <a:cs typeface="MS PGothic" charset="0"/>
        </a:defRPr>
      </a:lvl4pPr>
      <a:lvl5pPr marL="2263589" indent="-251545" algn="l" defTabSz="503036" rtl="0" eaLnBrk="0" fontAlgn="base" hangingPunct="0">
        <a:spcBef>
          <a:spcPct val="20000"/>
        </a:spcBef>
        <a:spcAft>
          <a:spcPct val="0"/>
        </a:spcAft>
        <a:buFont typeface="Arial" pitchFamily="34" charset="0"/>
        <a:buChar char="»"/>
        <a:defRPr sz="2200" kern="1200">
          <a:solidFill>
            <a:schemeClr val="tx1"/>
          </a:solidFill>
          <a:latin typeface="+mn-lt"/>
          <a:ea typeface="MS PGothic" pitchFamily="34" charset="-128"/>
          <a:cs typeface="MS PGothic" charset="0"/>
        </a:defRPr>
      </a:lvl5pPr>
      <a:lvl6pPr marL="2766610" indent="-251545" algn="l" defTabSz="503036" rtl="0" eaLnBrk="1" latinLnBrk="0" hangingPunct="1">
        <a:spcBef>
          <a:spcPct val="20000"/>
        </a:spcBef>
        <a:buFont typeface="Arial"/>
        <a:buChar char="•"/>
        <a:defRPr sz="2200" kern="1200">
          <a:solidFill>
            <a:schemeClr val="tx1"/>
          </a:solidFill>
          <a:latin typeface="+mn-lt"/>
          <a:ea typeface="+mn-ea"/>
          <a:cs typeface="+mn-cs"/>
        </a:defRPr>
      </a:lvl6pPr>
      <a:lvl7pPr marL="3269630" indent="-251545" algn="l" defTabSz="503036" rtl="0" eaLnBrk="1" latinLnBrk="0" hangingPunct="1">
        <a:spcBef>
          <a:spcPct val="20000"/>
        </a:spcBef>
        <a:buFont typeface="Arial"/>
        <a:buChar char="•"/>
        <a:defRPr sz="2200" kern="1200">
          <a:solidFill>
            <a:schemeClr val="tx1"/>
          </a:solidFill>
          <a:latin typeface="+mn-lt"/>
          <a:ea typeface="+mn-ea"/>
          <a:cs typeface="+mn-cs"/>
        </a:defRPr>
      </a:lvl7pPr>
      <a:lvl8pPr marL="3772646" indent="-251545" algn="l" defTabSz="503036" rtl="0" eaLnBrk="1" latinLnBrk="0" hangingPunct="1">
        <a:spcBef>
          <a:spcPct val="20000"/>
        </a:spcBef>
        <a:buFont typeface="Arial"/>
        <a:buChar char="•"/>
        <a:defRPr sz="2200" kern="1200">
          <a:solidFill>
            <a:schemeClr val="tx1"/>
          </a:solidFill>
          <a:latin typeface="+mn-lt"/>
          <a:ea typeface="+mn-ea"/>
          <a:cs typeface="+mn-cs"/>
        </a:defRPr>
      </a:lvl8pPr>
      <a:lvl9pPr marL="4275668" indent="-251545" algn="l" defTabSz="503036"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3036" rtl="0" eaLnBrk="1" latinLnBrk="0" hangingPunct="1">
        <a:defRPr sz="2000" kern="1200">
          <a:solidFill>
            <a:schemeClr val="tx1"/>
          </a:solidFill>
          <a:latin typeface="+mn-lt"/>
          <a:ea typeface="+mn-ea"/>
          <a:cs typeface="+mn-cs"/>
        </a:defRPr>
      </a:lvl1pPr>
      <a:lvl2pPr marL="503036" algn="l" defTabSz="503036" rtl="0" eaLnBrk="1" latinLnBrk="0" hangingPunct="1">
        <a:defRPr sz="2000" kern="1200">
          <a:solidFill>
            <a:schemeClr val="tx1"/>
          </a:solidFill>
          <a:latin typeface="+mn-lt"/>
          <a:ea typeface="+mn-ea"/>
          <a:cs typeface="+mn-cs"/>
        </a:defRPr>
      </a:lvl2pPr>
      <a:lvl3pPr marL="1006066" algn="l" defTabSz="503036" rtl="0" eaLnBrk="1" latinLnBrk="0" hangingPunct="1">
        <a:defRPr sz="2000" kern="1200">
          <a:solidFill>
            <a:schemeClr val="tx1"/>
          </a:solidFill>
          <a:latin typeface="+mn-lt"/>
          <a:ea typeface="+mn-ea"/>
          <a:cs typeface="+mn-cs"/>
        </a:defRPr>
      </a:lvl3pPr>
      <a:lvl4pPr marL="1509067" algn="l" defTabSz="503036" rtl="0" eaLnBrk="1" latinLnBrk="0" hangingPunct="1">
        <a:defRPr sz="2000" kern="1200">
          <a:solidFill>
            <a:schemeClr val="tx1"/>
          </a:solidFill>
          <a:latin typeface="+mn-lt"/>
          <a:ea typeface="+mn-ea"/>
          <a:cs typeface="+mn-cs"/>
        </a:defRPr>
      </a:lvl4pPr>
      <a:lvl5pPr marL="2012084" algn="l" defTabSz="503036" rtl="0" eaLnBrk="1" latinLnBrk="0" hangingPunct="1">
        <a:defRPr sz="2000" kern="1200">
          <a:solidFill>
            <a:schemeClr val="tx1"/>
          </a:solidFill>
          <a:latin typeface="+mn-lt"/>
          <a:ea typeface="+mn-ea"/>
          <a:cs typeface="+mn-cs"/>
        </a:defRPr>
      </a:lvl5pPr>
      <a:lvl6pPr marL="2515099" algn="l" defTabSz="503036" rtl="0" eaLnBrk="1" latinLnBrk="0" hangingPunct="1">
        <a:defRPr sz="2000" kern="1200">
          <a:solidFill>
            <a:schemeClr val="tx1"/>
          </a:solidFill>
          <a:latin typeface="+mn-lt"/>
          <a:ea typeface="+mn-ea"/>
          <a:cs typeface="+mn-cs"/>
        </a:defRPr>
      </a:lvl6pPr>
      <a:lvl7pPr marL="3018115" algn="l" defTabSz="503036" rtl="0" eaLnBrk="1" latinLnBrk="0" hangingPunct="1">
        <a:defRPr sz="2000" kern="1200">
          <a:solidFill>
            <a:schemeClr val="tx1"/>
          </a:solidFill>
          <a:latin typeface="+mn-lt"/>
          <a:ea typeface="+mn-ea"/>
          <a:cs typeface="+mn-cs"/>
        </a:defRPr>
      </a:lvl7pPr>
      <a:lvl8pPr marL="3521137" algn="l" defTabSz="503036" rtl="0" eaLnBrk="1" latinLnBrk="0" hangingPunct="1">
        <a:defRPr sz="2000" kern="1200">
          <a:solidFill>
            <a:schemeClr val="tx1"/>
          </a:solidFill>
          <a:latin typeface="+mn-lt"/>
          <a:ea typeface="+mn-ea"/>
          <a:cs typeface="+mn-cs"/>
        </a:defRPr>
      </a:lvl8pPr>
      <a:lvl9pPr marL="4024156" algn="l" defTabSz="503036"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334250" y="7306417"/>
            <a:ext cx="544830" cy="413808"/>
          </a:xfrm>
          <a:prstGeom prst="rect">
            <a:avLst/>
          </a:prstGeom>
        </p:spPr>
        <p:txBody>
          <a:bodyPr vert="horz" wrap="square" lIns="100619" tIns="50315" rIns="100619" bIns="50315" numCol="1" anchor="ctr" anchorCtr="0" compatLnSpc="1">
            <a:prstTxWarp prst="textNoShape">
              <a:avLst/>
            </a:prstTxWarp>
          </a:bodyPr>
          <a:lstStyle>
            <a:lvl1pPr algn="r" eaLnBrk="1" hangingPunct="1">
              <a:defRPr sz="1100" b="0">
                <a:solidFill>
                  <a:srgbClr val="595959"/>
                </a:solidFill>
                <a:latin typeface="Arial" pitchFamily="34" charset="0"/>
              </a:defRPr>
            </a:lvl1pPr>
          </a:lstStyle>
          <a:p>
            <a:fld id="{0C93825E-8E99-4CD4-9C6E-1233E9ECC88D}" type="slidenum">
              <a:rPr altLang="en-US" smtClean="0">
                <a:ea typeface="MS PGothic" pitchFamily="34" charset="-128"/>
              </a:rPr>
              <a:pPr/>
              <a:t>‹#›</a:t>
            </a:fld>
            <a:endParaRPr altLang="en-US">
              <a:ea typeface="MS PGothic" pitchFamily="34" charset="-128"/>
            </a:endParaRPr>
          </a:p>
        </p:txBody>
      </p:sp>
      <p:cxnSp>
        <p:nvCxnSpPr>
          <p:cNvPr id="11" name="Straight Connector 10"/>
          <p:cNvCxnSpPr/>
          <p:nvPr userDrawn="1"/>
        </p:nvCxnSpPr>
        <p:spPr>
          <a:xfrm>
            <a:off x="167640" y="7277630"/>
            <a:ext cx="930402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247975" y="798830"/>
            <a:ext cx="9223693"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503095" rtl="0" eaLnBrk="0" fontAlgn="base" hangingPunct="0">
        <a:spcBef>
          <a:spcPct val="0"/>
        </a:spcBef>
        <a:spcAft>
          <a:spcPct val="0"/>
        </a:spcAft>
        <a:defRPr sz="2200" kern="2000">
          <a:solidFill>
            <a:srgbClr val="002D1B"/>
          </a:solidFill>
          <a:latin typeface="Times New Roman" pitchFamily="18" charset="0"/>
          <a:ea typeface="MS PGothic" pitchFamily="34" charset="-128"/>
          <a:cs typeface="Times New Roman" pitchFamily="18" charset="0"/>
        </a:defRPr>
      </a:lvl1pPr>
      <a:lvl2pPr algn="l" defTabSz="503095" rtl="0" eaLnBrk="0" fontAlgn="base" hangingPunct="0">
        <a:spcBef>
          <a:spcPct val="0"/>
        </a:spcBef>
        <a:spcAft>
          <a:spcPct val="0"/>
        </a:spcAft>
        <a:defRPr sz="2200">
          <a:solidFill>
            <a:srgbClr val="002D1B"/>
          </a:solidFill>
          <a:latin typeface="Times New Roman" pitchFamily="18" charset="0"/>
          <a:ea typeface="MS PGothic" pitchFamily="34" charset="-128"/>
          <a:cs typeface="Times New Roman" pitchFamily="18" charset="0"/>
        </a:defRPr>
      </a:lvl2pPr>
      <a:lvl3pPr algn="l" defTabSz="503095" rtl="0" eaLnBrk="0" fontAlgn="base" hangingPunct="0">
        <a:spcBef>
          <a:spcPct val="0"/>
        </a:spcBef>
        <a:spcAft>
          <a:spcPct val="0"/>
        </a:spcAft>
        <a:defRPr sz="2200">
          <a:solidFill>
            <a:srgbClr val="002D1B"/>
          </a:solidFill>
          <a:latin typeface="Times New Roman" pitchFamily="18" charset="0"/>
          <a:ea typeface="MS PGothic" pitchFamily="34" charset="-128"/>
          <a:cs typeface="Times New Roman" pitchFamily="18" charset="0"/>
        </a:defRPr>
      </a:lvl3pPr>
      <a:lvl4pPr algn="l" defTabSz="503095" rtl="0" eaLnBrk="0" fontAlgn="base" hangingPunct="0">
        <a:spcBef>
          <a:spcPct val="0"/>
        </a:spcBef>
        <a:spcAft>
          <a:spcPct val="0"/>
        </a:spcAft>
        <a:defRPr sz="2200">
          <a:solidFill>
            <a:srgbClr val="002D1B"/>
          </a:solidFill>
          <a:latin typeface="Times New Roman" pitchFamily="18" charset="0"/>
          <a:ea typeface="MS PGothic" pitchFamily="34" charset="-128"/>
          <a:cs typeface="Times New Roman" pitchFamily="18" charset="0"/>
        </a:defRPr>
      </a:lvl4pPr>
      <a:lvl5pPr algn="l" defTabSz="503095" rtl="0" eaLnBrk="0" fontAlgn="base" hangingPunct="0">
        <a:spcBef>
          <a:spcPct val="0"/>
        </a:spcBef>
        <a:spcAft>
          <a:spcPct val="0"/>
        </a:spcAft>
        <a:defRPr sz="2200">
          <a:solidFill>
            <a:srgbClr val="002D1B"/>
          </a:solidFill>
          <a:latin typeface="Times New Roman" pitchFamily="18" charset="0"/>
          <a:ea typeface="MS PGothic" pitchFamily="34" charset="-128"/>
          <a:cs typeface="Times New Roman" pitchFamily="18" charset="0"/>
        </a:defRPr>
      </a:lvl5pPr>
      <a:lvl6pPr marL="503095" algn="l" defTabSz="503095"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6pPr>
      <a:lvl7pPr marL="1006183" algn="l" defTabSz="503095"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7pPr>
      <a:lvl8pPr marL="1509243" algn="l" defTabSz="503095"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8pPr>
      <a:lvl9pPr marL="2012319" algn="l" defTabSz="503095"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9pPr>
    </p:titleStyle>
    <p:bodyStyle>
      <a:lvl1pPr marL="377313" indent="-377313" algn="l" defTabSz="503095" rtl="0" eaLnBrk="0" fontAlgn="base" hangingPunct="0">
        <a:spcBef>
          <a:spcPct val="20000"/>
        </a:spcBef>
        <a:spcAft>
          <a:spcPct val="0"/>
        </a:spcAft>
        <a:buFont typeface="Arial" pitchFamily="34" charset="0"/>
        <a:buChar char="•"/>
        <a:defRPr sz="3600" kern="1200">
          <a:solidFill>
            <a:schemeClr val="tx1"/>
          </a:solidFill>
          <a:latin typeface="+mn-lt"/>
          <a:ea typeface="MS PGothic" pitchFamily="34" charset="-128"/>
          <a:cs typeface="MS PGothic" charset="0"/>
        </a:defRPr>
      </a:lvl1pPr>
      <a:lvl2pPr marL="817493" indent="-314423" algn="l" defTabSz="503095" rtl="0" eaLnBrk="0" fontAlgn="base" hangingPunct="0">
        <a:spcBef>
          <a:spcPct val="20000"/>
        </a:spcBef>
        <a:spcAft>
          <a:spcPct val="0"/>
        </a:spcAft>
        <a:buFont typeface="Arial" pitchFamily="34" charset="0"/>
        <a:buChar char="–"/>
        <a:defRPr sz="3100" kern="1200">
          <a:solidFill>
            <a:schemeClr val="tx1"/>
          </a:solidFill>
          <a:latin typeface="+mn-lt"/>
          <a:ea typeface="MS PGothic" pitchFamily="34" charset="-128"/>
          <a:cs typeface="MS PGothic" charset="0"/>
        </a:defRPr>
      </a:lvl2pPr>
      <a:lvl3pPr marL="1257705" indent="-251574" algn="l" defTabSz="503095" rtl="0" eaLnBrk="0" fontAlgn="base" hangingPunct="0">
        <a:spcBef>
          <a:spcPct val="20000"/>
        </a:spcBef>
        <a:spcAft>
          <a:spcPct val="0"/>
        </a:spcAft>
        <a:buFont typeface="Arial" pitchFamily="34" charset="0"/>
        <a:buChar char="•"/>
        <a:defRPr sz="2700" kern="1200">
          <a:solidFill>
            <a:schemeClr val="tx1"/>
          </a:solidFill>
          <a:latin typeface="+mn-lt"/>
          <a:ea typeface="MS PGothic" pitchFamily="34" charset="-128"/>
          <a:cs typeface="MS PGothic" charset="0"/>
        </a:defRPr>
      </a:lvl3pPr>
      <a:lvl4pPr marL="1760774" indent="-251574" algn="l" defTabSz="503095" rtl="0" eaLnBrk="0" fontAlgn="base" hangingPunct="0">
        <a:spcBef>
          <a:spcPct val="20000"/>
        </a:spcBef>
        <a:spcAft>
          <a:spcPct val="0"/>
        </a:spcAft>
        <a:buFont typeface="Arial" pitchFamily="34" charset="0"/>
        <a:buChar char="–"/>
        <a:defRPr sz="2200" kern="1200">
          <a:solidFill>
            <a:schemeClr val="tx1"/>
          </a:solidFill>
          <a:latin typeface="+mn-lt"/>
          <a:ea typeface="MS PGothic" pitchFamily="34" charset="-128"/>
          <a:cs typeface="MS PGothic" charset="0"/>
        </a:defRPr>
      </a:lvl4pPr>
      <a:lvl5pPr marL="2263853" indent="-251574" algn="l" defTabSz="503095" rtl="0" eaLnBrk="0" fontAlgn="base" hangingPunct="0">
        <a:spcBef>
          <a:spcPct val="20000"/>
        </a:spcBef>
        <a:spcAft>
          <a:spcPct val="0"/>
        </a:spcAft>
        <a:buFont typeface="Arial" pitchFamily="34" charset="0"/>
        <a:buChar char="»"/>
        <a:defRPr sz="2200" kern="1200">
          <a:solidFill>
            <a:schemeClr val="tx1"/>
          </a:solidFill>
          <a:latin typeface="+mn-lt"/>
          <a:ea typeface="MS PGothic" pitchFamily="34" charset="-128"/>
          <a:cs typeface="MS PGothic" charset="0"/>
        </a:defRPr>
      </a:lvl5pPr>
      <a:lvl6pPr marL="2766933" indent="-251574" algn="l" defTabSz="503095" rtl="0" eaLnBrk="1" latinLnBrk="0" hangingPunct="1">
        <a:spcBef>
          <a:spcPct val="20000"/>
        </a:spcBef>
        <a:buFont typeface="Arial"/>
        <a:buChar char="•"/>
        <a:defRPr sz="2200" kern="1200">
          <a:solidFill>
            <a:schemeClr val="tx1"/>
          </a:solidFill>
          <a:latin typeface="+mn-lt"/>
          <a:ea typeface="+mn-ea"/>
          <a:cs typeface="+mn-cs"/>
        </a:defRPr>
      </a:lvl6pPr>
      <a:lvl7pPr marL="3270012" indent="-251574" algn="l" defTabSz="503095" rtl="0" eaLnBrk="1" latinLnBrk="0" hangingPunct="1">
        <a:spcBef>
          <a:spcPct val="20000"/>
        </a:spcBef>
        <a:buFont typeface="Arial"/>
        <a:buChar char="•"/>
        <a:defRPr sz="2200" kern="1200">
          <a:solidFill>
            <a:schemeClr val="tx1"/>
          </a:solidFill>
          <a:latin typeface="+mn-lt"/>
          <a:ea typeface="+mn-ea"/>
          <a:cs typeface="+mn-cs"/>
        </a:defRPr>
      </a:lvl7pPr>
      <a:lvl8pPr marL="3773087" indent="-251574" algn="l" defTabSz="503095" rtl="0" eaLnBrk="1" latinLnBrk="0" hangingPunct="1">
        <a:spcBef>
          <a:spcPct val="20000"/>
        </a:spcBef>
        <a:buFont typeface="Arial"/>
        <a:buChar char="•"/>
        <a:defRPr sz="2200" kern="1200">
          <a:solidFill>
            <a:schemeClr val="tx1"/>
          </a:solidFill>
          <a:latin typeface="+mn-lt"/>
          <a:ea typeface="+mn-ea"/>
          <a:cs typeface="+mn-cs"/>
        </a:defRPr>
      </a:lvl8pPr>
      <a:lvl9pPr marL="4276168" indent="-251574" algn="l" defTabSz="503095"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3095" rtl="0" eaLnBrk="1" latinLnBrk="0" hangingPunct="1">
        <a:defRPr sz="2000" kern="1200">
          <a:solidFill>
            <a:schemeClr val="tx1"/>
          </a:solidFill>
          <a:latin typeface="+mn-lt"/>
          <a:ea typeface="+mn-ea"/>
          <a:cs typeface="+mn-cs"/>
        </a:defRPr>
      </a:lvl1pPr>
      <a:lvl2pPr marL="503095" algn="l" defTabSz="503095" rtl="0" eaLnBrk="1" latinLnBrk="0" hangingPunct="1">
        <a:defRPr sz="2000" kern="1200">
          <a:solidFill>
            <a:schemeClr val="tx1"/>
          </a:solidFill>
          <a:latin typeface="+mn-lt"/>
          <a:ea typeface="+mn-ea"/>
          <a:cs typeface="+mn-cs"/>
        </a:defRPr>
      </a:lvl2pPr>
      <a:lvl3pPr marL="1006183" algn="l" defTabSz="503095" rtl="0" eaLnBrk="1" latinLnBrk="0" hangingPunct="1">
        <a:defRPr sz="2000" kern="1200">
          <a:solidFill>
            <a:schemeClr val="tx1"/>
          </a:solidFill>
          <a:latin typeface="+mn-lt"/>
          <a:ea typeface="+mn-ea"/>
          <a:cs typeface="+mn-cs"/>
        </a:defRPr>
      </a:lvl3pPr>
      <a:lvl4pPr marL="1509243" algn="l" defTabSz="503095" rtl="0" eaLnBrk="1" latinLnBrk="0" hangingPunct="1">
        <a:defRPr sz="2000" kern="1200">
          <a:solidFill>
            <a:schemeClr val="tx1"/>
          </a:solidFill>
          <a:latin typeface="+mn-lt"/>
          <a:ea typeface="+mn-ea"/>
          <a:cs typeface="+mn-cs"/>
        </a:defRPr>
      </a:lvl4pPr>
      <a:lvl5pPr marL="2012319" algn="l" defTabSz="503095" rtl="0" eaLnBrk="1" latinLnBrk="0" hangingPunct="1">
        <a:defRPr sz="2000" kern="1200">
          <a:solidFill>
            <a:schemeClr val="tx1"/>
          </a:solidFill>
          <a:latin typeface="+mn-lt"/>
          <a:ea typeface="+mn-ea"/>
          <a:cs typeface="+mn-cs"/>
        </a:defRPr>
      </a:lvl5pPr>
      <a:lvl6pPr marL="2515393" algn="l" defTabSz="503095" rtl="0" eaLnBrk="1" latinLnBrk="0" hangingPunct="1">
        <a:defRPr sz="2000" kern="1200">
          <a:solidFill>
            <a:schemeClr val="tx1"/>
          </a:solidFill>
          <a:latin typeface="+mn-lt"/>
          <a:ea typeface="+mn-ea"/>
          <a:cs typeface="+mn-cs"/>
        </a:defRPr>
      </a:lvl6pPr>
      <a:lvl7pPr marL="3018468" algn="l" defTabSz="503095" rtl="0" eaLnBrk="1" latinLnBrk="0" hangingPunct="1">
        <a:defRPr sz="2000" kern="1200">
          <a:solidFill>
            <a:schemeClr val="tx1"/>
          </a:solidFill>
          <a:latin typeface="+mn-lt"/>
          <a:ea typeface="+mn-ea"/>
          <a:cs typeface="+mn-cs"/>
        </a:defRPr>
      </a:lvl7pPr>
      <a:lvl8pPr marL="3521549" algn="l" defTabSz="503095" rtl="0" eaLnBrk="1" latinLnBrk="0" hangingPunct="1">
        <a:defRPr sz="2000" kern="1200">
          <a:solidFill>
            <a:schemeClr val="tx1"/>
          </a:solidFill>
          <a:latin typeface="+mn-lt"/>
          <a:ea typeface="+mn-ea"/>
          <a:cs typeface="+mn-cs"/>
        </a:defRPr>
      </a:lvl8pPr>
      <a:lvl9pPr marL="4024627" algn="l" defTabSz="503095"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334250" y="7306417"/>
            <a:ext cx="544830" cy="413808"/>
          </a:xfrm>
          <a:prstGeom prst="rect">
            <a:avLst/>
          </a:prstGeom>
        </p:spPr>
        <p:txBody>
          <a:bodyPr vert="horz" wrap="square" lIns="100643" tIns="50326" rIns="100643" bIns="50326" numCol="1" anchor="ctr" anchorCtr="0" compatLnSpc="1">
            <a:prstTxWarp prst="textNoShape">
              <a:avLst/>
            </a:prstTxWarp>
          </a:bodyPr>
          <a:lstStyle>
            <a:lvl1pPr algn="r" eaLnBrk="1" hangingPunct="1">
              <a:defRPr sz="1100" b="0">
                <a:solidFill>
                  <a:srgbClr val="595959"/>
                </a:solidFill>
                <a:latin typeface="Arial" pitchFamily="34" charset="0"/>
              </a:defRPr>
            </a:lvl1pPr>
          </a:lstStyle>
          <a:p>
            <a:fld id="{0C93825E-8E99-4CD4-9C6E-1233E9ECC88D}" type="slidenum">
              <a:rPr altLang="en-US" smtClean="0">
                <a:ea typeface="MS PGothic" pitchFamily="34" charset="-128"/>
              </a:rPr>
              <a:pPr/>
              <a:t>‹#›</a:t>
            </a:fld>
            <a:endParaRPr altLang="en-US">
              <a:ea typeface="MS PGothic" pitchFamily="34" charset="-128"/>
            </a:endParaRPr>
          </a:p>
        </p:txBody>
      </p:sp>
      <p:cxnSp>
        <p:nvCxnSpPr>
          <p:cNvPr id="11" name="Straight Connector 10"/>
          <p:cNvCxnSpPr/>
          <p:nvPr userDrawn="1"/>
        </p:nvCxnSpPr>
        <p:spPr>
          <a:xfrm>
            <a:off x="167640" y="7277630"/>
            <a:ext cx="930402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247975" y="798830"/>
            <a:ext cx="9223693"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l" defTabSz="503211" rtl="0" eaLnBrk="0" fontAlgn="base" hangingPunct="0">
        <a:spcBef>
          <a:spcPct val="0"/>
        </a:spcBef>
        <a:spcAft>
          <a:spcPct val="0"/>
        </a:spcAft>
        <a:defRPr sz="2200" kern="2000">
          <a:solidFill>
            <a:srgbClr val="002D1B"/>
          </a:solidFill>
          <a:latin typeface="Times New Roman" pitchFamily="18" charset="0"/>
          <a:ea typeface="MS PGothic" pitchFamily="34" charset="-128"/>
          <a:cs typeface="Times New Roman" pitchFamily="18" charset="0"/>
        </a:defRPr>
      </a:lvl1pPr>
      <a:lvl2pPr algn="l" defTabSz="503211" rtl="0" eaLnBrk="0" fontAlgn="base" hangingPunct="0">
        <a:spcBef>
          <a:spcPct val="0"/>
        </a:spcBef>
        <a:spcAft>
          <a:spcPct val="0"/>
        </a:spcAft>
        <a:defRPr sz="2200">
          <a:solidFill>
            <a:srgbClr val="002D1B"/>
          </a:solidFill>
          <a:latin typeface="Times New Roman" pitchFamily="18" charset="0"/>
          <a:ea typeface="MS PGothic" pitchFamily="34" charset="-128"/>
          <a:cs typeface="Times New Roman" pitchFamily="18" charset="0"/>
        </a:defRPr>
      </a:lvl2pPr>
      <a:lvl3pPr algn="l" defTabSz="503211" rtl="0" eaLnBrk="0" fontAlgn="base" hangingPunct="0">
        <a:spcBef>
          <a:spcPct val="0"/>
        </a:spcBef>
        <a:spcAft>
          <a:spcPct val="0"/>
        </a:spcAft>
        <a:defRPr sz="2200">
          <a:solidFill>
            <a:srgbClr val="002D1B"/>
          </a:solidFill>
          <a:latin typeface="Times New Roman" pitchFamily="18" charset="0"/>
          <a:ea typeface="MS PGothic" pitchFamily="34" charset="-128"/>
          <a:cs typeface="Times New Roman" pitchFamily="18" charset="0"/>
        </a:defRPr>
      </a:lvl3pPr>
      <a:lvl4pPr algn="l" defTabSz="503211" rtl="0" eaLnBrk="0" fontAlgn="base" hangingPunct="0">
        <a:spcBef>
          <a:spcPct val="0"/>
        </a:spcBef>
        <a:spcAft>
          <a:spcPct val="0"/>
        </a:spcAft>
        <a:defRPr sz="2200">
          <a:solidFill>
            <a:srgbClr val="002D1B"/>
          </a:solidFill>
          <a:latin typeface="Times New Roman" pitchFamily="18" charset="0"/>
          <a:ea typeface="MS PGothic" pitchFamily="34" charset="-128"/>
          <a:cs typeface="Times New Roman" pitchFamily="18" charset="0"/>
        </a:defRPr>
      </a:lvl4pPr>
      <a:lvl5pPr algn="l" defTabSz="503211" rtl="0" eaLnBrk="0" fontAlgn="base" hangingPunct="0">
        <a:spcBef>
          <a:spcPct val="0"/>
        </a:spcBef>
        <a:spcAft>
          <a:spcPct val="0"/>
        </a:spcAft>
        <a:defRPr sz="2200">
          <a:solidFill>
            <a:srgbClr val="002D1B"/>
          </a:solidFill>
          <a:latin typeface="Times New Roman" pitchFamily="18" charset="0"/>
          <a:ea typeface="MS PGothic" pitchFamily="34" charset="-128"/>
          <a:cs typeface="Times New Roman" pitchFamily="18" charset="0"/>
        </a:defRPr>
      </a:lvl5pPr>
      <a:lvl6pPr marL="503211" algn="l" defTabSz="503211"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6pPr>
      <a:lvl7pPr marL="1006417" algn="l" defTabSz="503211"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7pPr>
      <a:lvl8pPr marL="1509596" algn="l" defTabSz="503211"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8pPr>
      <a:lvl9pPr marL="2012789" algn="l" defTabSz="503211"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9pPr>
    </p:titleStyle>
    <p:bodyStyle>
      <a:lvl1pPr marL="377401" indent="-377401" algn="l" defTabSz="503211" rtl="0" eaLnBrk="0" fontAlgn="base" hangingPunct="0">
        <a:spcBef>
          <a:spcPct val="20000"/>
        </a:spcBef>
        <a:spcAft>
          <a:spcPct val="0"/>
        </a:spcAft>
        <a:buFont typeface="Arial" pitchFamily="34" charset="0"/>
        <a:buChar char="•"/>
        <a:defRPr sz="3600" kern="1200">
          <a:solidFill>
            <a:schemeClr val="tx1"/>
          </a:solidFill>
          <a:latin typeface="+mn-lt"/>
          <a:ea typeface="MS PGothic" pitchFamily="34" charset="-128"/>
          <a:cs typeface="MS PGothic" charset="0"/>
        </a:defRPr>
      </a:lvl1pPr>
      <a:lvl2pPr marL="817684" indent="-314496" algn="l" defTabSz="503211" rtl="0" eaLnBrk="0" fontAlgn="base" hangingPunct="0">
        <a:spcBef>
          <a:spcPct val="20000"/>
        </a:spcBef>
        <a:spcAft>
          <a:spcPct val="0"/>
        </a:spcAft>
        <a:buFont typeface="Arial" pitchFamily="34" charset="0"/>
        <a:buChar char="–"/>
        <a:defRPr sz="3100" kern="1200">
          <a:solidFill>
            <a:schemeClr val="tx1"/>
          </a:solidFill>
          <a:latin typeface="+mn-lt"/>
          <a:ea typeface="MS PGothic" pitchFamily="34" charset="-128"/>
          <a:cs typeface="MS PGothic" charset="0"/>
        </a:defRPr>
      </a:lvl2pPr>
      <a:lvl3pPr marL="1257999" indent="-251632" algn="l" defTabSz="503211" rtl="0" eaLnBrk="0" fontAlgn="base" hangingPunct="0">
        <a:spcBef>
          <a:spcPct val="20000"/>
        </a:spcBef>
        <a:spcAft>
          <a:spcPct val="0"/>
        </a:spcAft>
        <a:buFont typeface="Arial" pitchFamily="34" charset="0"/>
        <a:buChar char="•"/>
        <a:defRPr sz="2700" kern="1200">
          <a:solidFill>
            <a:schemeClr val="tx1"/>
          </a:solidFill>
          <a:latin typeface="+mn-lt"/>
          <a:ea typeface="MS PGothic" pitchFamily="34" charset="-128"/>
          <a:cs typeface="MS PGothic" charset="0"/>
        </a:defRPr>
      </a:lvl3pPr>
      <a:lvl4pPr marL="1761186" indent="-251632" algn="l" defTabSz="503211" rtl="0" eaLnBrk="0" fontAlgn="base" hangingPunct="0">
        <a:spcBef>
          <a:spcPct val="20000"/>
        </a:spcBef>
        <a:spcAft>
          <a:spcPct val="0"/>
        </a:spcAft>
        <a:buFont typeface="Arial" pitchFamily="34" charset="0"/>
        <a:buChar char="–"/>
        <a:defRPr sz="2200" kern="1200">
          <a:solidFill>
            <a:schemeClr val="tx1"/>
          </a:solidFill>
          <a:latin typeface="+mn-lt"/>
          <a:ea typeface="MS PGothic" pitchFamily="34" charset="-128"/>
          <a:cs typeface="MS PGothic" charset="0"/>
        </a:defRPr>
      </a:lvl4pPr>
      <a:lvl5pPr marL="2264383" indent="-251632" algn="l" defTabSz="503211" rtl="0" eaLnBrk="0" fontAlgn="base" hangingPunct="0">
        <a:spcBef>
          <a:spcPct val="20000"/>
        </a:spcBef>
        <a:spcAft>
          <a:spcPct val="0"/>
        </a:spcAft>
        <a:buFont typeface="Arial" pitchFamily="34" charset="0"/>
        <a:buChar char="»"/>
        <a:defRPr sz="2200" kern="1200">
          <a:solidFill>
            <a:schemeClr val="tx1"/>
          </a:solidFill>
          <a:latin typeface="+mn-lt"/>
          <a:ea typeface="MS PGothic" pitchFamily="34" charset="-128"/>
          <a:cs typeface="MS PGothic" charset="0"/>
        </a:defRPr>
      </a:lvl5pPr>
      <a:lvl6pPr marL="2767581" indent="-251632" algn="l" defTabSz="503211" rtl="0" eaLnBrk="1" latinLnBrk="0" hangingPunct="1">
        <a:spcBef>
          <a:spcPct val="20000"/>
        </a:spcBef>
        <a:buFont typeface="Arial"/>
        <a:buChar char="•"/>
        <a:defRPr sz="2200" kern="1200">
          <a:solidFill>
            <a:schemeClr val="tx1"/>
          </a:solidFill>
          <a:latin typeface="+mn-lt"/>
          <a:ea typeface="+mn-ea"/>
          <a:cs typeface="+mn-cs"/>
        </a:defRPr>
      </a:lvl6pPr>
      <a:lvl7pPr marL="3270778" indent="-251632" algn="l" defTabSz="503211" rtl="0" eaLnBrk="1" latinLnBrk="0" hangingPunct="1">
        <a:spcBef>
          <a:spcPct val="20000"/>
        </a:spcBef>
        <a:buFont typeface="Arial"/>
        <a:buChar char="•"/>
        <a:defRPr sz="2200" kern="1200">
          <a:solidFill>
            <a:schemeClr val="tx1"/>
          </a:solidFill>
          <a:latin typeface="+mn-lt"/>
          <a:ea typeface="+mn-ea"/>
          <a:cs typeface="+mn-cs"/>
        </a:defRPr>
      </a:lvl7pPr>
      <a:lvl8pPr marL="3773969" indent="-251632" algn="l" defTabSz="503211" rtl="0" eaLnBrk="1" latinLnBrk="0" hangingPunct="1">
        <a:spcBef>
          <a:spcPct val="20000"/>
        </a:spcBef>
        <a:buFont typeface="Arial"/>
        <a:buChar char="•"/>
        <a:defRPr sz="2200" kern="1200">
          <a:solidFill>
            <a:schemeClr val="tx1"/>
          </a:solidFill>
          <a:latin typeface="+mn-lt"/>
          <a:ea typeface="+mn-ea"/>
          <a:cs typeface="+mn-cs"/>
        </a:defRPr>
      </a:lvl8pPr>
      <a:lvl9pPr marL="4277169" indent="-251632" algn="l" defTabSz="503211"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3211" rtl="0" eaLnBrk="1" latinLnBrk="0" hangingPunct="1">
        <a:defRPr sz="2000" kern="1200">
          <a:solidFill>
            <a:schemeClr val="tx1"/>
          </a:solidFill>
          <a:latin typeface="+mn-lt"/>
          <a:ea typeface="+mn-ea"/>
          <a:cs typeface="+mn-cs"/>
        </a:defRPr>
      </a:lvl1pPr>
      <a:lvl2pPr marL="503211" algn="l" defTabSz="503211" rtl="0" eaLnBrk="1" latinLnBrk="0" hangingPunct="1">
        <a:defRPr sz="2000" kern="1200">
          <a:solidFill>
            <a:schemeClr val="tx1"/>
          </a:solidFill>
          <a:latin typeface="+mn-lt"/>
          <a:ea typeface="+mn-ea"/>
          <a:cs typeface="+mn-cs"/>
        </a:defRPr>
      </a:lvl2pPr>
      <a:lvl3pPr marL="1006417" algn="l" defTabSz="503211" rtl="0" eaLnBrk="1" latinLnBrk="0" hangingPunct="1">
        <a:defRPr sz="2000" kern="1200">
          <a:solidFill>
            <a:schemeClr val="tx1"/>
          </a:solidFill>
          <a:latin typeface="+mn-lt"/>
          <a:ea typeface="+mn-ea"/>
          <a:cs typeface="+mn-cs"/>
        </a:defRPr>
      </a:lvl3pPr>
      <a:lvl4pPr marL="1509596" algn="l" defTabSz="503211" rtl="0" eaLnBrk="1" latinLnBrk="0" hangingPunct="1">
        <a:defRPr sz="2000" kern="1200">
          <a:solidFill>
            <a:schemeClr val="tx1"/>
          </a:solidFill>
          <a:latin typeface="+mn-lt"/>
          <a:ea typeface="+mn-ea"/>
          <a:cs typeface="+mn-cs"/>
        </a:defRPr>
      </a:lvl4pPr>
      <a:lvl5pPr marL="2012789" algn="l" defTabSz="503211" rtl="0" eaLnBrk="1" latinLnBrk="0" hangingPunct="1">
        <a:defRPr sz="2000" kern="1200">
          <a:solidFill>
            <a:schemeClr val="tx1"/>
          </a:solidFill>
          <a:latin typeface="+mn-lt"/>
          <a:ea typeface="+mn-ea"/>
          <a:cs typeface="+mn-cs"/>
        </a:defRPr>
      </a:lvl5pPr>
      <a:lvl6pPr marL="2515982" algn="l" defTabSz="503211" rtl="0" eaLnBrk="1" latinLnBrk="0" hangingPunct="1">
        <a:defRPr sz="2000" kern="1200">
          <a:solidFill>
            <a:schemeClr val="tx1"/>
          </a:solidFill>
          <a:latin typeface="+mn-lt"/>
          <a:ea typeface="+mn-ea"/>
          <a:cs typeface="+mn-cs"/>
        </a:defRPr>
      </a:lvl6pPr>
      <a:lvl7pPr marL="3019174" algn="l" defTabSz="503211" rtl="0" eaLnBrk="1" latinLnBrk="0" hangingPunct="1">
        <a:defRPr sz="2000" kern="1200">
          <a:solidFill>
            <a:schemeClr val="tx1"/>
          </a:solidFill>
          <a:latin typeface="+mn-lt"/>
          <a:ea typeface="+mn-ea"/>
          <a:cs typeface="+mn-cs"/>
        </a:defRPr>
      </a:lvl7pPr>
      <a:lvl8pPr marL="3522372" algn="l" defTabSz="503211" rtl="0" eaLnBrk="1" latinLnBrk="0" hangingPunct="1">
        <a:defRPr sz="2000" kern="1200">
          <a:solidFill>
            <a:schemeClr val="tx1"/>
          </a:solidFill>
          <a:latin typeface="+mn-lt"/>
          <a:ea typeface="+mn-ea"/>
          <a:cs typeface="+mn-cs"/>
        </a:defRPr>
      </a:lvl8pPr>
      <a:lvl9pPr marL="4025568" algn="l" defTabSz="503211"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334250" y="7306417"/>
            <a:ext cx="544830" cy="413808"/>
          </a:xfrm>
          <a:prstGeom prst="rect">
            <a:avLst/>
          </a:prstGeom>
        </p:spPr>
        <p:txBody>
          <a:bodyPr vert="horz" wrap="square" lIns="100655" tIns="50332" rIns="100655" bIns="50332" numCol="1" anchor="ctr" anchorCtr="0" compatLnSpc="1">
            <a:prstTxWarp prst="textNoShape">
              <a:avLst/>
            </a:prstTxWarp>
          </a:bodyPr>
          <a:lstStyle>
            <a:lvl1pPr algn="r" eaLnBrk="1" hangingPunct="1">
              <a:defRPr sz="1100" b="0">
                <a:solidFill>
                  <a:srgbClr val="595959"/>
                </a:solidFill>
                <a:latin typeface="Arial" pitchFamily="34" charset="0"/>
              </a:defRPr>
            </a:lvl1pPr>
          </a:lstStyle>
          <a:p>
            <a:fld id="{0C93825E-8E99-4CD4-9C6E-1233E9ECC88D}" type="slidenum">
              <a:rPr altLang="en-US" smtClean="0">
                <a:ea typeface="MS PGothic" pitchFamily="34" charset="-128"/>
              </a:rPr>
              <a:pPr/>
              <a:t>‹#›</a:t>
            </a:fld>
            <a:endParaRPr altLang="en-US">
              <a:ea typeface="MS PGothic" pitchFamily="34" charset="-128"/>
            </a:endParaRPr>
          </a:p>
        </p:txBody>
      </p:sp>
      <p:cxnSp>
        <p:nvCxnSpPr>
          <p:cNvPr id="11" name="Straight Connector 10"/>
          <p:cNvCxnSpPr/>
          <p:nvPr userDrawn="1"/>
        </p:nvCxnSpPr>
        <p:spPr>
          <a:xfrm>
            <a:off x="167640" y="7277630"/>
            <a:ext cx="930402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247975" y="798830"/>
            <a:ext cx="9223693"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4" r:id="rId1"/>
  </p:sldLayoutIdLst>
  <p:hf hdr="0" ftr="0" dt="0"/>
  <p:txStyles>
    <p:titleStyle>
      <a:lvl1pPr algn="l" defTabSz="503270" rtl="0" eaLnBrk="0" fontAlgn="base" hangingPunct="0">
        <a:spcBef>
          <a:spcPct val="0"/>
        </a:spcBef>
        <a:spcAft>
          <a:spcPct val="0"/>
        </a:spcAft>
        <a:defRPr sz="2200" kern="2000">
          <a:solidFill>
            <a:srgbClr val="002D1B"/>
          </a:solidFill>
          <a:latin typeface="Times New Roman" pitchFamily="18" charset="0"/>
          <a:ea typeface="MS PGothic" pitchFamily="34" charset="-128"/>
          <a:cs typeface="Times New Roman" pitchFamily="18" charset="0"/>
        </a:defRPr>
      </a:lvl1pPr>
      <a:lvl2pPr algn="l" defTabSz="503270" rtl="0" eaLnBrk="0" fontAlgn="base" hangingPunct="0">
        <a:spcBef>
          <a:spcPct val="0"/>
        </a:spcBef>
        <a:spcAft>
          <a:spcPct val="0"/>
        </a:spcAft>
        <a:defRPr sz="2200">
          <a:solidFill>
            <a:srgbClr val="002D1B"/>
          </a:solidFill>
          <a:latin typeface="Times New Roman" pitchFamily="18" charset="0"/>
          <a:ea typeface="MS PGothic" pitchFamily="34" charset="-128"/>
          <a:cs typeface="Times New Roman" pitchFamily="18" charset="0"/>
        </a:defRPr>
      </a:lvl2pPr>
      <a:lvl3pPr algn="l" defTabSz="503270" rtl="0" eaLnBrk="0" fontAlgn="base" hangingPunct="0">
        <a:spcBef>
          <a:spcPct val="0"/>
        </a:spcBef>
        <a:spcAft>
          <a:spcPct val="0"/>
        </a:spcAft>
        <a:defRPr sz="2200">
          <a:solidFill>
            <a:srgbClr val="002D1B"/>
          </a:solidFill>
          <a:latin typeface="Times New Roman" pitchFamily="18" charset="0"/>
          <a:ea typeface="MS PGothic" pitchFamily="34" charset="-128"/>
          <a:cs typeface="Times New Roman" pitchFamily="18" charset="0"/>
        </a:defRPr>
      </a:lvl3pPr>
      <a:lvl4pPr algn="l" defTabSz="503270" rtl="0" eaLnBrk="0" fontAlgn="base" hangingPunct="0">
        <a:spcBef>
          <a:spcPct val="0"/>
        </a:spcBef>
        <a:spcAft>
          <a:spcPct val="0"/>
        </a:spcAft>
        <a:defRPr sz="2200">
          <a:solidFill>
            <a:srgbClr val="002D1B"/>
          </a:solidFill>
          <a:latin typeface="Times New Roman" pitchFamily="18" charset="0"/>
          <a:ea typeface="MS PGothic" pitchFamily="34" charset="-128"/>
          <a:cs typeface="Times New Roman" pitchFamily="18" charset="0"/>
        </a:defRPr>
      </a:lvl4pPr>
      <a:lvl5pPr algn="l" defTabSz="503270" rtl="0" eaLnBrk="0" fontAlgn="base" hangingPunct="0">
        <a:spcBef>
          <a:spcPct val="0"/>
        </a:spcBef>
        <a:spcAft>
          <a:spcPct val="0"/>
        </a:spcAft>
        <a:defRPr sz="2200">
          <a:solidFill>
            <a:srgbClr val="002D1B"/>
          </a:solidFill>
          <a:latin typeface="Times New Roman" pitchFamily="18" charset="0"/>
          <a:ea typeface="MS PGothic" pitchFamily="34" charset="-128"/>
          <a:cs typeface="Times New Roman" pitchFamily="18" charset="0"/>
        </a:defRPr>
      </a:lvl5pPr>
      <a:lvl6pPr marL="503270" algn="l" defTabSz="503270"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6pPr>
      <a:lvl7pPr marL="1006534" algn="l" defTabSz="503270"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7pPr>
      <a:lvl8pPr marL="1509773" algn="l" defTabSz="503270"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8pPr>
      <a:lvl9pPr marL="2013024" algn="l" defTabSz="503270"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9pPr>
    </p:titleStyle>
    <p:bodyStyle>
      <a:lvl1pPr marL="377445" indent="-377445" algn="l" defTabSz="503270" rtl="0" eaLnBrk="0" fontAlgn="base" hangingPunct="0">
        <a:spcBef>
          <a:spcPct val="20000"/>
        </a:spcBef>
        <a:spcAft>
          <a:spcPct val="0"/>
        </a:spcAft>
        <a:buFont typeface="Arial" pitchFamily="34" charset="0"/>
        <a:buChar char="•"/>
        <a:defRPr sz="3600" kern="1200">
          <a:solidFill>
            <a:schemeClr val="tx1"/>
          </a:solidFill>
          <a:latin typeface="+mn-lt"/>
          <a:ea typeface="MS PGothic" pitchFamily="34" charset="-128"/>
          <a:cs typeface="MS PGothic" charset="0"/>
        </a:defRPr>
      </a:lvl1pPr>
      <a:lvl2pPr marL="817779" indent="-314533" algn="l" defTabSz="503270" rtl="0" eaLnBrk="0" fontAlgn="base" hangingPunct="0">
        <a:spcBef>
          <a:spcPct val="20000"/>
        </a:spcBef>
        <a:spcAft>
          <a:spcPct val="0"/>
        </a:spcAft>
        <a:buFont typeface="Arial" pitchFamily="34" charset="0"/>
        <a:buChar char="–"/>
        <a:defRPr sz="3100" kern="1200">
          <a:solidFill>
            <a:schemeClr val="tx1"/>
          </a:solidFill>
          <a:latin typeface="+mn-lt"/>
          <a:ea typeface="MS PGothic" pitchFamily="34" charset="-128"/>
          <a:cs typeface="MS PGothic" charset="0"/>
        </a:defRPr>
      </a:lvl2pPr>
      <a:lvl3pPr marL="1258146" indent="-251662" algn="l" defTabSz="503270" rtl="0" eaLnBrk="0" fontAlgn="base" hangingPunct="0">
        <a:spcBef>
          <a:spcPct val="20000"/>
        </a:spcBef>
        <a:spcAft>
          <a:spcPct val="0"/>
        </a:spcAft>
        <a:buFont typeface="Arial" pitchFamily="34" charset="0"/>
        <a:buChar char="•"/>
        <a:defRPr sz="2700" kern="1200">
          <a:solidFill>
            <a:schemeClr val="tx1"/>
          </a:solidFill>
          <a:latin typeface="+mn-lt"/>
          <a:ea typeface="MS PGothic" pitchFamily="34" charset="-128"/>
          <a:cs typeface="MS PGothic" charset="0"/>
        </a:defRPr>
      </a:lvl3pPr>
      <a:lvl4pPr marL="1761392" indent="-251662" algn="l" defTabSz="503270" rtl="0" eaLnBrk="0" fontAlgn="base" hangingPunct="0">
        <a:spcBef>
          <a:spcPct val="20000"/>
        </a:spcBef>
        <a:spcAft>
          <a:spcPct val="0"/>
        </a:spcAft>
        <a:buFont typeface="Arial" pitchFamily="34" charset="0"/>
        <a:buChar char="–"/>
        <a:defRPr sz="2200" kern="1200">
          <a:solidFill>
            <a:schemeClr val="tx1"/>
          </a:solidFill>
          <a:latin typeface="+mn-lt"/>
          <a:ea typeface="MS PGothic" pitchFamily="34" charset="-128"/>
          <a:cs typeface="MS PGothic" charset="0"/>
        </a:defRPr>
      </a:lvl4pPr>
      <a:lvl5pPr marL="2264648" indent="-251662" algn="l" defTabSz="503270" rtl="0" eaLnBrk="0" fontAlgn="base" hangingPunct="0">
        <a:spcBef>
          <a:spcPct val="20000"/>
        </a:spcBef>
        <a:spcAft>
          <a:spcPct val="0"/>
        </a:spcAft>
        <a:buFont typeface="Arial" pitchFamily="34" charset="0"/>
        <a:buChar char="»"/>
        <a:defRPr sz="2200" kern="1200">
          <a:solidFill>
            <a:schemeClr val="tx1"/>
          </a:solidFill>
          <a:latin typeface="+mn-lt"/>
          <a:ea typeface="MS PGothic" pitchFamily="34" charset="-128"/>
          <a:cs typeface="MS PGothic" charset="0"/>
        </a:defRPr>
      </a:lvl5pPr>
      <a:lvl6pPr marL="2767905" indent="-251662" algn="l" defTabSz="503270" rtl="0" eaLnBrk="1" latinLnBrk="0" hangingPunct="1">
        <a:spcBef>
          <a:spcPct val="20000"/>
        </a:spcBef>
        <a:buFont typeface="Arial"/>
        <a:buChar char="•"/>
        <a:defRPr sz="2200" kern="1200">
          <a:solidFill>
            <a:schemeClr val="tx1"/>
          </a:solidFill>
          <a:latin typeface="+mn-lt"/>
          <a:ea typeface="+mn-ea"/>
          <a:cs typeface="+mn-cs"/>
        </a:defRPr>
      </a:lvl6pPr>
      <a:lvl7pPr marL="3271160" indent="-251662" algn="l" defTabSz="503270" rtl="0" eaLnBrk="1" latinLnBrk="0" hangingPunct="1">
        <a:spcBef>
          <a:spcPct val="20000"/>
        </a:spcBef>
        <a:buFont typeface="Arial"/>
        <a:buChar char="•"/>
        <a:defRPr sz="2200" kern="1200">
          <a:solidFill>
            <a:schemeClr val="tx1"/>
          </a:solidFill>
          <a:latin typeface="+mn-lt"/>
          <a:ea typeface="+mn-ea"/>
          <a:cs typeface="+mn-cs"/>
        </a:defRPr>
      </a:lvl7pPr>
      <a:lvl8pPr marL="3774410" indent="-251662" algn="l" defTabSz="503270" rtl="0" eaLnBrk="1" latinLnBrk="0" hangingPunct="1">
        <a:spcBef>
          <a:spcPct val="20000"/>
        </a:spcBef>
        <a:buFont typeface="Arial"/>
        <a:buChar char="•"/>
        <a:defRPr sz="2200" kern="1200">
          <a:solidFill>
            <a:schemeClr val="tx1"/>
          </a:solidFill>
          <a:latin typeface="+mn-lt"/>
          <a:ea typeface="+mn-ea"/>
          <a:cs typeface="+mn-cs"/>
        </a:defRPr>
      </a:lvl8pPr>
      <a:lvl9pPr marL="4277669" indent="-251662" algn="l" defTabSz="503270"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3270" rtl="0" eaLnBrk="1" latinLnBrk="0" hangingPunct="1">
        <a:defRPr sz="2000" kern="1200">
          <a:solidFill>
            <a:schemeClr val="tx1"/>
          </a:solidFill>
          <a:latin typeface="+mn-lt"/>
          <a:ea typeface="+mn-ea"/>
          <a:cs typeface="+mn-cs"/>
        </a:defRPr>
      </a:lvl1pPr>
      <a:lvl2pPr marL="503270" algn="l" defTabSz="503270" rtl="0" eaLnBrk="1" latinLnBrk="0" hangingPunct="1">
        <a:defRPr sz="2000" kern="1200">
          <a:solidFill>
            <a:schemeClr val="tx1"/>
          </a:solidFill>
          <a:latin typeface="+mn-lt"/>
          <a:ea typeface="+mn-ea"/>
          <a:cs typeface="+mn-cs"/>
        </a:defRPr>
      </a:lvl2pPr>
      <a:lvl3pPr marL="1006534" algn="l" defTabSz="503270" rtl="0" eaLnBrk="1" latinLnBrk="0" hangingPunct="1">
        <a:defRPr sz="2000" kern="1200">
          <a:solidFill>
            <a:schemeClr val="tx1"/>
          </a:solidFill>
          <a:latin typeface="+mn-lt"/>
          <a:ea typeface="+mn-ea"/>
          <a:cs typeface="+mn-cs"/>
        </a:defRPr>
      </a:lvl3pPr>
      <a:lvl4pPr marL="1509773" algn="l" defTabSz="503270" rtl="0" eaLnBrk="1" latinLnBrk="0" hangingPunct="1">
        <a:defRPr sz="2000" kern="1200">
          <a:solidFill>
            <a:schemeClr val="tx1"/>
          </a:solidFill>
          <a:latin typeface="+mn-lt"/>
          <a:ea typeface="+mn-ea"/>
          <a:cs typeface="+mn-cs"/>
        </a:defRPr>
      </a:lvl4pPr>
      <a:lvl5pPr marL="2013024" algn="l" defTabSz="503270" rtl="0" eaLnBrk="1" latinLnBrk="0" hangingPunct="1">
        <a:defRPr sz="2000" kern="1200">
          <a:solidFill>
            <a:schemeClr val="tx1"/>
          </a:solidFill>
          <a:latin typeface="+mn-lt"/>
          <a:ea typeface="+mn-ea"/>
          <a:cs typeface="+mn-cs"/>
        </a:defRPr>
      </a:lvl5pPr>
      <a:lvl6pPr marL="2516276" algn="l" defTabSz="503270" rtl="0" eaLnBrk="1" latinLnBrk="0" hangingPunct="1">
        <a:defRPr sz="2000" kern="1200">
          <a:solidFill>
            <a:schemeClr val="tx1"/>
          </a:solidFill>
          <a:latin typeface="+mn-lt"/>
          <a:ea typeface="+mn-ea"/>
          <a:cs typeface="+mn-cs"/>
        </a:defRPr>
      </a:lvl6pPr>
      <a:lvl7pPr marL="3019527" algn="l" defTabSz="503270" rtl="0" eaLnBrk="1" latinLnBrk="0" hangingPunct="1">
        <a:defRPr sz="2000" kern="1200">
          <a:solidFill>
            <a:schemeClr val="tx1"/>
          </a:solidFill>
          <a:latin typeface="+mn-lt"/>
          <a:ea typeface="+mn-ea"/>
          <a:cs typeface="+mn-cs"/>
        </a:defRPr>
      </a:lvl7pPr>
      <a:lvl8pPr marL="3522784" algn="l" defTabSz="503270" rtl="0" eaLnBrk="1" latinLnBrk="0" hangingPunct="1">
        <a:defRPr sz="2000" kern="1200">
          <a:solidFill>
            <a:schemeClr val="tx1"/>
          </a:solidFill>
          <a:latin typeface="+mn-lt"/>
          <a:ea typeface="+mn-ea"/>
          <a:cs typeface="+mn-cs"/>
        </a:defRPr>
      </a:lvl8pPr>
      <a:lvl9pPr marL="4026039" algn="l" defTabSz="503270"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334250" y="7306417"/>
            <a:ext cx="544830" cy="413808"/>
          </a:xfrm>
          <a:prstGeom prst="rect">
            <a:avLst/>
          </a:prstGeom>
        </p:spPr>
        <p:txBody>
          <a:bodyPr vert="horz" wrap="square" lIns="100677" tIns="50344" rIns="100677" bIns="50344" numCol="1" anchor="ctr" anchorCtr="0" compatLnSpc="1">
            <a:prstTxWarp prst="textNoShape">
              <a:avLst/>
            </a:prstTxWarp>
          </a:bodyPr>
          <a:lstStyle>
            <a:lvl1pPr algn="r" eaLnBrk="1" hangingPunct="1">
              <a:defRPr sz="1100" b="0">
                <a:solidFill>
                  <a:srgbClr val="595959"/>
                </a:solidFill>
                <a:latin typeface="Arial" pitchFamily="34" charset="0"/>
              </a:defRPr>
            </a:lvl1pPr>
          </a:lstStyle>
          <a:p>
            <a:fld id="{0C93825E-8E99-4CD4-9C6E-1233E9ECC88D}" type="slidenum">
              <a:rPr altLang="en-US" smtClean="0">
                <a:ea typeface="MS PGothic" pitchFamily="34" charset="-128"/>
              </a:rPr>
              <a:pPr/>
              <a:t>‹#›</a:t>
            </a:fld>
            <a:endParaRPr altLang="en-US">
              <a:ea typeface="MS PGothic" pitchFamily="34" charset="-128"/>
            </a:endParaRPr>
          </a:p>
        </p:txBody>
      </p:sp>
      <p:cxnSp>
        <p:nvCxnSpPr>
          <p:cNvPr id="11" name="Straight Connector 10"/>
          <p:cNvCxnSpPr/>
          <p:nvPr userDrawn="1"/>
        </p:nvCxnSpPr>
        <p:spPr>
          <a:xfrm>
            <a:off x="167640" y="7277630"/>
            <a:ext cx="930402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247975" y="798830"/>
            <a:ext cx="9223693"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l" defTabSz="503387" rtl="0" eaLnBrk="0" fontAlgn="base" hangingPunct="0">
        <a:spcBef>
          <a:spcPct val="0"/>
        </a:spcBef>
        <a:spcAft>
          <a:spcPct val="0"/>
        </a:spcAft>
        <a:defRPr sz="2200" kern="2000">
          <a:solidFill>
            <a:srgbClr val="002D1B"/>
          </a:solidFill>
          <a:latin typeface="Times New Roman" pitchFamily="18" charset="0"/>
          <a:ea typeface="MS PGothic" pitchFamily="34" charset="-128"/>
          <a:cs typeface="Times New Roman" pitchFamily="18" charset="0"/>
        </a:defRPr>
      </a:lvl1pPr>
      <a:lvl2pPr algn="l" defTabSz="503387" rtl="0" eaLnBrk="0" fontAlgn="base" hangingPunct="0">
        <a:spcBef>
          <a:spcPct val="0"/>
        </a:spcBef>
        <a:spcAft>
          <a:spcPct val="0"/>
        </a:spcAft>
        <a:defRPr sz="2200">
          <a:solidFill>
            <a:srgbClr val="002D1B"/>
          </a:solidFill>
          <a:latin typeface="Times New Roman" pitchFamily="18" charset="0"/>
          <a:ea typeface="MS PGothic" pitchFamily="34" charset="-128"/>
          <a:cs typeface="Times New Roman" pitchFamily="18" charset="0"/>
        </a:defRPr>
      </a:lvl2pPr>
      <a:lvl3pPr algn="l" defTabSz="503387" rtl="0" eaLnBrk="0" fontAlgn="base" hangingPunct="0">
        <a:spcBef>
          <a:spcPct val="0"/>
        </a:spcBef>
        <a:spcAft>
          <a:spcPct val="0"/>
        </a:spcAft>
        <a:defRPr sz="2200">
          <a:solidFill>
            <a:srgbClr val="002D1B"/>
          </a:solidFill>
          <a:latin typeface="Times New Roman" pitchFamily="18" charset="0"/>
          <a:ea typeface="MS PGothic" pitchFamily="34" charset="-128"/>
          <a:cs typeface="Times New Roman" pitchFamily="18" charset="0"/>
        </a:defRPr>
      </a:lvl3pPr>
      <a:lvl4pPr algn="l" defTabSz="503387" rtl="0" eaLnBrk="0" fontAlgn="base" hangingPunct="0">
        <a:spcBef>
          <a:spcPct val="0"/>
        </a:spcBef>
        <a:spcAft>
          <a:spcPct val="0"/>
        </a:spcAft>
        <a:defRPr sz="2200">
          <a:solidFill>
            <a:srgbClr val="002D1B"/>
          </a:solidFill>
          <a:latin typeface="Times New Roman" pitchFamily="18" charset="0"/>
          <a:ea typeface="MS PGothic" pitchFamily="34" charset="-128"/>
          <a:cs typeface="Times New Roman" pitchFamily="18" charset="0"/>
        </a:defRPr>
      </a:lvl4pPr>
      <a:lvl5pPr algn="l" defTabSz="503387" rtl="0" eaLnBrk="0" fontAlgn="base" hangingPunct="0">
        <a:spcBef>
          <a:spcPct val="0"/>
        </a:spcBef>
        <a:spcAft>
          <a:spcPct val="0"/>
        </a:spcAft>
        <a:defRPr sz="2200">
          <a:solidFill>
            <a:srgbClr val="002D1B"/>
          </a:solidFill>
          <a:latin typeface="Times New Roman" pitchFamily="18" charset="0"/>
          <a:ea typeface="MS PGothic" pitchFamily="34" charset="-128"/>
          <a:cs typeface="Times New Roman" pitchFamily="18" charset="0"/>
        </a:defRPr>
      </a:lvl5pPr>
      <a:lvl6pPr marL="503387" algn="l" defTabSz="503387"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6pPr>
      <a:lvl7pPr marL="1006768" algn="l" defTabSz="503387"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7pPr>
      <a:lvl8pPr marL="1510127" algn="l" defTabSz="503387"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8pPr>
      <a:lvl9pPr marL="2013494" algn="l" defTabSz="503387"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9pPr>
    </p:titleStyle>
    <p:bodyStyle>
      <a:lvl1pPr marL="377533" indent="-377533" algn="l" defTabSz="503387" rtl="0" eaLnBrk="0" fontAlgn="base" hangingPunct="0">
        <a:spcBef>
          <a:spcPct val="20000"/>
        </a:spcBef>
        <a:spcAft>
          <a:spcPct val="0"/>
        </a:spcAft>
        <a:buFont typeface="Arial" pitchFamily="34" charset="0"/>
        <a:buChar char="•"/>
        <a:defRPr sz="3600" kern="1200">
          <a:solidFill>
            <a:schemeClr val="tx1"/>
          </a:solidFill>
          <a:latin typeface="+mn-lt"/>
          <a:ea typeface="MS PGothic" pitchFamily="34" charset="-128"/>
          <a:cs typeface="MS PGothic" charset="0"/>
        </a:defRPr>
      </a:lvl1pPr>
      <a:lvl2pPr marL="817971" indent="-314607" algn="l" defTabSz="503387" rtl="0" eaLnBrk="0" fontAlgn="base" hangingPunct="0">
        <a:spcBef>
          <a:spcPct val="20000"/>
        </a:spcBef>
        <a:spcAft>
          <a:spcPct val="0"/>
        </a:spcAft>
        <a:buFont typeface="Arial" pitchFamily="34" charset="0"/>
        <a:buChar char="–"/>
        <a:defRPr sz="3100" kern="1200">
          <a:solidFill>
            <a:schemeClr val="tx1"/>
          </a:solidFill>
          <a:latin typeface="+mn-lt"/>
          <a:ea typeface="MS PGothic" pitchFamily="34" charset="-128"/>
          <a:cs typeface="MS PGothic" charset="0"/>
        </a:defRPr>
      </a:lvl2pPr>
      <a:lvl3pPr marL="1258440" indent="-251720" algn="l" defTabSz="503387" rtl="0" eaLnBrk="0" fontAlgn="base" hangingPunct="0">
        <a:spcBef>
          <a:spcPct val="20000"/>
        </a:spcBef>
        <a:spcAft>
          <a:spcPct val="0"/>
        </a:spcAft>
        <a:buFont typeface="Arial" pitchFamily="34" charset="0"/>
        <a:buChar char="•"/>
        <a:defRPr sz="2700" kern="1200">
          <a:solidFill>
            <a:schemeClr val="tx1"/>
          </a:solidFill>
          <a:latin typeface="+mn-lt"/>
          <a:ea typeface="MS PGothic" pitchFamily="34" charset="-128"/>
          <a:cs typeface="MS PGothic" charset="0"/>
        </a:defRPr>
      </a:lvl3pPr>
      <a:lvl4pPr marL="1761804" indent="-251720" algn="l" defTabSz="503387" rtl="0" eaLnBrk="0" fontAlgn="base" hangingPunct="0">
        <a:spcBef>
          <a:spcPct val="20000"/>
        </a:spcBef>
        <a:spcAft>
          <a:spcPct val="0"/>
        </a:spcAft>
        <a:buFont typeface="Arial" pitchFamily="34" charset="0"/>
        <a:buChar char="–"/>
        <a:defRPr sz="2200" kern="1200">
          <a:solidFill>
            <a:schemeClr val="tx1"/>
          </a:solidFill>
          <a:latin typeface="+mn-lt"/>
          <a:ea typeface="MS PGothic" pitchFamily="34" charset="-128"/>
          <a:cs typeface="MS PGothic" charset="0"/>
        </a:defRPr>
      </a:lvl4pPr>
      <a:lvl5pPr marL="2265178" indent="-251720" algn="l" defTabSz="503387" rtl="0" eaLnBrk="0" fontAlgn="base" hangingPunct="0">
        <a:spcBef>
          <a:spcPct val="20000"/>
        </a:spcBef>
        <a:spcAft>
          <a:spcPct val="0"/>
        </a:spcAft>
        <a:buFont typeface="Arial" pitchFamily="34" charset="0"/>
        <a:buChar char="»"/>
        <a:defRPr sz="2200" kern="1200">
          <a:solidFill>
            <a:schemeClr val="tx1"/>
          </a:solidFill>
          <a:latin typeface="+mn-lt"/>
          <a:ea typeface="MS PGothic" pitchFamily="34" charset="-128"/>
          <a:cs typeface="MS PGothic" charset="0"/>
        </a:defRPr>
      </a:lvl5pPr>
      <a:lvl6pPr marL="2768551" indent="-251720" algn="l" defTabSz="503387" rtl="0" eaLnBrk="1" latinLnBrk="0" hangingPunct="1">
        <a:spcBef>
          <a:spcPct val="20000"/>
        </a:spcBef>
        <a:buFont typeface="Arial"/>
        <a:buChar char="•"/>
        <a:defRPr sz="2200" kern="1200">
          <a:solidFill>
            <a:schemeClr val="tx1"/>
          </a:solidFill>
          <a:latin typeface="+mn-lt"/>
          <a:ea typeface="+mn-ea"/>
          <a:cs typeface="+mn-cs"/>
        </a:defRPr>
      </a:lvl6pPr>
      <a:lvl7pPr marL="3271924" indent="-251720" algn="l" defTabSz="503387" rtl="0" eaLnBrk="1" latinLnBrk="0" hangingPunct="1">
        <a:spcBef>
          <a:spcPct val="20000"/>
        </a:spcBef>
        <a:buFont typeface="Arial"/>
        <a:buChar char="•"/>
        <a:defRPr sz="2200" kern="1200">
          <a:solidFill>
            <a:schemeClr val="tx1"/>
          </a:solidFill>
          <a:latin typeface="+mn-lt"/>
          <a:ea typeface="+mn-ea"/>
          <a:cs typeface="+mn-cs"/>
        </a:defRPr>
      </a:lvl7pPr>
      <a:lvl8pPr marL="3775293" indent="-251720" algn="l" defTabSz="503387" rtl="0" eaLnBrk="1" latinLnBrk="0" hangingPunct="1">
        <a:spcBef>
          <a:spcPct val="20000"/>
        </a:spcBef>
        <a:buFont typeface="Arial"/>
        <a:buChar char="•"/>
        <a:defRPr sz="2200" kern="1200">
          <a:solidFill>
            <a:schemeClr val="tx1"/>
          </a:solidFill>
          <a:latin typeface="+mn-lt"/>
          <a:ea typeface="+mn-ea"/>
          <a:cs typeface="+mn-cs"/>
        </a:defRPr>
      </a:lvl8pPr>
      <a:lvl9pPr marL="4278670" indent="-251720" algn="l" defTabSz="503387"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3387" rtl="0" eaLnBrk="1" latinLnBrk="0" hangingPunct="1">
        <a:defRPr sz="2000" kern="1200">
          <a:solidFill>
            <a:schemeClr val="tx1"/>
          </a:solidFill>
          <a:latin typeface="+mn-lt"/>
          <a:ea typeface="+mn-ea"/>
          <a:cs typeface="+mn-cs"/>
        </a:defRPr>
      </a:lvl1pPr>
      <a:lvl2pPr marL="503387" algn="l" defTabSz="503387" rtl="0" eaLnBrk="1" latinLnBrk="0" hangingPunct="1">
        <a:defRPr sz="2000" kern="1200">
          <a:solidFill>
            <a:schemeClr val="tx1"/>
          </a:solidFill>
          <a:latin typeface="+mn-lt"/>
          <a:ea typeface="+mn-ea"/>
          <a:cs typeface="+mn-cs"/>
        </a:defRPr>
      </a:lvl2pPr>
      <a:lvl3pPr marL="1006768" algn="l" defTabSz="503387" rtl="0" eaLnBrk="1" latinLnBrk="0" hangingPunct="1">
        <a:defRPr sz="2000" kern="1200">
          <a:solidFill>
            <a:schemeClr val="tx1"/>
          </a:solidFill>
          <a:latin typeface="+mn-lt"/>
          <a:ea typeface="+mn-ea"/>
          <a:cs typeface="+mn-cs"/>
        </a:defRPr>
      </a:lvl3pPr>
      <a:lvl4pPr marL="1510127" algn="l" defTabSz="503387" rtl="0" eaLnBrk="1" latinLnBrk="0" hangingPunct="1">
        <a:defRPr sz="2000" kern="1200">
          <a:solidFill>
            <a:schemeClr val="tx1"/>
          </a:solidFill>
          <a:latin typeface="+mn-lt"/>
          <a:ea typeface="+mn-ea"/>
          <a:cs typeface="+mn-cs"/>
        </a:defRPr>
      </a:lvl4pPr>
      <a:lvl5pPr marL="2013494" algn="l" defTabSz="503387" rtl="0" eaLnBrk="1" latinLnBrk="0" hangingPunct="1">
        <a:defRPr sz="2000" kern="1200">
          <a:solidFill>
            <a:schemeClr val="tx1"/>
          </a:solidFill>
          <a:latin typeface="+mn-lt"/>
          <a:ea typeface="+mn-ea"/>
          <a:cs typeface="+mn-cs"/>
        </a:defRPr>
      </a:lvl5pPr>
      <a:lvl6pPr marL="2516864" algn="l" defTabSz="503387" rtl="0" eaLnBrk="1" latinLnBrk="0" hangingPunct="1">
        <a:defRPr sz="2000" kern="1200">
          <a:solidFill>
            <a:schemeClr val="tx1"/>
          </a:solidFill>
          <a:latin typeface="+mn-lt"/>
          <a:ea typeface="+mn-ea"/>
          <a:cs typeface="+mn-cs"/>
        </a:defRPr>
      </a:lvl6pPr>
      <a:lvl7pPr marL="3020233" algn="l" defTabSz="503387" rtl="0" eaLnBrk="1" latinLnBrk="0" hangingPunct="1">
        <a:defRPr sz="2000" kern="1200">
          <a:solidFill>
            <a:schemeClr val="tx1"/>
          </a:solidFill>
          <a:latin typeface="+mn-lt"/>
          <a:ea typeface="+mn-ea"/>
          <a:cs typeface="+mn-cs"/>
        </a:defRPr>
      </a:lvl7pPr>
      <a:lvl8pPr marL="3523608" algn="l" defTabSz="503387" rtl="0" eaLnBrk="1" latinLnBrk="0" hangingPunct="1">
        <a:defRPr sz="2000" kern="1200">
          <a:solidFill>
            <a:schemeClr val="tx1"/>
          </a:solidFill>
          <a:latin typeface="+mn-lt"/>
          <a:ea typeface="+mn-ea"/>
          <a:cs typeface="+mn-cs"/>
        </a:defRPr>
      </a:lvl8pPr>
      <a:lvl9pPr marL="4026981" algn="l" defTabSz="503387" rtl="0" eaLnBrk="1" latinLnBrk="0" hangingPunct="1">
        <a:defRPr sz="20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334250" y="7306417"/>
            <a:ext cx="544830" cy="413808"/>
          </a:xfrm>
          <a:prstGeom prst="rect">
            <a:avLst/>
          </a:prstGeom>
        </p:spPr>
        <p:txBody>
          <a:bodyPr vert="horz" wrap="square" lIns="100724" tIns="50367" rIns="100724" bIns="50367" numCol="1" anchor="ctr" anchorCtr="0" compatLnSpc="1">
            <a:prstTxWarp prst="textNoShape">
              <a:avLst/>
            </a:prstTxWarp>
          </a:bodyPr>
          <a:lstStyle>
            <a:lvl1pPr algn="r" eaLnBrk="1" hangingPunct="1">
              <a:defRPr sz="1100" b="0">
                <a:solidFill>
                  <a:srgbClr val="595959"/>
                </a:solidFill>
                <a:latin typeface="Arial" pitchFamily="34" charset="0"/>
              </a:defRPr>
            </a:lvl1pPr>
          </a:lstStyle>
          <a:p>
            <a:fld id="{0C93825E-8E99-4CD4-9C6E-1233E9ECC88D}" type="slidenum">
              <a:rPr altLang="en-US" smtClean="0">
                <a:ea typeface="MS PGothic" pitchFamily="34" charset="-128"/>
              </a:rPr>
              <a:pPr/>
              <a:t>‹#›</a:t>
            </a:fld>
            <a:endParaRPr altLang="en-US">
              <a:ea typeface="MS PGothic" pitchFamily="34" charset="-128"/>
            </a:endParaRPr>
          </a:p>
        </p:txBody>
      </p:sp>
      <p:cxnSp>
        <p:nvCxnSpPr>
          <p:cNvPr id="11" name="Straight Connector 10"/>
          <p:cNvCxnSpPr/>
          <p:nvPr userDrawn="1"/>
        </p:nvCxnSpPr>
        <p:spPr>
          <a:xfrm>
            <a:off x="167640" y="7277630"/>
            <a:ext cx="930402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247975" y="798830"/>
            <a:ext cx="9223693"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8" r:id="rId1"/>
  </p:sldLayoutIdLst>
  <p:hf hdr="0" ftr="0" dt="0"/>
  <p:txStyles>
    <p:titleStyle>
      <a:lvl1pPr algn="l" defTabSz="503621" rtl="0" eaLnBrk="0" fontAlgn="base" hangingPunct="0">
        <a:spcBef>
          <a:spcPct val="0"/>
        </a:spcBef>
        <a:spcAft>
          <a:spcPct val="0"/>
        </a:spcAft>
        <a:defRPr sz="2200" kern="2000">
          <a:solidFill>
            <a:srgbClr val="002D1B"/>
          </a:solidFill>
          <a:latin typeface="Times New Roman" pitchFamily="18" charset="0"/>
          <a:ea typeface="MS PGothic" pitchFamily="34" charset="-128"/>
          <a:cs typeface="Times New Roman" pitchFamily="18" charset="0"/>
        </a:defRPr>
      </a:lvl1pPr>
      <a:lvl2pPr algn="l" defTabSz="503621" rtl="0" eaLnBrk="0" fontAlgn="base" hangingPunct="0">
        <a:spcBef>
          <a:spcPct val="0"/>
        </a:spcBef>
        <a:spcAft>
          <a:spcPct val="0"/>
        </a:spcAft>
        <a:defRPr sz="2200">
          <a:solidFill>
            <a:srgbClr val="002D1B"/>
          </a:solidFill>
          <a:latin typeface="Times New Roman" pitchFamily="18" charset="0"/>
          <a:ea typeface="MS PGothic" pitchFamily="34" charset="-128"/>
          <a:cs typeface="Times New Roman" pitchFamily="18" charset="0"/>
        </a:defRPr>
      </a:lvl2pPr>
      <a:lvl3pPr algn="l" defTabSz="503621" rtl="0" eaLnBrk="0" fontAlgn="base" hangingPunct="0">
        <a:spcBef>
          <a:spcPct val="0"/>
        </a:spcBef>
        <a:spcAft>
          <a:spcPct val="0"/>
        </a:spcAft>
        <a:defRPr sz="2200">
          <a:solidFill>
            <a:srgbClr val="002D1B"/>
          </a:solidFill>
          <a:latin typeface="Times New Roman" pitchFamily="18" charset="0"/>
          <a:ea typeface="MS PGothic" pitchFamily="34" charset="-128"/>
          <a:cs typeface="Times New Roman" pitchFamily="18" charset="0"/>
        </a:defRPr>
      </a:lvl3pPr>
      <a:lvl4pPr algn="l" defTabSz="503621" rtl="0" eaLnBrk="0" fontAlgn="base" hangingPunct="0">
        <a:spcBef>
          <a:spcPct val="0"/>
        </a:spcBef>
        <a:spcAft>
          <a:spcPct val="0"/>
        </a:spcAft>
        <a:defRPr sz="2200">
          <a:solidFill>
            <a:srgbClr val="002D1B"/>
          </a:solidFill>
          <a:latin typeface="Times New Roman" pitchFamily="18" charset="0"/>
          <a:ea typeface="MS PGothic" pitchFamily="34" charset="-128"/>
          <a:cs typeface="Times New Roman" pitchFamily="18" charset="0"/>
        </a:defRPr>
      </a:lvl4pPr>
      <a:lvl5pPr algn="l" defTabSz="503621" rtl="0" eaLnBrk="0" fontAlgn="base" hangingPunct="0">
        <a:spcBef>
          <a:spcPct val="0"/>
        </a:spcBef>
        <a:spcAft>
          <a:spcPct val="0"/>
        </a:spcAft>
        <a:defRPr sz="2200">
          <a:solidFill>
            <a:srgbClr val="002D1B"/>
          </a:solidFill>
          <a:latin typeface="Times New Roman" pitchFamily="18" charset="0"/>
          <a:ea typeface="MS PGothic" pitchFamily="34" charset="-128"/>
          <a:cs typeface="Times New Roman" pitchFamily="18" charset="0"/>
        </a:defRPr>
      </a:lvl5pPr>
      <a:lvl6pPr marL="503621" algn="l" defTabSz="503621"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6pPr>
      <a:lvl7pPr marL="1007236" algn="l" defTabSz="503621"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7pPr>
      <a:lvl8pPr marL="1510831" algn="l" defTabSz="503621"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8pPr>
      <a:lvl9pPr marL="2014436" algn="l" defTabSz="503621"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9pPr>
    </p:titleStyle>
    <p:bodyStyle>
      <a:lvl1pPr marL="377709" indent="-377709" algn="l" defTabSz="503621" rtl="0" eaLnBrk="0" fontAlgn="base" hangingPunct="0">
        <a:spcBef>
          <a:spcPct val="20000"/>
        </a:spcBef>
        <a:spcAft>
          <a:spcPct val="0"/>
        </a:spcAft>
        <a:buFont typeface="Arial" pitchFamily="34" charset="0"/>
        <a:buChar char="•"/>
        <a:defRPr sz="3600" kern="1200">
          <a:solidFill>
            <a:schemeClr val="tx1"/>
          </a:solidFill>
          <a:latin typeface="+mn-lt"/>
          <a:ea typeface="MS PGothic" pitchFamily="34" charset="-128"/>
          <a:cs typeface="MS PGothic" charset="0"/>
        </a:defRPr>
      </a:lvl1pPr>
      <a:lvl2pPr marL="818353" indent="-314754" algn="l" defTabSz="503621" rtl="0" eaLnBrk="0" fontAlgn="base" hangingPunct="0">
        <a:spcBef>
          <a:spcPct val="20000"/>
        </a:spcBef>
        <a:spcAft>
          <a:spcPct val="0"/>
        </a:spcAft>
        <a:buFont typeface="Arial" pitchFamily="34" charset="0"/>
        <a:buChar char="–"/>
        <a:defRPr sz="3100" kern="1200">
          <a:solidFill>
            <a:schemeClr val="tx1"/>
          </a:solidFill>
          <a:latin typeface="+mn-lt"/>
          <a:ea typeface="MS PGothic" pitchFamily="34" charset="-128"/>
          <a:cs typeface="MS PGothic" charset="0"/>
        </a:defRPr>
      </a:lvl2pPr>
      <a:lvl3pPr marL="1259028" indent="-251837" algn="l" defTabSz="503621" rtl="0" eaLnBrk="0" fontAlgn="base" hangingPunct="0">
        <a:spcBef>
          <a:spcPct val="20000"/>
        </a:spcBef>
        <a:spcAft>
          <a:spcPct val="0"/>
        </a:spcAft>
        <a:buFont typeface="Arial" pitchFamily="34" charset="0"/>
        <a:buChar char="•"/>
        <a:defRPr sz="2700" kern="1200">
          <a:solidFill>
            <a:schemeClr val="tx1"/>
          </a:solidFill>
          <a:latin typeface="+mn-lt"/>
          <a:ea typeface="MS PGothic" pitchFamily="34" charset="-128"/>
          <a:cs typeface="MS PGothic" charset="0"/>
        </a:defRPr>
      </a:lvl3pPr>
      <a:lvl4pPr marL="1762629" indent="-251837" algn="l" defTabSz="503621" rtl="0" eaLnBrk="0" fontAlgn="base" hangingPunct="0">
        <a:spcBef>
          <a:spcPct val="20000"/>
        </a:spcBef>
        <a:spcAft>
          <a:spcPct val="0"/>
        </a:spcAft>
        <a:buFont typeface="Arial" pitchFamily="34" charset="0"/>
        <a:buChar char="–"/>
        <a:defRPr sz="2200" kern="1200">
          <a:solidFill>
            <a:schemeClr val="tx1"/>
          </a:solidFill>
          <a:latin typeface="+mn-lt"/>
          <a:ea typeface="MS PGothic" pitchFamily="34" charset="-128"/>
          <a:cs typeface="MS PGothic" charset="0"/>
        </a:defRPr>
      </a:lvl4pPr>
      <a:lvl5pPr marL="2266237" indent="-251837" algn="l" defTabSz="503621" rtl="0" eaLnBrk="0" fontAlgn="base" hangingPunct="0">
        <a:spcBef>
          <a:spcPct val="20000"/>
        </a:spcBef>
        <a:spcAft>
          <a:spcPct val="0"/>
        </a:spcAft>
        <a:buFont typeface="Arial" pitchFamily="34" charset="0"/>
        <a:buChar char="»"/>
        <a:defRPr sz="2200" kern="1200">
          <a:solidFill>
            <a:schemeClr val="tx1"/>
          </a:solidFill>
          <a:latin typeface="+mn-lt"/>
          <a:ea typeface="MS PGothic" pitchFamily="34" charset="-128"/>
          <a:cs typeface="MS PGothic" charset="0"/>
        </a:defRPr>
      </a:lvl5pPr>
      <a:lvl6pPr marL="2769847" indent="-251837" algn="l" defTabSz="503621" rtl="0" eaLnBrk="1" latinLnBrk="0" hangingPunct="1">
        <a:spcBef>
          <a:spcPct val="20000"/>
        </a:spcBef>
        <a:buFont typeface="Arial"/>
        <a:buChar char="•"/>
        <a:defRPr sz="2200" kern="1200">
          <a:solidFill>
            <a:schemeClr val="tx1"/>
          </a:solidFill>
          <a:latin typeface="+mn-lt"/>
          <a:ea typeface="+mn-ea"/>
          <a:cs typeface="+mn-cs"/>
        </a:defRPr>
      </a:lvl6pPr>
      <a:lvl7pPr marL="3273454" indent="-251837" algn="l" defTabSz="503621" rtl="0" eaLnBrk="1" latinLnBrk="0" hangingPunct="1">
        <a:spcBef>
          <a:spcPct val="20000"/>
        </a:spcBef>
        <a:buFont typeface="Arial"/>
        <a:buChar char="•"/>
        <a:defRPr sz="2200" kern="1200">
          <a:solidFill>
            <a:schemeClr val="tx1"/>
          </a:solidFill>
          <a:latin typeface="+mn-lt"/>
          <a:ea typeface="+mn-ea"/>
          <a:cs typeface="+mn-cs"/>
        </a:defRPr>
      </a:lvl7pPr>
      <a:lvl8pPr marL="3777059" indent="-251837" algn="l" defTabSz="503621" rtl="0" eaLnBrk="1" latinLnBrk="0" hangingPunct="1">
        <a:spcBef>
          <a:spcPct val="20000"/>
        </a:spcBef>
        <a:buFont typeface="Arial"/>
        <a:buChar char="•"/>
        <a:defRPr sz="2200" kern="1200">
          <a:solidFill>
            <a:schemeClr val="tx1"/>
          </a:solidFill>
          <a:latin typeface="+mn-lt"/>
          <a:ea typeface="+mn-ea"/>
          <a:cs typeface="+mn-cs"/>
        </a:defRPr>
      </a:lvl8pPr>
      <a:lvl9pPr marL="4280672" indent="-251837" algn="l" defTabSz="503621"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3621" rtl="0" eaLnBrk="1" latinLnBrk="0" hangingPunct="1">
        <a:defRPr sz="2000" kern="1200">
          <a:solidFill>
            <a:schemeClr val="tx1"/>
          </a:solidFill>
          <a:latin typeface="+mn-lt"/>
          <a:ea typeface="+mn-ea"/>
          <a:cs typeface="+mn-cs"/>
        </a:defRPr>
      </a:lvl1pPr>
      <a:lvl2pPr marL="503621" algn="l" defTabSz="503621" rtl="0" eaLnBrk="1" latinLnBrk="0" hangingPunct="1">
        <a:defRPr sz="2000" kern="1200">
          <a:solidFill>
            <a:schemeClr val="tx1"/>
          </a:solidFill>
          <a:latin typeface="+mn-lt"/>
          <a:ea typeface="+mn-ea"/>
          <a:cs typeface="+mn-cs"/>
        </a:defRPr>
      </a:lvl2pPr>
      <a:lvl3pPr marL="1007236" algn="l" defTabSz="503621" rtl="0" eaLnBrk="1" latinLnBrk="0" hangingPunct="1">
        <a:defRPr sz="2000" kern="1200">
          <a:solidFill>
            <a:schemeClr val="tx1"/>
          </a:solidFill>
          <a:latin typeface="+mn-lt"/>
          <a:ea typeface="+mn-ea"/>
          <a:cs typeface="+mn-cs"/>
        </a:defRPr>
      </a:lvl3pPr>
      <a:lvl4pPr marL="1510831" algn="l" defTabSz="503621" rtl="0" eaLnBrk="1" latinLnBrk="0" hangingPunct="1">
        <a:defRPr sz="2000" kern="1200">
          <a:solidFill>
            <a:schemeClr val="tx1"/>
          </a:solidFill>
          <a:latin typeface="+mn-lt"/>
          <a:ea typeface="+mn-ea"/>
          <a:cs typeface="+mn-cs"/>
        </a:defRPr>
      </a:lvl4pPr>
      <a:lvl5pPr marL="2014436" algn="l" defTabSz="503621" rtl="0" eaLnBrk="1" latinLnBrk="0" hangingPunct="1">
        <a:defRPr sz="2000" kern="1200">
          <a:solidFill>
            <a:schemeClr val="tx1"/>
          </a:solidFill>
          <a:latin typeface="+mn-lt"/>
          <a:ea typeface="+mn-ea"/>
          <a:cs typeface="+mn-cs"/>
        </a:defRPr>
      </a:lvl5pPr>
      <a:lvl6pPr marL="2518042" algn="l" defTabSz="503621" rtl="0" eaLnBrk="1" latinLnBrk="0" hangingPunct="1">
        <a:defRPr sz="2000" kern="1200">
          <a:solidFill>
            <a:schemeClr val="tx1"/>
          </a:solidFill>
          <a:latin typeface="+mn-lt"/>
          <a:ea typeface="+mn-ea"/>
          <a:cs typeface="+mn-cs"/>
        </a:defRPr>
      </a:lvl6pPr>
      <a:lvl7pPr marL="3021646" algn="l" defTabSz="503621" rtl="0" eaLnBrk="1" latinLnBrk="0" hangingPunct="1">
        <a:defRPr sz="2000" kern="1200">
          <a:solidFill>
            <a:schemeClr val="tx1"/>
          </a:solidFill>
          <a:latin typeface="+mn-lt"/>
          <a:ea typeface="+mn-ea"/>
          <a:cs typeface="+mn-cs"/>
        </a:defRPr>
      </a:lvl7pPr>
      <a:lvl8pPr marL="3525257" algn="l" defTabSz="503621" rtl="0" eaLnBrk="1" latinLnBrk="0" hangingPunct="1">
        <a:defRPr sz="2000" kern="1200">
          <a:solidFill>
            <a:schemeClr val="tx1"/>
          </a:solidFill>
          <a:latin typeface="+mn-lt"/>
          <a:ea typeface="+mn-ea"/>
          <a:cs typeface="+mn-cs"/>
        </a:defRPr>
      </a:lvl8pPr>
      <a:lvl9pPr marL="4028865" algn="l" defTabSz="503621" rtl="0" eaLnBrk="1" latinLnBrk="0" hangingPunct="1">
        <a:defRPr sz="20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334250" y="7306417"/>
            <a:ext cx="544830" cy="413808"/>
          </a:xfrm>
          <a:prstGeom prst="rect">
            <a:avLst/>
          </a:prstGeom>
        </p:spPr>
        <p:txBody>
          <a:bodyPr vert="horz" wrap="square" lIns="100772" tIns="50391" rIns="100772" bIns="50391" numCol="1" anchor="ctr" anchorCtr="0" compatLnSpc="1">
            <a:prstTxWarp prst="textNoShape">
              <a:avLst/>
            </a:prstTxWarp>
          </a:bodyPr>
          <a:lstStyle>
            <a:lvl1pPr algn="r" eaLnBrk="1" hangingPunct="1">
              <a:defRPr sz="1100" b="0">
                <a:solidFill>
                  <a:srgbClr val="595959"/>
                </a:solidFill>
                <a:latin typeface="Arial" pitchFamily="34" charset="0"/>
              </a:defRPr>
            </a:lvl1pPr>
          </a:lstStyle>
          <a:p>
            <a:fld id="{0C93825E-8E99-4CD4-9C6E-1233E9ECC88D}" type="slidenum">
              <a:rPr altLang="en-US" smtClean="0">
                <a:ea typeface="MS PGothic" pitchFamily="34" charset="-128"/>
              </a:rPr>
              <a:pPr/>
              <a:t>‹#›</a:t>
            </a:fld>
            <a:endParaRPr altLang="en-US">
              <a:ea typeface="MS PGothic" pitchFamily="34" charset="-128"/>
            </a:endParaRPr>
          </a:p>
        </p:txBody>
      </p:sp>
      <p:cxnSp>
        <p:nvCxnSpPr>
          <p:cNvPr id="11" name="Straight Connector 10"/>
          <p:cNvCxnSpPr/>
          <p:nvPr userDrawn="1"/>
        </p:nvCxnSpPr>
        <p:spPr>
          <a:xfrm>
            <a:off x="167640" y="7277630"/>
            <a:ext cx="930402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247975" y="798830"/>
            <a:ext cx="9223693"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0" r:id="rId1"/>
  </p:sldLayoutIdLst>
  <p:hf hdr="0" ftr="0" dt="0"/>
  <p:txStyles>
    <p:titleStyle>
      <a:lvl1pPr algn="l" defTabSz="503855" rtl="0" eaLnBrk="0" fontAlgn="base" hangingPunct="0">
        <a:spcBef>
          <a:spcPct val="0"/>
        </a:spcBef>
        <a:spcAft>
          <a:spcPct val="0"/>
        </a:spcAft>
        <a:defRPr sz="2200" kern="2000">
          <a:solidFill>
            <a:srgbClr val="002D1B"/>
          </a:solidFill>
          <a:latin typeface="Times New Roman" pitchFamily="18" charset="0"/>
          <a:ea typeface="MS PGothic" pitchFamily="34" charset="-128"/>
          <a:cs typeface="Times New Roman" pitchFamily="18" charset="0"/>
        </a:defRPr>
      </a:lvl1pPr>
      <a:lvl2pPr algn="l" defTabSz="503855" rtl="0" eaLnBrk="0" fontAlgn="base" hangingPunct="0">
        <a:spcBef>
          <a:spcPct val="0"/>
        </a:spcBef>
        <a:spcAft>
          <a:spcPct val="0"/>
        </a:spcAft>
        <a:defRPr sz="2200">
          <a:solidFill>
            <a:srgbClr val="002D1B"/>
          </a:solidFill>
          <a:latin typeface="Times New Roman" pitchFamily="18" charset="0"/>
          <a:ea typeface="MS PGothic" pitchFamily="34" charset="-128"/>
          <a:cs typeface="Times New Roman" pitchFamily="18" charset="0"/>
        </a:defRPr>
      </a:lvl2pPr>
      <a:lvl3pPr algn="l" defTabSz="503855" rtl="0" eaLnBrk="0" fontAlgn="base" hangingPunct="0">
        <a:spcBef>
          <a:spcPct val="0"/>
        </a:spcBef>
        <a:spcAft>
          <a:spcPct val="0"/>
        </a:spcAft>
        <a:defRPr sz="2200">
          <a:solidFill>
            <a:srgbClr val="002D1B"/>
          </a:solidFill>
          <a:latin typeface="Times New Roman" pitchFamily="18" charset="0"/>
          <a:ea typeface="MS PGothic" pitchFamily="34" charset="-128"/>
          <a:cs typeface="Times New Roman" pitchFamily="18" charset="0"/>
        </a:defRPr>
      </a:lvl3pPr>
      <a:lvl4pPr algn="l" defTabSz="503855" rtl="0" eaLnBrk="0" fontAlgn="base" hangingPunct="0">
        <a:spcBef>
          <a:spcPct val="0"/>
        </a:spcBef>
        <a:spcAft>
          <a:spcPct val="0"/>
        </a:spcAft>
        <a:defRPr sz="2200">
          <a:solidFill>
            <a:srgbClr val="002D1B"/>
          </a:solidFill>
          <a:latin typeface="Times New Roman" pitchFamily="18" charset="0"/>
          <a:ea typeface="MS PGothic" pitchFamily="34" charset="-128"/>
          <a:cs typeface="Times New Roman" pitchFamily="18" charset="0"/>
        </a:defRPr>
      </a:lvl4pPr>
      <a:lvl5pPr algn="l" defTabSz="503855" rtl="0" eaLnBrk="0" fontAlgn="base" hangingPunct="0">
        <a:spcBef>
          <a:spcPct val="0"/>
        </a:spcBef>
        <a:spcAft>
          <a:spcPct val="0"/>
        </a:spcAft>
        <a:defRPr sz="2200">
          <a:solidFill>
            <a:srgbClr val="002D1B"/>
          </a:solidFill>
          <a:latin typeface="Times New Roman" pitchFamily="18" charset="0"/>
          <a:ea typeface="MS PGothic" pitchFamily="34" charset="-128"/>
          <a:cs typeface="Times New Roman" pitchFamily="18" charset="0"/>
        </a:defRPr>
      </a:lvl5pPr>
      <a:lvl6pPr marL="503855" algn="l" defTabSz="503855"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6pPr>
      <a:lvl7pPr marL="1007704" algn="l" defTabSz="503855"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7pPr>
      <a:lvl8pPr marL="1511535" algn="l" defTabSz="503855"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8pPr>
      <a:lvl9pPr marL="2015377" algn="l" defTabSz="503855" rtl="0" fontAlgn="base">
        <a:spcBef>
          <a:spcPct val="0"/>
        </a:spcBef>
        <a:spcAft>
          <a:spcPct val="0"/>
        </a:spcAft>
        <a:defRPr sz="2200">
          <a:solidFill>
            <a:srgbClr val="B01D14"/>
          </a:solidFill>
          <a:latin typeface="Minion Pro" pitchFamily="18" charset="0"/>
          <a:ea typeface="Minion Pro" pitchFamily="18" charset="0"/>
          <a:cs typeface="Minion Pro" pitchFamily="18" charset="0"/>
        </a:defRPr>
      </a:lvl9pPr>
    </p:titleStyle>
    <p:bodyStyle>
      <a:lvl1pPr marL="377887" indent="-377887" algn="l" defTabSz="503855" rtl="0" eaLnBrk="0" fontAlgn="base" hangingPunct="0">
        <a:spcBef>
          <a:spcPct val="20000"/>
        </a:spcBef>
        <a:spcAft>
          <a:spcPct val="0"/>
        </a:spcAft>
        <a:buFont typeface="Arial" pitchFamily="34" charset="0"/>
        <a:buChar char="•"/>
        <a:defRPr sz="3600" kern="1200">
          <a:solidFill>
            <a:schemeClr val="tx1"/>
          </a:solidFill>
          <a:latin typeface="+mn-lt"/>
          <a:ea typeface="MS PGothic" pitchFamily="34" charset="-128"/>
          <a:cs typeface="MS PGothic" charset="0"/>
        </a:defRPr>
      </a:lvl1pPr>
      <a:lvl2pPr marL="818736" indent="-314901" algn="l" defTabSz="503855" rtl="0" eaLnBrk="0" fontAlgn="base" hangingPunct="0">
        <a:spcBef>
          <a:spcPct val="20000"/>
        </a:spcBef>
        <a:spcAft>
          <a:spcPct val="0"/>
        </a:spcAft>
        <a:buFont typeface="Arial" pitchFamily="34" charset="0"/>
        <a:buChar char="–"/>
        <a:defRPr sz="3100" kern="1200">
          <a:solidFill>
            <a:schemeClr val="tx1"/>
          </a:solidFill>
          <a:latin typeface="+mn-lt"/>
          <a:ea typeface="MS PGothic" pitchFamily="34" charset="-128"/>
          <a:cs typeface="MS PGothic" charset="0"/>
        </a:defRPr>
      </a:lvl2pPr>
      <a:lvl3pPr marL="1259618" indent="-251954" algn="l" defTabSz="503855" rtl="0" eaLnBrk="0" fontAlgn="base" hangingPunct="0">
        <a:spcBef>
          <a:spcPct val="20000"/>
        </a:spcBef>
        <a:spcAft>
          <a:spcPct val="0"/>
        </a:spcAft>
        <a:buFont typeface="Arial" pitchFamily="34" charset="0"/>
        <a:buChar char="•"/>
        <a:defRPr sz="2700" kern="1200">
          <a:solidFill>
            <a:schemeClr val="tx1"/>
          </a:solidFill>
          <a:latin typeface="+mn-lt"/>
          <a:ea typeface="MS PGothic" pitchFamily="34" charset="-128"/>
          <a:cs typeface="MS PGothic" charset="0"/>
        </a:defRPr>
      </a:lvl3pPr>
      <a:lvl4pPr marL="1763453" indent="-251954" algn="l" defTabSz="503855" rtl="0" eaLnBrk="0" fontAlgn="base" hangingPunct="0">
        <a:spcBef>
          <a:spcPct val="20000"/>
        </a:spcBef>
        <a:spcAft>
          <a:spcPct val="0"/>
        </a:spcAft>
        <a:buFont typeface="Arial" pitchFamily="34" charset="0"/>
        <a:buChar char="–"/>
        <a:defRPr sz="2200" kern="1200">
          <a:solidFill>
            <a:schemeClr val="tx1"/>
          </a:solidFill>
          <a:latin typeface="+mn-lt"/>
          <a:ea typeface="MS PGothic" pitchFamily="34" charset="-128"/>
          <a:cs typeface="MS PGothic" charset="0"/>
        </a:defRPr>
      </a:lvl4pPr>
      <a:lvl5pPr marL="2267297" indent="-251954" algn="l" defTabSz="503855" rtl="0" eaLnBrk="0" fontAlgn="base" hangingPunct="0">
        <a:spcBef>
          <a:spcPct val="20000"/>
        </a:spcBef>
        <a:spcAft>
          <a:spcPct val="0"/>
        </a:spcAft>
        <a:buFont typeface="Arial" pitchFamily="34" charset="0"/>
        <a:buChar char="»"/>
        <a:defRPr sz="2200" kern="1200">
          <a:solidFill>
            <a:schemeClr val="tx1"/>
          </a:solidFill>
          <a:latin typeface="+mn-lt"/>
          <a:ea typeface="MS PGothic" pitchFamily="34" charset="-128"/>
          <a:cs typeface="MS PGothic" charset="0"/>
        </a:defRPr>
      </a:lvl5pPr>
      <a:lvl6pPr marL="2771142" indent="-251954" algn="l" defTabSz="503855" rtl="0" eaLnBrk="1" latinLnBrk="0" hangingPunct="1">
        <a:spcBef>
          <a:spcPct val="20000"/>
        </a:spcBef>
        <a:buFont typeface="Arial"/>
        <a:buChar char="•"/>
        <a:defRPr sz="2200" kern="1200">
          <a:solidFill>
            <a:schemeClr val="tx1"/>
          </a:solidFill>
          <a:latin typeface="+mn-lt"/>
          <a:ea typeface="+mn-ea"/>
          <a:cs typeface="+mn-cs"/>
        </a:defRPr>
      </a:lvl6pPr>
      <a:lvl7pPr marL="3274986" indent="-251954" algn="l" defTabSz="503855" rtl="0" eaLnBrk="1" latinLnBrk="0" hangingPunct="1">
        <a:spcBef>
          <a:spcPct val="20000"/>
        </a:spcBef>
        <a:buFont typeface="Arial"/>
        <a:buChar char="•"/>
        <a:defRPr sz="2200" kern="1200">
          <a:solidFill>
            <a:schemeClr val="tx1"/>
          </a:solidFill>
          <a:latin typeface="+mn-lt"/>
          <a:ea typeface="+mn-ea"/>
          <a:cs typeface="+mn-cs"/>
        </a:defRPr>
      </a:lvl7pPr>
      <a:lvl8pPr marL="3778826" indent="-251954" algn="l" defTabSz="503855" rtl="0" eaLnBrk="1" latinLnBrk="0" hangingPunct="1">
        <a:spcBef>
          <a:spcPct val="20000"/>
        </a:spcBef>
        <a:buFont typeface="Arial"/>
        <a:buChar char="•"/>
        <a:defRPr sz="2200" kern="1200">
          <a:solidFill>
            <a:schemeClr val="tx1"/>
          </a:solidFill>
          <a:latin typeface="+mn-lt"/>
          <a:ea typeface="+mn-ea"/>
          <a:cs typeface="+mn-cs"/>
        </a:defRPr>
      </a:lvl8pPr>
      <a:lvl9pPr marL="4282674" indent="-251954" algn="l" defTabSz="503855"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3855" rtl="0" eaLnBrk="1" latinLnBrk="0" hangingPunct="1">
        <a:defRPr sz="2000" kern="1200">
          <a:solidFill>
            <a:schemeClr val="tx1"/>
          </a:solidFill>
          <a:latin typeface="+mn-lt"/>
          <a:ea typeface="+mn-ea"/>
          <a:cs typeface="+mn-cs"/>
        </a:defRPr>
      </a:lvl1pPr>
      <a:lvl2pPr marL="503855" algn="l" defTabSz="503855" rtl="0" eaLnBrk="1" latinLnBrk="0" hangingPunct="1">
        <a:defRPr sz="2000" kern="1200">
          <a:solidFill>
            <a:schemeClr val="tx1"/>
          </a:solidFill>
          <a:latin typeface="+mn-lt"/>
          <a:ea typeface="+mn-ea"/>
          <a:cs typeface="+mn-cs"/>
        </a:defRPr>
      </a:lvl2pPr>
      <a:lvl3pPr marL="1007704" algn="l" defTabSz="503855" rtl="0" eaLnBrk="1" latinLnBrk="0" hangingPunct="1">
        <a:defRPr sz="2000" kern="1200">
          <a:solidFill>
            <a:schemeClr val="tx1"/>
          </a:solidFill>
          <a:latin typeface="+mn-lt"/>
          <a:ea typeface="+mn-ea"/>
          <a:cs typeface="+mn-cs"/>
        </a:defRPr>
      </a:lvl3pPr>
      <a:lvl4pPr marL="1511535" algn="l" defTabSz="503855" rtl="0" eaLnBrk="1" latinLnBrk="0" hangingPunct="1">
        <a:defRPr sz="2000" kern="1200">
          <a:solidFill>
            <a:schemeClr val="tx1"/>
          </a:solidFill>
          <a:latin typeface="+mn-lt"/>
          <a:ea typeface="+mn-ea"/>
          <a:cs typeface="+mn-cs"/>
        </a:defRPr>
      </a:lvl4pPr>
      <a:lvl5pPr marL="2015377" algn="l" defTabSz="503855" rtl="0" eaLnBrk="1" latinLnBrk="0" hangingPunct="1">
        <a:defRPr sz="2000" kern="1200">
          <a:solidFill>
            <a:schemeClr val="tx1"/>
          </a:solidFill>
          <a:latin typeface="+mn-lt"/>
          <a:ea typeface="+mn-ea"/>
          <a:cs typeface="+mn-cs"/>
        </a:defRPr>
      </a:lvl5pPr>
      <a:lvl6pPr marL="2519220" algn="l" defTabSz="503855" rtl="0" eaLnBrk="1" latinLnBrk="0" hangingPunct="1">
        <a:defRPr sz="2000" kern="1200">
          <a:solidFill>
            <a:schemeClr val="tx1"/>
          </a:solidFill>
          <a:latin typeface="+mn-lt"/>
          <a:ea typeface="+mn-ea"/>
          <a:cs typeface="+mn-cs"/>
        </a:defRPr>
      </a:lvl6pPr>
      <a:lvl7pPr marL="3023060" algn="l" defTabSz="503855" rtl="0" eaLnBrk="1" latinLnBrk="0" hangingPunct="1">
        <a:defRPr sz="2000" kern="1200">
          <a:solidFill>
            <a:schemeClr val="tx1"/>
          </a:solidFill>
          <a:latin typeface="+mn-lt"/>
          <a:ea typeface="+mn-ea"/>
          <a:cs typeface="+mn-cs"/>
        </a:defRPr>
      </a:lvl7pPr>
      <a:lvl8pPr marL="3526907" algn="l" defTabSz="503855" rtl="0" eaLnBrk="1" latinLnBrk="0" hangingPunct="1">
        <a:defRPr sz="2000" kern="1200">
          <a:solidFill>
            <a:schemeClr val="tx1"/>
          </a:solidFill>
          <a:latin typeface="+mn-lt"/>
          <a:ea typeface="+mn-ea"/>
          <a:cs typeface="+mn-cs"/>
        </a:defRPr>
      </a:lvl8pPr>
      <a:lvl9pPr marL="4030750" algn="l" defTabSz="50385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image" Target="../media/image5.gif"/><Relationship Id="rId5" Type="http://schemas.openxmlformats.org/officeDocument/2006/relationships/tags" Target="../tags/tag15.xml"/><Relationship Id="rId10" Type="http://schemas.openxmlformats.org/officeDocument/2006/relationships/notesSlide" Target="../notesSlides/notesSlide1.xml"/><Relationship Id="rId4" Type="http://schemas.openxmlformats.org/officeDocument/2006/relationships/tags" Target="../tags/tag14.xml"/><Relationship Id="rId9"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tags" Target="../tags/tag211.xml"/><Relationship Id="rId13" Type="http://schemas.openxmlformats.org/officeDocument/2006/relationships/tags" Target="../tags/tag216.xml"/><Relationship Id="rId18" Type="http://schemas.openxmlformats.org/officeDocument/2006/relationships/tags" Target="../tags/tag221.xml"/><Relationship Id="rId3" Type="http://schemas.openxmlformats.org/officeDocument/2006/relationships/tags" Target="../tags/tag206.xml"/><Relationship Id="rId21" Type="http://schemas.openxmlformats.org/officeDocument/2006/relationships/tags" Target="../tags/tag224.xml"/><Relationship Id="rId7" Type="http://schemas.openxmlformats.org/officeDocument/2006/relationships/tags" Target="../tags/tag210.xml"/><Relationship Id="rId12" Type="http://schemas.openxmlformats.org/officeDocument/2006/relationships/tags" Target="../tags/tag215.xml"/><Relationship Id="rId17" Type="http://schemas.openxmlformats.org/officeDocument/2006/relationships/tags" Target="../tags/tag220.xml"/><Relationship Id="rId25" Type="http://schemas.openxmlformats.org/officeDocument/2006/relationships/slideLayout" Target="../slideLayouts/slideLayout7.xml"/><Relationship Id="rId2" Type="http://schemas.openxmlformats.org/officeDocument/2006/relationships/tags" Target="../tags/tag205.xml"/><Relationship Id="rId16" Type="http://schemas.openxmlformats.org/officeDocument/2006/relationships/tags" Target="../tags/tag219.xml"/><Relationship Id="rId20" Type="http://schemas.openxmlformats.org/officeDocument/2006/relationships/tags" Target="../tags/tag223.xml"/><Relationship Id="rId1" Type="http://schemas.openxmlformats.org/officeDocument/2006/relationships/tags" Target="../tags/tag204.xml"/><Relationship Id="rId6" Type="http://schemas.openxmlformats.org/officeDocument/2006/relationships/tags" Target="../tags/tag209.xml"/><Relationship Id="rId11" Type="http://schemas.openxmlformats.org/officeDocument/2006/relationships/tags" Target="../tags/tag214.xml"/><Relationship Id="rId24" Type="http://schemas.openxmlformats.org/officeDocument/2006/relationships/tags" Target="../tags/tag227.xml"/><Relationship Id="rId5" Type="http://schemas.openxmlformats.org/officeDocument/2006/relationships/tags" Target="../tags/tag208.xml"/><Relationship Id="rId15" Type="http://schemas.openxmlformats.org/officeDocument/2006/relationships/tags" Target="../tags/tag218.xml"/><Relationship Id="rId23" Type="http://schemas.openxmlformats.org/officeDocument/2006/relationships/tags" Target="../tags/tag226.xml"/><Relationship Id="rId10" Type="http://schemas.openxmlformats.org/officeDocument/2006/relationships/tags" Target="../tags/tag213.xml"/><Relationship Id="rId19" Type="http://schemas.openxmlformats.org/officeDocument/2006/relationships/tags" Target="../tags/tag222.xml"/><Relationship Id="rId4" Type="http://schemas.openxmlformats.org/officeDocument/2006/relationships/tags" Target="../tags/tag207.xml"/><Relationship Id="rId9" Type="http://schemas.openxmlformats.org/officeDocument/2006/relationships/tags" Target="../tags/tag212.xml"/><Relationship Id="rId14" Type="http://schemas.openxmlformats.org/officeDocument/2006/relationships/tags" Target="../tags/tag217.xml"/><Relationship Id="rId22" Type="http://schemas.openxmlformats.org/officeDocument/2006/relationships/tags" Target="../tags/tag225.xml"/></Relationships>
</file>

<file path=ppt/slides/_rels/slide11.xml.rels><?xml version="1.0" encoding="UTF-8" standalone="yes"?>
<Relationships xmlns="http://schemas.openxmlformats.org/package/2006/relationships"><Relationship Id="rId8" Type="http://schemas.openxmlformats.org/officeDocument/2006/relationships/tags" Target="../tags/tag235.xml"/><Relationship Id="rId13" Type="http://schemas.openxmlformats.org/officeDocument/2006/relationships/tags" Target="../tags/tag240.xml"/><Relationship Id="rId18" Type="http://schemas.openxmlformats.org/officeDocument/2006/relationships/tags" Target="../tags/tag245.xml"/><Relationship Id="rId3" Type="http://schemas.openxmlformats.org/officeDocument/2006/relationships/tags" Target="../tags/tag230.xml"/><Relationship Id="rId21" Type="http://schemas.openxmlformats.org/officeDocument/2006/relationships/tags" Target="../tags/tag248.xml"/><Relationship Id="rId7" Type="http://schemas.openxmlformats.org/officeDocument/2006/relationships/tags" Target="../tags/tag234.xml"/><Relationship Id="rId12" Type="http://schemas.openxmlformats.org/officeDocument/2006/relationships/tags" Target="../tags/tag239.xml"/><Relationship Id="rId17" Type="http://schemas.openxmlformats.org/officeDocument/2006/relationships/tags" Target="../tags/tag244.xml"/><Relationship Id="rId2" Type="http://schemas.openxmlformats.org/officeDocument/2006/relationships/tags" Target="../tags/tag229.xml"/><Relationship Id="rId16" Type="http://schemas.openxmlformats.org/officeDocument/2006/relationships/tags" Target="../tags/tag243.xml"/><Relationship Id="rId20" Type="http://schemas.openxmlformats.org/officeDocument/2006/relationships/tags" Target="../tags/tag247.xml"/><Relationship Id="rId1" Type="http://schemas.openxmlformats.org/officeDocument/2006/relationships/tags" Target="../tags/tag228.xml"/><Relationship Id="rId6" Type="http://schemas.openxmlformats.org/officeDocument/2006/relationships/tags" Target="../tags/tag233.xml"/><Relationship Id="rId11" Type="http://schemas.openxmlformats.org/officeDocument/2006/relationships/tags" Target="../tags/tag238.xml"/><Relationship Id="rId24" Type="http://schemas.openxmlformats.org/officeDocument/2006/relationships/slideLayout" Target="../slideLayouts/slideLayout8.xml"/><Relationship Id="rId5" Type="http://schemas.openxmlformats.org/officeDocument/2006/relationships/tags" Target="../tags/tag232.xml"/><Relationship Id="rId15" Type="http://schemas.openxmlformats.org/officeDocument/2006/relationships/tags" Target="../tags/tag242.xml"/><Relationship Id="rId23" Type="http://schemas.openxmlformats.org/officeDocument/2006/relationships/tags" Target="../tags/tag250.xml"/><Relationship Id="rId10" Type="http://schemas.openxmlformats.org/officeDocument/2006/relationships/tags" Target="../tags/tag237.xml"/><Relationship Id="rId19" Type="http://schemas.openxmlformats.org/officeDocument/2006/relationships/tags" Target="../tags/tag246.xml"/><Relationship Id="rId4" Type="http://schemas.openxmlformats.org/officeDocument/2006/relationships/tags" Target="../tags/tag231.xml"/><Relationship Id="rId9" Type="http://schemas.openxmlformats.org/officeDocument/2006/relationships/tags" Target="../tags/tag236.xml"/><Relationship Id="rId14" Type="http://schemas.openxmlformats.org/officeDocument/2006/relationships/tags" Target="../tags/tag241.xml"/><Relationship Id="rId22" Type="http://schemas.openxmlformats.org/officeDocument/2006/relationships/tags" Target="../tags/tag249.xml"/></Relationships>
</file>

<file path=ppt/slides/_rels/slide12.xml.rels><?xml version="1.0" encoding="UTF-8" standalone="yes"?>
<Relationships xmlns="http://schemas.openxmlformats.org/package/2006/relationships"><Relationship Id="rId8" Type="http://schemas.openxmlformats.org/officeDocument/2006/relationships/tags" Target="../tags/tag258.xml"/><Relationship Id="rId13" Type="http://schemas.openxmlformats.org/officeDocument/2006/relationships/tags" Target="../tags/tag263.xml"/><Relationship Id="rId18" Type="http://schemas.openxmlformats.org/officeDocument/2006/relationships/tags" Target="../tags/tag268.xml"/><Relationship Id="rId26" Type="http://schemas.openxmlformats.org/officeDocument/2006/relationships/image" Target="../media/image9.png"/><Relationship Id="rId3" Type="http://schemas.openxmlformats.org/officeDocument/2006/relationships/tags" Target="../tags/tag253.xml"/><Relationship Id="rId21" Type="http://schemas.openxmlformats.org/officeDocument/2006/relationships/tags" Target="../tags/tag271.xml"/><Relationship Id="rId7" Type="http://schemas.openxmlformats.org/officeDocument/2006/relationships/tags" Target="../tags/tag257.xml"/><Relationship Id="rId12" Type="http://schemas.openxmlformats.org/officeDocument/2006/relationships/tags" Target="../tags/tag262.xml"/><Relationship Id="rId17" Type="http://schemas.openxmlformats.org/officeDocument/2006/relationships/tags" Target="../tags/tag267.xml"/><Relationship Id="rId25" Type="http://schemas.openxmlformats.org/officeDocument/2006/relationships/image" Target="../media/image8.jpeg"/><Relationship Id="rId2" Type="http://schemas.openxmlformats.org/officeDocument/2006/relationships/tags" Target="../tags/tag252.xml"/><Relationship Id="rId16" Type="http://schemas.openxmlformats.org/officeDocument/2006/relationships/tags" Target="../tags/tag266.xml"/><Relationship Id="rId20" Type="http://schemas.openxmlformats.org/officeDocument/2006/relationships/tags" Target="../tags/tag270.xml"/><Relationship Id="rId1" Type="http://schemas.openxmlformats.org/officeDocument/2006/relationships/tags" Target="../tags/tag251.xml"/><Relationship Id="rId6" Type="http://schemas.openxmlformats.org/officeDocument/2006/relationships/tags" Target="../tags/tag256.xml"/><Relationship Id="rId11" Type="http://schemas.openxmlformats.org/officeDocument/2006/relationships/tags" Target="../tags/tag261.xml"/><Relationship Id="rId24" Type="http://schemas.openxmlformats.org/officeDocument/2006/relationships/notesSlide" Target="../notesSlides/notesSlide6.xml"/><Relationship Id="rId5" Type="http://schemas.openxmlformats.org/officeDocument/2006/relationships/tags" Target="../tags/tag255.xml"/><Relationship Id="rId15" Type="http://schemas.openxmlformats.org/officeDocument/2006/relationships/tags" Target="../tags/tag265.xml"/><Relationship Id="rId23" Type="http://schemas.openxmlformats.org/officeDocument/2006/relationships/slideLayout" Target="../slideLayouts/slideLayout4.xml"/><Relationship Id="rId10" Type="http://schemas.openxmlformats.org/officeDocument/2006/relationships/tags" Target="../tags/tag260.xml"/><Relationship Id="rId19" Type="http://schemas.openxmlformats.org/officeDocument/2006/relationships/tags" Target="../tags/tag269.xml"/><Relationship Id="rId4" Type="http://schemas.openxmlformats.org/officeDocument/2006/relationships/tags" Target="../tags/tag254.xml"/><Relationship Id="rId9" Type="http://schemas.openxmlformats.org/officeDocument/2006/relationships/tags" Target="../tags/tag259.xml"/><Relationship Id="rId14" Type="http://schemas.openxmlformats.org/officeDocument/2006/relationships/tags" Target="../tags/tag264.xml"/><Relationship Id="rId22" Type="http://schemas.openxmlformats.org/officeDocument/2006/relationships/tags" Target="../tags/tag272.xml"/></Relationships>
</file>

<file path=ppt/slides/_rels/slide13.xml.rels><?xml version="1.0" encoding="UTF-8" standalone="yes"?>
<Relationships xmlns="http://schemas.openxmlformats.org/package/2006/relationships"><Relationship Id="rId8" Type="http://schemas.openxmlformats.org/officeDocument/2006/relationships/tags" Target="../tags/tag280.xml"/><Relationship Id="rId13" Type="http://schemas.openxmlformats.org/officeDocument/2006/relationships/tags" Target="../tags/tag285.xml"/><Relationship Id="rId18" Type="http://schemas.openxmlformats.org/officeDocument/2006/relationships/tags" Target="../tags/tag290.xml"/><Relationship Id="rId3" Type="http://schemas.openxmlformats.org/officeDocument/2006/relationships/tags" Target="../tags/tag275.xml"/><Relationship Id="rId21" Type="http://schemas.openxmlformats.org/officeDocument/2006/relationships/tags" Target="../tags/tag293.xml"/><Relationship Id="rId7" Type="http://schemas.openxmlformats.org/officeDocument/2006/relationships/tags" Target="../tags/tag279.xml"/><Relationship Id="rId12" Type="http://schemas.openxmlformats.org/officeDocument/2006/relationships/tags" Target="../tags/tag284.xml"/><Relationship Id="rId17" Type="http://schemas.openxmlformats.org/officeDocument/2006/relationships/tags" Target="../tags/tag289.xml"/><Relationship Id="rId2" Type="http://schemas.openxmlformats.org/officeDocument/2006/relationships/tags" Target="../tags/tag274.xml"/><Relationship Id="rId16" Type="http://schemas.openxmlformats.org/officeDocument/2006/relationships/tags" Target="../tags/tag288.xml"/><Relationship Id="rId20" Type="http://schemas.openxmlformats.org/officeDocument/2006/relationships/tags" Target="../tags/tag292.xml"/><Relationship Id="rId1" Type="http://schemas.openxmlformats.org/officeDocument/2006/relationships/tags" Target="../tags/tag273.xml"/><Relationship Id="rId6" Type="http://schemas.openxmlformats.org/officeDocument/2006/relationships/tags" Target="../tags/tag278.xml"/><Relationship Id="rId11" Type="http://schemas.openxmlformats.org/officeDocument/2006/relationships/tags" Target="../tags/tag283.xml"/><Relationship Id="rId5" Type="http://schemas.openxmlformats.org/officeDocument/2006/relationships/tags" Target="../tags/tag277.xml"/><Relationship Id="rId15" Type="http://schemas.openxmlformats.org/officeDocument/2006/relationships/tags" Target="../tags/tag287.xml"/><Relationship Id="rId10" Type="http://schemas.openxmlformats.org/officeDocument/2006/relationships/tags" Target="../tags/tag282.xml"/><Relationship Id="rId19" Type="http://schemas.openxmlformats.org/officeDocument/2006/relationships/tags" Target="../tags/tag291.xml"/><Relationship Id="rId4" Type="http://schemas.openxmlformats.org/officeDocument/2006/relationships/tags" Target="../tags/tag276.xml"/><Relationship Id="rId9" Type="http://schemas.openxmlformats.org/officeDocument/2006/relationships/tags" Target="../tags/tag281.xml"/><Relationship Id="rId14" Type="http://schemas.openxmlformats.org/officeDocument/2006/relationships/tags" Target="../tags/tag286.xml"/><Relationship Id="rId22"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tags" Target="../tags/tag301.xml"/><Relationship Id="rId13" Type="http://schemas.openxmlformats.org/officeDocument/2006/relationships/tags" Target="../tags/tag306.xml"/><Relationship Id="rId18" Type="http://schemas.openxmlformats.org/officeDocument/2006/relationships/tags" Target="../tags/tag311.xml"/><Relationship Id="rId3" Type="http://schemas.openxmlformats.org/officeDocument/2006/relationships/tags" Target="../tags/tag296.xml"/><Relationship Id="rId21" Type="http://schemas.openxmlformats.org/officeDocument/2006/relationships/slideLayout" Target="../slideLayouts/slideLayout10.xml"/><Relationship Id="rId7" Type="http://schemas.openxmlformats.org/officeDocument/2006/relationships/tags" Target="../tags/tag300.xml"/><Relationship Id="rId12" Type="http://schemas.openxmlformats.org/officeDocument/2006/relationships/tags" Target="../tags/tag305.xml"/><Relationship Id="rId17" Type="http://schemas.openxmlformats.org/officeDocument/2006/relationships/tags" Target="../tags/tag310.xml"/><Relationship Id="rId2" Type="http://schemas.openxmlformats.org/officeDocument/2006/relationships/tags" Target="../tags/tag295.xml"/><Relationship Id="rId16" Type="http://schemas.openxmlformats.org/officeDocument/2006/relationships/tags" Target="../tags/tag309.xml"/><Relationship Id="rId20" Type="http://schemas.openxmlformats.org/officeDocument/2006/relationships/tags" Target="../tags/tag313.xml"/><Relationship Id="rId1" Type="http://schemas.openxmlformats.org/officeDocument/2006/relationships/tags" Target="../tags/tag294.xml"/><Relationship Id="rId6" Type="http://schemas.openxmlformats.org/officeDocument/2006/relationships/tags" Target="../tags/tag299.xml"/><Relationship Id="rId11" Type="http://schemas.openxmlformats.org/officeDocument/2006/relationships/tags" Target="../tags/tag304.xml"/><Relationship Id="rId5" Type="http://schemas.openxmlformats.org/officeDocument/2006/relationships/tags" Target="../tags/tag298.xml"/><Relationship Id="rId15" Type="http://schemas.openxmlformats.org/officeDocument/2006/relationships/tags" Target="../tags/tag308.xml"/><Relationship Id="rId10" Type="http://schemas.openxmlformats.org/officeDocument/2006/relationships/tags" Target="../tags/tag303.xml"/><Relationship Id="rId19" Type="http://schemas.openxmlformats.org/officeDocument/2006/relationships/tags" Target="../tags/tag312.xml"/><Relationship Id="rId4" Type="http://schemas.openxmlformats.org/officeDocument/2006/relationships/tags" Target="../tags/tag297.xml"/><Relationship Id="rId9" Type="http://schemas.openxmlformats.org/officeDocument/2006/relationships/tags" Target="../tags/tag302.xml"/><Relationship Id="rId14" Type="http://schemas.openxmlformats.org/officeDocument/2006/relationships/tags" Target="../tags/tag307.xml"/></Relationships>
</file>

<file path=ppt/slides/_rels/slide15.xml.rels><?xml version="1.0" encoding="UTF-8" standalone="yes"?>
<Relationships xmlns="http://schemas.openxmlformats.org/package/2006/relationships"><Relationship Id="rId8" Type="http://schemas.openxmlformats.org/officeDocument/2006/relationships/tags" Target="../tags/tag321.xml"/><Relationship Id="rId13" Type="http://schemas.openxmlformats.org/officeDocument/2006/relationships/tags" Target="../tags/tag326.xml"/><Relationship Id="rId18" Type="http://schemas.openxmlformats.org/officeDocument/2006/relationships/tags" Target="../tags/tag331.xml"/><Relationship Id="rId3" Type="http://schemas.openxmlformats.org/officeDocument/2006/relationships/tags" Target="../tags/tag316.xml"/><Relationship Id="rId7" Type="http://schemas.openxmlformats.org/officeDocument/2006/relationships/tags" Target="../tags/tag320.xml"/><Relationship Id="rId12" Type="http://schemas.openxmlformats.org/officeDocument/2006/relationships/tags" Target="../tags/tag325.xml"/><Relationship Id="rId17" Type="http://schemas.openxmlformats.org/officeDocument/2006/relationships/tags" Target="../tags/tag330.xml"/><Relationship Id="rId2" Type="http://schemas.openxmlformats.org/officeDocument/2006/relationships/tags" Target="../tags/tag315.xml"/><Relationship Id="rId16" Type="http://schemas.openxmlformats.org/officeDocument/2006/relationships/tags" Target="../tags/tag329.xml"/><Relationship Id="rId20" Type="http://schemas.openxmlformats.org/officeDocument/2006/relationships/slideLayout" Target="../slideLayouts/slideLayout11.xml"/><Relationship Id="rId1" Type="http://schemas.openxmlformats.org/officeDocument/2006/relationships/tags" Target="../tags/tag314.xml"/><Relationship Id="rId6" Type="http://schemas.openxmlformats.org/officeDocument/2006/relationships/tags" Target="../tags/tag319.xml"/><Relationship Id="rId11" Type="http://schemas.openxmlformats.org/officeDocument/2006/relationships/tags" Target="../tags/tag324.xml"/><Relationship Id="rId5" Type="http://schemas.openxmlformats.org/officeDocument/2006/relationships/tags" Target="../tags/tag318.xml"/><Relationship Id="rId15" Type="http://schemas.openxmlformats.org/officeDocument/2006/relationships/tags" Target="../tags/tag328.xml"/><Relationship Id="rId10" Type="http://schemas.openxmlformats.org/officeDocument/2006/relationships/tags" Target="../tags/tag323.xml"/><Relationship Id="rId19" Type="http://schemas.openxmlformats.org/officeDocument/2006/relationships/tags" Target="../tags/tag332.xml"/><Relationship Id="rId4" Type="http://schemas.openxmlformats.org/officeDocument/2006/relationships/tags" Target="../tags/tag317.xml"/><Relationship Id="rId9" Type="http://schemas.openxmlformats.org/officeDocument/2006/relationships/tags" Target="../tags/tag322.xml"/><Relationship Id="rId14" Type="http://schemas.openxmlformats.org/officeDocument/2006/relationships/tags" Target="../tags/tag327.xml"/></Relationships>
</file>

<file path=ppt/slides/_rels/slide16.xml.rels><?xml version="1.0" encoding="UTF-8" standalone="yes"?>
<Relationships xmlns="http://schemas.openxmlformats.org/package/2006/relationships"><Relationship Id="rId8" Type="http://schemas.openxmlformats.org/officeDocument/2006/relationships/tags" Target="../tags/tag340.xml"/><Relationship Id="rId13" Type="http://schemas.openxmlformats.org/officeDocument/2006/relationships/tags" Target="../tags/tag345.xml"/><Relationship Id="rId18" Type="http://schemas.openxmlformats.org/officeDocument/2006/relationships/tags" Target="../tags/tag350.xml"/><Relationship Id="rId3" Type="http://schemas.openxmlformats.org/officeDocument/2006/relationships/tags" Target="../tags/tag335.xml"/><Relationship Id="rId21" Type="http://schemas.openxmlformats.org/officeDocument/2006/relationships/image" Target="../media/image8.jpeg"/><Relationship Id="rId7" Type="http://schemas.openxmlformats.org/officeDocument/2006/relationships/tags" Target="../tags/tag339.xml"/><Relationship Id="rId12" Type="http://schemas.openxmlformats.org/officeDocument/2006/relationships/tags" Target="../tags/tag344.xml"/><Relationship Id="rId17" Type="http://schemas.openxmlformats.org/officeDocument/2006/relationships/tags" Target="../tags/tag349.xml"/><Relationship Id="rId2" Type="http://schemas.openxmlformats.org/officeDocument/2006/relationships/tags" Target="../tags/tag334.xml"/><Relationship Id="rId16" Type="http://schemas.openxmlformats.org/officeDocument/2006/relationships/tags" Target="../tags/tag348.xml"/><Relationship Id="rId20" Type="http://schemas.openxmlformats.org/officeDocument/2006/relationships/notesSlide" Target="../notesSlides/notesSlide7.xml"/><Relationship Id="rId1" Type="http://schemas.openxmlformats.org/officeDocument/2006/relationships/tags" Target="../tags/tag333.xml"/><Relationship Id="rId6" Type="http://schemas.openxmlformats.org/officeDocument/2006/relationships/tags" Target="../tags/tag338.xml"/><Relationship Id="rId11" Type="http://schemas.openxmlformats.org/officeDocument/2006/relationships/tags" Target="../tags/tag343.xml"/><Relationship Id="rId5" Type="http://schemas.openxmlformats.org/officeDocument/2006/relationships/tags" Target="../tags/tag337.xml"/><Relationship Id="rId15" Type="http://schemas.openxmlformats.org/officeDocument/2006/relationships/tags" Target="../tags/tag347.xml"/><Relationship Id="rId10" Type="http://schemas.openxmlformats.org/officeDocument/2006/relationships/tags" Target="../tags/tag342.xml"/><Relationship Id="rId19" Type="http://schemas.openxmlformats.org/officeDocument/2006/relationships/slideLayout" Target="../slideLayouts/slideLayout4.xml"/><Relationship Id="rId4" Type="http://schemas.openxmlformats.org/officeDocument/2006/relationships/tags" Target="../tags/tag336.xml"/><Relationship Id="rId9" Type="http://schemas.openxmlformats.org/officeDocument/2006/relationships/tags" Target="../tags/tag341.xml"/><Relationship Id="rId14" Type="http://schemas.openxmlformats.org/officeDocument/2006/relationships/tags" Target="../tags/tag346.xml"/><Relationship Id="rId22"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tags" Target="../tags/tag358.xml"/><Relationship Id="rId13" Type="http://schemas.openxmlformats.org/officeDocument/2006/relationships/tags" Target="../tags/tag363.xml"/><Relationship Id="rId18" Type="http://schemas.openxmlformats.org/officeDocument/2006/relationships/slideLayout" Target="../slideLayouts/slideLayout12.xml"/><Relationship Id="rId3" Type="http://schemas.openxmlformats.org/officeDocument/2006/relationships/tags" Target="../tags/tag353.xml"/><Relationship Id="rId7" Type="http://schemas.openxmlformats.org/officeDocument/2006/relationships/tags" Target="../tags/tag357.xml"/><Relationship Id="rId12" Type="http://schemas.openxmlformats.org/officeDocument/2006/relationships/tags" Target="../tags/tag362.xml"/><Relationship Id="rId17" Type="http://schemas.openxmlformats.org/officeDocument/2006/relationships/tags" Target="../tags/tag367.xml"/><Relationship Id="rId2" Type="http://schemas.openxmlformats.org/officeDocument/2006/relationships/tags" Target="../tags/tag352.xml"/><Relationship Id="rId16" Type="http://schemas.openxmlformats.org/officeDocument/2006/relationships/tags" Target="../tags/tag366.xml"/><Relationship Id="rId1" Type="http://schemas.openxmlformats.org/officeDocument/2006/relationships/tags" Target="../tags/tag351.xml"/><Relationship Id="rId6" Type="http://schemas.openxmlformats.org/officeDocument/2006/relationships/tags" Target="../tags/tag356.xml"/><Relationship Id="rId11" Type="http://schemas.openxmlformats.org/officeDocument/2006/relationships/tags" Target="../tags/tag361.xml"/><Relationship Id="rId5" Type="http://schemas.openxmlformats.org/officeDocument/2006/relationships/tags" Target="../tags/tag355.xml"/><Relationship Id="rId15" Type="http://schemas.openxmlformats.org/officeDocument/2006/relationships/tags" Target="../tags/tag365.xml"/><Relationship Id="rId10" Type="http://schemas.openxmlformats.org/officeDocument/2006/relationships/tags" Target="../tags/tag360.xml"/><Relationship Id="rId4" Type="http://schemas.openxmlformats.org/officeDocument/2006/relationships/tags" Target="../tags/tag354.xml"/><Relationship Id="rId9" Type="http://schemas.openxmlformats.org/officeDocument/2006/relationships/tags" Target="../tags/tag359.xml"/><Relationship Id="rId14" Type="http://schemas.openxmlformats.org/officeDocument/2006/relationships/tags" Target="../tags/tag364.xml"/></Relationships>
</file>

<file path=ppt/slides/_rels/slide18.xml.rels><?xml version="1.0" encoding="UTF-8" standalone="yes"?>
<Relationships xmlns="http://schemas.openxmlformats.org/package/2006/relationships"><Relationship Id="rId8" Type="http://schemas.openxmlformats.org/officeDocument/2006/relationships/tags" Target="../tags/tag375.xml"/><Relationship Id="rId13" Type="http://schemas.openxmlformats.org/officeDocument/2006/relationships/tags" Target="../tags/tag380.xml"/><Relationship Id="rId3" Type="http://schemas.openxmlformats.org/officeDocument/2006/relationships/tags" Target="../tags/tag370.xml"/><Relationship Id="rId7" Type="http://schemas.openxmlformats.org/officeDocument/2006/relationships/tags" Target="../tags/tag374.xml"/><Relationship Id="rId12" Type="http://schemas.openxmlformats.org/officeDocument/2006/relationships/tags" Target="../tags/tag379.xml"/><Relationship Id="rId17" Type="http://schemas.openxmlformats.org/officeDocument/2006/relationships/slideLayout" Target="../slideLayouts/slideLayout13.xml"/><Relationship Id="rId2" Type="http://schemas.openxmlformats.org/officeDocument/2006/relationships/tags" Target="../tags/tag369.xml"/><Relationship Id="rId16" Type="http://schemas.openxmlformats.org/officeDocument/2006/relationships/tags" Target="../tags/tag383.xml"/><Relationship Id="rId1" Type="http://schemas.openxmlformats.org/officeDocument/2006/relationships/tags" Target="../tags/tag368.xml"/><Relationship Id="rId6" Type="http://schemas.openxmlformats.org/officeDocument/2006/relationships/tags" Target="../tags/tag373.xml"/><Relationship Id="rId11" Type="http://schemas.openxmlformats.org/officeDocument/2006/relationships/tags" Target="../tags/tag378.xml"/><Relationship Id="rId5" Type="http://schemas.openxmlformats.org/officeDocument/2006/relationships/tags" Target="../tags/tag372.xml"/><Relationship Id="rId15" Type="http://schemas.openxmlformats.org/officeDocument/2006/relationships/tags" Target="../tags/tag382.xml"/><Relationship Id="rId10" Type="http://schemas.openxmlformats.org/officeDocument/2006/relationships/tags" Target="../tags/tag377.xml"/><Relationship Id="rId4" Type="http://schemas.openxmlformats.org/officeDocument/2006/relationships/tags" Target="../tags/tag371.xml"/><Relationship Id="rId9" Type="http://schemas.openxmlformats.org/officeDocument/2006/relationships/tags" Target="../tags/tag376.xml"/><Relationship Id="rId14" Type="http://schemas.openxmlformats.org/officeDocument/2006/relationships/tags" Target="../tags/tag381.xml"/></Relationships>
</file>

<file path=ppt/slides/_rels/slide19.xml.rels><?xml version="1.0" encoding="UTF-8" standalone="yes"?>
<Relationships xmlns="http://schemas.openxmlformats.org/package/2006/relationships"><Relationship Id="rId8" Type="http://schemas.openxmlformats.org/officeDocument/2006/relationships/tags" Target="../tags/tag391.xml"/><Relationship Id="rId13" Type="http://schemas.openxmlformats.org/officeDocument/2006/relationships/tags" Target="../tags/tag396.xml"/><Relationship Id="rId3" Type="http://schemas.openxmlformats.org/officeDocument/2006/relationships/tags" Target="../tags/tag386.xml"/><Relationship Id="rId7" Type="http://schemas.openxmlformats.org/officeDocument/2006/relationships/tags" Target="../tags/tag390.xml"/><Relationship Id="rId12" Type="http://schemas.openxmlformats.org/officeDocument/2006/relationships/tags" Target="../tags/tag395.xml"/><Relationship Id="rId2" Type="http://schemas.openxmlformats.org/officeDocument/2006/relationships/tags" Target="../tags/tag385.xml"/><Relationship Id="rId16" Type="http://schemas.openxmlformats.org/officeDocument/2006/relationships/image" Target="../media/image12.jpeg"/><Relationship Id="rId1" Type="http://schemas.openxmlformats.org/officeDocument/2006/relationships/tags" Target="../tags/tag384.xml"/><Relationship Id="rId6" Type="http://schemas.openxmlformats.org/officeDocument/2006/relationships/tags" Target="../tags/tag389.xml"/><Relationship Id="rId11" Type="http://schemas.openxmlformats.org/officeDocument/2006/relationships/tags" Target="../tags/tag394.xml"/><Relationship Id="rId5" Type="http://schemas.openxmlformats.org/officeDocument/2006/relationships/tags" Target="../tags/tag388.xml"/><Relationship Id="rId15" Type="http://schemas.openxmlformats.org/officeDocument/2006/relationships/image" Target="../media/image11.emf"/><Relationship Id="rId10" Type="http://schemas.openxmlformats.org/officeDocument/2006/relationships/tags" Target="../tags/tag393.xml"/><Relationship Id="rId4" Type="http://schemas.openxmlformats.org/officeDocument/2006/relationships/tags" Target="../tags/tag387.xml"/><Relationship Id="rId9" Type="http://schemas.openxmlformats.org/officeDocument/2006/relationships/tags" Target="../tags/tag392.xml"/><Relationship Id="rId14"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tags" Target="../tags/tag26.xml"/><Relationship Id="rId3" Type="http://schemas.openxmlformats.org/officeDocument/2006/relationships/tags" Target="../tags/tag21.xml"/><Relationship Id="rId7" Type="http://schemas.openxmlformats.org/officeDocument/2006/relationships/tags" Target="../tags/tag25.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image" Target="../media/image6.png"/><Relationship Id="rId5" Type="http://schemas.openxmlformats.org/officeDocument/2006/relationships/tags" Target="../tags/tag23.xml"/><Relationship Id="rId10" Type="http://schemas.openxmlformats.org/officeDocument/2006/relationships/slideLayout" Target="../slideLayouts/slideLayout2.xml"/><Relationship Id="rId4" Type="http://schemas.openxmlformats.org/officeDocument/2006/relationships/tags" Target="../tags/tag22.xml"/><Relationship Id="rId9" Type="http://schemas.openxmlformats.org/officeDocument/2006/relationships/tags" Target="../tags/tag27.xml"/></Relationships>
</file>

<file path=ppt/slides/_rels/slide20.xml.rels><?xml version="1.0" encoding="UTF-8" standalone="yes"?>
<Relationships xmlns="http://schemas.openxmlformats.org/package/2006/relationships"><Relationship Id="rId8" Type="http://schemas.openxmlformats.org/officeDocument/2006/relationships/tags" Target="../tags/tag404.xml"/><Relationship Id="rId13" Type="http://schemas.openxmlformats.org/officeDocument/2006/relationships/slideLayout" Target="../slideLayouts/slideLayout15.xml"/><Relationship Id="rId3" Type="http://schemas.openxmlformats.org/officeDocument/2006/relationships/tags" Target="../tags/tag399.xml"/><Relationship Id="rId7" Type="http://schemas.openxmlformats.org/officeDocument/2006/relationships/tags" Target="../tags/tag403.xml"/><Relationship Id="rId12" Type="http://schemas.openxmlformats.org/officeDocument/2006/relationships/tags" Target="../tags/tag408.xml"/><Relationship Id="rId2" Type="http://schemas.openxmlformats.org/officeDocument/2006/relationships/tags" Target="../tags/tag398.xml"/><Relationship Id="rId1" Type="http://schemas.openxmlformats.org/officeDocument/2006/relationships/tags" Target="../tags/tag397.xml"/><Relationship Id="rId6" Type="http://schemas.openxmlformats.org/officeDocument/2006/relationships/tags" Target="../tags/tag402.xml"/><Relationship Id="rId11" Type="http://schemas.openxmlformats.org/officeDocument/2006/relationships/tags" Target="../tags/tag407.xml"/><Relationship Id="rId5" Type="http://schemas.openxmlformats.org/officeDocument/2006/relationships/tags" Target="../tags/tag401.xml"/><Relationship Id="rId10" Type="http://schemas.openxmlformats.org/officeDocument/2006/relationships/tags" Target="../tags/tag406.xml"/><Relationship Id="rId4" Type="http://schemas.openxmlformats.org/officeDocument/2006/relationships/tags" Target="../tags/tag400.xml"/><Relationship Id="rId9" Type="http://schemas.openxmlformats.org/officeDocument/2006/relationships/tags" Target="../tags/tag405.xml"/></Relationships>
</file>

<file path=ppt/slides/_rels/slide21.xml.rels><?xml version="1.0" encoding="UTF-8" standalone="yes"?>
<Relationships xmlns="http://schemas.openxmlformats.org/package/2006/relationships"><Relationship Id="rId8" Type="http://schemas.openxmlformats.org/officeDocument/2006/relationships/tags" Target="../tags/tag416.xml"/><Relationship Id="rId3" Type="http://schemas.openxmlformats.org/officeDocument/2006/relationships/tags" Target="../tags/tag411.xml"/><Relationship Id="rId7" Type="http://schemas.openxmlformats.org/officeDocument/2006/relationships/tags" Target="../tags/tag415.xml"/><Relationship Id="rId12" Type="http://schemas.openxmlformats.org/officeDocument/2006/relationships/slideLayout" Target="../slideLayouts/slideLayout16.xml"/><Relationship Id="rId2" Type="http://schemas.openxmlformats.org/officeDocument/2006/relationships/tags" Target="../tags/tag410.xml"/><Relationship Id="rId1" Type="http://schemas.openxmlformats.org/officeDocument/2006/relationships/tags" Target="../tags/tag409.xml"/><Relationship Id="rId6" Type="http://schemas.openxmlformats.org/officeDocument/2006/relationships/tags" Target="../tags/tag414.xml"/><Relationship Id="rId11" Type="http://schemas.openxmlformats.org/officeDocument/2006/relationships/tags" Target="../tags/tag419.xml"/><Relationship Id="rId5" Type="http://schemas.openxmlformats.org/officeDocument/2006/relationships/tags" Target="../tags/tag413.xml"/><Relationship Id="rId10" Type="http://schemas.openxmlformats.org/officeDocument/2006/relationships/tags" Target="../tags/tag418.xml"/><Relationship Id="rId4" Type="http://schemas.openxmlformats.org/officeDocument/2006/relationships/tags" Target="../tags/tag412.xml"/><Relationship Id="rId9" Type="http://schemas.openxmlformats.org/officeDocument/2006/relationships/tags" Target="../tags/tag417.xml"/></Relationships>
</file>

<file path=ppt/slides/_rels/slide22.xml.rels><?xml version="1.0" encoding="UTF-8" standalone="yes"?>
<Relationships xmlns="http://schemas.openxmlformats.org/package/2006/relationships"><Relationship Id="rId8" Type="http://schemas.openxmlformats.org/officeDocument/2006/relationships/tags" Target="../tags/tag427.xml"/><Relationship Id="rId3" Type="http://schemas.openxmlformats.org/officeDocument/2006/relationships/tags" Target="../tags/tag422.xml"/><Relationship Id="rId7" Type="http://schemas.openxmlformats.org/officeDocument/2006/relationships/tags" Target="../tags/tag426.xml"/><Relationship Id="rId2" Type="http://schemas.openxmlformats.org/officeDocument/2006/relationships/tags" Target="../tags/tag421.xml"/><Relationship Id="rId1" Type="http://schemas.openxmlformats.org/officeDocument/2006/relationships/tags" Target="../tags/tag420.xml"/><Relationship Id="rId6" Type="http://schemas.openxmlformats.org/officeDocument/2006/relationships/tags" Target="../tags/tag425.xml"/><Relationship Id="rId11" Type="http://schemas.openxmlformats.org/officeDocument/2006/relationships/slideLayout" Target="../slideLayouts/slideLayout17.xml"/><Relationship Id="rId5" Type="http://schemas.openxmlformats.org/officeDocument/2006/relationships/tags" Target="../tags/tag424.xml"/><Relationship Id="rId10" Type="http://schemas.openxmlformats.org/officeDocument/2006/relationships/tags" Target="../tags/tag429.xml"/><Relationship Id="rId4" Type="http://schemas.openxmlformats.org/officeDocument/2006/relationships/tags" Target="../tags/tag423.xml"/><Relationship Id="rId9" Type="http://schemas.openxmlformats.org/officeDocument/2006/relationships/tags" Target="../tags/tag428.xml"/></Relationships>
</file>

<file path=ppt/slides/_rels/slide23.xml.rels><?xml version="1.0" encoding="UTF-8" standalone="yes"?>
<Relationships xmlns="http://schemas.openxmlformats.org/package/2006/relationships"><Relationship Id="rId8" Type="http://schemas.openxmlformats.org/officeDocument/2006/relationships/tags" Target="../tags/tag437.xml"/><Relationship Id="rId3" Type="http://schemas.openxmlformats.org/officeDocument/2006/relationships/tags" Target="../tags/tag432.xml"/><Relationship Id="rId7" Type="http://schemas.openxmlformats.org/officeDocument/2006/relationships/tags" Target="../tags/tag436.xml"/><Relationship Id="rId2" Type="http://schemas.openxmlformats.org/officeDocument/2006/relationships/tags" Target="../tags/tag431.xml"/><Relationship Id="rId1" Type="http://schemas.openxmlformats.org/officeDocument/2006/relationships/tags" Target="../tags/tag430.xml"/><Relationship Id="rId6" Type="http://schemas.openxmlformats.org/officeDocument/2006/relationships/tags" Target="../tags/tag435.xml"/><Relationship Id="rId5" Type="http://schemas.openxmlformats.org/officeDocument/2006/relationships/tags" Target="../tags/tag434.xml"/><Relationship Id="rId10" Type="http://schemas.openxmlformats.org/officeDocument/2006/relationships/slideLayout" Target="../slideLayouts/slideLayout18.xml"/><Relationship Id="rId4" Type="http://schemas.openxmlformats.org/officeDocument/2006/relationships/tags" Target="../tags/tag433.xml"/><Relationship Id="rId9" Type="http://schemas.openxmlformats.org/officeDocument/2006/relationships/tags" Target="../tags/tag438.xml"/></Relationships>
</file>

<file path=ppt/slides/_rels/slide24.xml.rels><?xml version="1.0" encoding="UTF-8" standalone="yes"?>
<Relationships xmlns="http://schemas.openxmlformats.org/package/2006/relationships"><Relationship Id="rId8" Type="http://schemas.openxmlformats.org/officeDocument/2006/relationships/tags" Target="../tags/tag446.xml"/><Relationship Id="rId3" Type="http://schemas.openxmlformats.org/officeDocument/2006/relationships/tags" Target="../tags/tag441.xml"/><Relationship Id="rId7" Type="http://schemas.openxmlformats.org/officeDocument/2006/relationships/tags" Target="../tags/tag445.xml"/><Relationship Id="rId2" Type="http://schemas.openxmlformats.org/officeDocument/2006/relationships/tags" Target="../tags/tag440.xml"/><Relationship Id="rId1" Type="http://schemas.openxmlformats.org/officeDocument/2006/relationships/tags" Target="../tags/tag439.xml"/><Relationship Id="rId6" Type="http://schemas.openxmlformats.org/officeDocument/2006/relationships/tags" Target="../tags/tag444.xml"/><Relationship Id="rId5" Type="http://schemas.openxmlformats.org/officeDocument/2006/relationships/tags" Target="../tags/tag443.xml"/><Relationship Id="rId4" Type="http://schemas.openxmlformats.org/officeDocument/2006/relationships/tags" Target="../tags/tag442.xml"/><Relationship Id="rId9"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tags" Target="../tags/tag449.xml"/><Relationship Id="rId7" Type="http://schemas.openxmlformats.org/officeDocument/2006/relationships/tags" Target="../tags/tag453.xml"/><Relationship Id="rId2" Type="http://schemas.openxmlformats.org/officeDocument/2006/relationships/tags" Target="../tags/tag448.xml"/><Relationship Id="rId1" Type="http://schemas.openxmlformats.org/officeDocument/2006/relationships/tags" Target="../tags/tag447.xml"/><Relationship Id="rId6" Type="http://schemas.openxmlformats.org/officeDocument/2006/relationships/tags" Target="../tags/tag452.xml"/><Relationship Id="rId5" Type="http://schemas.openxmlformats.org/officeDocument/2006/relationships/tags" Target="../tags/tag451.xml"/><Relationship Id="rId4" Type="http://schemas.openxmlformats.org/officeDocument/2006/relationships/tags" Target="../tags/tag450.xml"/></Relationships>
</file>

<file path=ppt/slides/_rels/slide26.xml.rels><?xml version="1.0" encoding="UTF-8" standalone="yes"?>
<Relationships xmlns="http://schemas.openxmlformats.org/package/2006/relationships"><Relationship Id="rId3" Type="http://schemas.openxmlformats.org/officeDocument/2006/relationships/tags" Target="../tags/tag456.xml"/><Relationship Id="rId7" Type="http://schemas.openxmlformats.org/officeDocument/2006/relationships/slideLayout" Target="../slideLayouts/slideLayout21.xml"/><Relationship Id="rId2" Type="http://schemas.openxmlformats.org/officeDocument/2006/relationships/tags" Target="../tags/tag455.xml"/><Relationship Id="rId1" Type="http://schemas.openxmlformats.org/officeDocument/2006/relationships/tags" Target="../tags/tag454.xml"/><Relationship Id="rId6" Type="http://schemas.openxmlformats.org/officeDocument/2006/relationships/tags" Target="../tags/tag459.xml"/><Relationship Id="rId5" Type="http://schemas.openxmlformats.org/officeDocument/2006/relationships/tags" Target="../tags/tag458.xml"/><Relationship Id="rId4" Type="http://schemas.openxmlformats.org/officeDocument/2006/relationships/tags" Target="../tags/tag457.xml"/></Relationships>
</file>

<file path=ppt/slides/_rels/slide27.xml.rels><?xml version="1.0" encoding="UTF-8" standalone="yes"?>
<Relationships xmlns="http://schemas.openxmlformats.org/package/2006/relationships"><Relationship Id="rId3" Type="http://schemas.openxmlformats.org/officeDocument/2006/relationships/tags" Target="../tags/tag462.xml"/><Relationship Id="rId2" Type="http://schemas.openxmlformats.org/officeDocument/2006/relationships/tags" Target="../tags/tag461.xml"/><Relationship Id="rId1" Type="http://schemas.openxmlformats.org/officeDocument/2006/relationships/tags" Target="../tags/tag460.xml"/><Relationship Id="rId6" Type="http://schemas.openxmlformats.org/officeDocument/2006/relationships/slideLayout" Target="../slideLayouts/slideLayout22.xml"/><Relationship Id="rId5" Type="http://schemas.openxmlformats.org/officeDocument/2006/relationships/tags" Target="../tags/tag464.xml"/><Relationship Id="rId4" Type="http://schemas.openxmlformats.org/officeDocument/2006/relationships/tags" Target="../tags/tag463.xml"/></Relationships>
</file>

<file path=ppt/slides/_rels/slide28.xml.rels><?xml version="1.0" encoding="UTF-8" standalone="yes"?>
<Relationships xmlns="http://schemas.openxmlformats.org/package/2006/relationships"><Relationship Id="rId3" Type="http://schemas.openxmlformats.org/officeDocument/2006/relationships/tags" Target="../tags/tag467.xml"/><Relationship Id="rId2" Type="http://schemas.openxmlformats.org/officeDocument/2006/relationships/tags" Target="../tags/tag466.xml"/><Relationship Id="rId1" Type="http://schemas.openxmlformats.org/officeDocument/2006/relationships/tags" Target="../tags/tag465.xml"/><Relationship Id="rId5" Type="http://schemas.openxmlformats.org/officeDocument/2006/relationships/slideLayout" Target="../slideLayouts/slideLayout23.xml"/><Relationship Id="rId4" Type="http://schemas.openxmlformats.org/officeDocument/2006/relationships/tags" Target="../tags/tag468.xml"/></Relationships>
</file>

<file path=ppt/slides/_rels/slide29.xml.rels><?xml version="1.0" encoding="UTF-8" standalone="yes"?>
<Relationships xmlns="http://schemas.openxmlformats.org/package/2006/relationships"><Relationship Id="rId3" Type="http://schemas.openxmlformats.org/officeDocument/2006/relationships/tags" Target="../tags/tag471.xml"/><Relationship Id="rId2" Type="http://schemas.openxmlformats.org/officeDocument/2006/relationships/tags" Target="../tags/tag470.xml"/><Relationship Id="rId1" Type="http://schemas.openxmlformats.org/officeDocument/2006/relationships/tags" Target="../tags/tag469.xml"/><Relationship Id="rId4"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image" Target="../media/image7.wmf"/><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notesSlide" Target="../notesSlides/notesSlide2.xml"/><Relationship Id="rId5" Type="http://schemas.openxmlformats.org/officeDocument/2006/relationships/tags" Target="../tags/tag32.xml"/><Relationship Id="rId10" Type="http://schemas.openxmlformats.org/officeDocument/2006/relationships/slideLayout" Target="../slideLayouts/slideLayout2.xml"/><Relationship Id="rId4" Type="http://schemas.openxmlformats.org/officeDocument/2006/relationships/tags" Target="../tags/tag31.xml"/><Relationship Id="rId9" Type="http://schemas.openxmlformats.org/officeDocument/2006/relationships/tags" Target="../tags/tag36.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473.xml"/><Relationship Id="rId1" Type="http://schemas.openxmlformats.org/officeDocument/2006/relationships/tags" Target="../tags/tag472.xml"/><Relationship Id="rId4" Type="http://schemas.openxmlformats.org/officeDocument/2006/relationships/image" Target="../media/image11.emf"/></Relationships>
</file>

<file path=ppt/slides/_rels/slide3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26.xml"/><Relationship Id="rId1" Type="http://schemas.openxmlformats.org/officeDocument/2006/relationships/tags" Target="../tags/tag474.xml"/></Relationships>
</file>

<file path=ppt/slides/_rels/slide4.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18" Type="http://schemas.openxmlformats.org/officeDocument/2006/relationships/tags" Target="../tags/tag54.xml"/><Relationship Id="rId26" Type="http://schemas.openxmlformats.org/officeDocument/2006/relationships/tags" Target="../tags/tag62.xml"/><Relationship Id="rId3" Type="http://schemas.openxmlformats.org/officeDocument/2006/relationships/tags" Target="../tags/tag39.xml"/><Relationship Id="rId21" Type="http://schemas.openxmlformats.org/officeDocument/2006/relationships/tags" Target="../tags/tag57.xml"/><Relationship Id="rId34" Type="http://schemas.openxmlformats.org/officeDocument/2006/relationships/image" Target="../media/image8.jpeg"/><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tags" Target="../tags/tag53.xml"/><Relationship Id="rId25" Type="http://schemas.openxmlformats.org/officeDocument/2006/relationships/tags" Target="../tags/tag61.xml"/><Relationship Id="rId33" Type="http://schemas.openxmlformats.org/officeDocument/2006/relationships/notesSlide" Target="../notesSlides/notesSlide3.xml"/><Relationship Id="rId2" Type="http://schemas.openxmlformats.org/officeDocument/2006/relationships/tags" Target="../tags/tag38.xml"/><Relationship Id="rId16" Type="http://schemas.openxmlformats.org/officeDocument/2006/relationships/tags" Target="../tags/tag52.xml"/><Relationship Id="rId20" Type="http://schemas.openxmlformats.org/officeDocument/2006/relationships/tags" Target="../tags/tag56.xml"/><Relationship Id="rId29" Type="http://schemas.openxmlformats.org/officeDocument/2006/relationships/tags" Target="../tags/tag65.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24" Type="http://schemas.openxmlformats.org/officeDocument/2006/relationships/tags" Target="../tags/tag60.xml"/><Relationship Id="rId32" Type="http://schemas.openxmlformats.org/officeDocument/2006/relationships/slideLayout" Target="../slideLayouts/slideLayout4.xml"/><Relationship Id="rId5" Type="http://schemas.openxmlformats.org/officeDocument/2006/relationships/tags" Target="../tags/tag41.xml"/><Relationship Id="rId15" Type="http://schemas.openxmlformats.org/officeDocument/2006/relationships/tags" Target="../tags/tag51.xml"/><Relationship Id="rId23" Type="http://schemas.openxmlformats.org/officeDocument/2006/relationships/tags" Target="../tags/tag59.xml"/><Relationship Id="rId28" Type="http://schemas.openxmlformats.org/officeDocument/2006/relationships/tags" Target="../tags/tag64.xml"/><Relationship Id="rId10" Type="http://schemas.openxmlformats.org/officeDocument/2006/relationships/tags" Target="../tags/tag46.xml"/><Relationship Id="rId19" Type="http://schemas.openxmlformats.org/officeDocument/2006/relationships/tags" Target="../tags/tag55.xml"/><Relationship Id="rId31" Type="http://schemas.openxmlformats.org/officeDocument/2006/relationships/tags" Target="../tags/tag67.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tags" Target="../tags/tag50.xml"/><Relationship Id="rId22" Type="http://schemas.openxmlformats.org/officeDocument/2006/relationships/tags" Target="../tags/tag58.xml"/><Relationship Id="rId27" Type="http://schemas.openxmlformats.org/officeDocument/2006/relationships/tags" Target="../tags/tag63.xml"/><Relationship Id="rId30" Type="http://schemas.openxmlformats.org/officeDocument/2006/relationships/tags" Target="../tags/tag66.xml"/><Relationship Id="rId35"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tags" Target="../tags/tag80.xml"/><Relationship Id="rId18" Type="http://schemas.openxmlformats.org/officeDocument/2006/relationships/tags" Target="../tags/tag85.xml"/><Relationship Id="rId26" Type="http://schemas.openxmlformats.org/officeDocument/2006/relationships/tags" Target="../tags/tag93.xml"/><Relationship Id="rId3" Type="http://schemas.openxmlformats.org/officeDocument/2006/relationships/tags" Target="../tags/tag70.xml"/><Relationship Id="rId21" Type="http://schemas.openxmlformats.org/officeDocument/2006/relationships/tags" Target="../tags/tag88.xml"/><Relationship Id="rId34" Type="http://schemas.openxmlformats.org/officeDocument/2006/relationships/image" Target="../media/image9.png"/><Relationship Id="rId7" Type="http://schemas.openxmlformats.org/officeDocument/2006/relationships/tags" Target="../tags/tag74.xml"/><Relationship Id="rId12" Type="http://schemas.openxmlformats.org/officeDocument/2006/relationships/tags" Target="../tags/tag79.xml"/><Relationship Id="rId17" Type="http://schemas.openxmlformats.org/officeDocument/2006/relationships/tags" Target="../tags/tag84.xml"/><Relationship Id="rId25" Type="http://schemas.openxmlformats.org/officeDocument/2006/relationships/tags" Target="../tags/tag92.xml"/><Relationship Id="rId33" Type="http://schemas.openxmlformats.org/officeDocument/2006/relationships/image" Target="../media/image8.jpeg"/><Relationship Id="rId2" Type="http://schemas.openxmlformats.org/officeDocument/2006/relationships/tags" Target="../tags/tag69.xml"/><Relationship Id="rId16" Type="http://schemas.openxmlformats.org/officeDocument/2006/relationships/tags" Target="../tags/tag83.xml"/><Relationship Id="rId20" Type="http://schemas.openxmlformats.org/officeDocument/2006/relationships/tags" Target="../tags/tag87.xml"/><Relationship Id="rId29" Type="http://schemas.openxmlformats.org/officeDocument/2006/relationships/tags" Target="../tags/tag96.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tags" Target="../tags/tag78.xml"/><Relationship Id="rId24" Type="http://schemas.openxmlformats.org/officeDocument/2006/relationships/tags" Target="../tags/tag91.xml"/><Relationship Id="rId32" Type="http://schemas.openxmlformats.org/officeDocument/2006/relationships/notesSlide" Target="../notesSlides/notesSlide4.xml"/><Relationship Id="rId5" Type="http://schemas.openxmlformats.org/officeDocument/2006/relationships/tags" Target="../tags/tag72.xml"/><Relationship Id="rId15" Type="http://schemas.openxmlformats.org/officeDocument/2006/relationships/tags" Target="../tags/tag82.xml"/><Relationship Id="rId23" Type="http://schemas.openxmlformats.org/officeDocument/2006/relationships/tags" Target="../tags/tag90.xml"/><Relationship Id="rId28" Type="http://schemas.openxmlformats.org/officeDocument/2006/relationships/tags" Target="../tags/tag95.xml"/><Relationship Id="rId10" Type="http://schemas.openxmlformats.org/officeDocument/2006/relationships/tags" Target="../tags/tag77.xml"/><Relationship Id="rId19" Type="http://schemas.openxmlformats.org/officeDocument/2006/relationships/tags" Target="../tags/tag86.xml"/><Relationship Id="rId31" Type="http://schemas.openxmlformats.org/officeDocument/2006/relationships/slideLayout" Target="../slideLayouts/slideLayout4.xml"/><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tags" Target="../tags/tag81.xml"/><Relationship Id="rId22" Type="http://schemas.openxmlformats.org/officeDocument/2006/relationships/tags" Target="../tags/tag89.xml"/><Relationship Id="rId27" Type="http://schemas.openxmlformats.org/officeDocument/2006/relationships/tags" Target="../tags/tag94.xml"/><Relationship Id="rId30" Type="http://schemas.openxmlformats.org/officeDocument/2006/relationships/tags" Target="../tags/tag97.xml"/></Relationships>
</file>

<file path=ppt/slides/_rels/slide6.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tags" Target="../tags/tag110.xml"/><Relationship Id="rId18" Type="http://schemas.openxmlformats.org/officeDocument/2006/relationships/tags" Target="../tags/tag115.xml"/><Relationship Id="rId26" Type="http://schemas.openxmlformats.org/officeDocument/2006/relationships/tags" Target="../tags/tag123.xml"/><Relationship Id="rId3" Type="http://schemas.openxmlformats.org/officeDocument/2006/relationships/tags" Target="../tags/tag100.xml"/><Relationship Id="rId21" Type="http://schemas.openxmlformats.org/officeDocument/2006/relationships/tags" Target="../tags/tag118.xml"/><Relationship Id="rId7" Type="http://schemas.openxmlformats.org/officeDocument/2006/relationships/tags" Target="../tags/tag104.xml"/><Relationship Id="rId12" Type="http://schemas.openxmlformats.org/officeDocument/2006/relationships/tags" Target="../tags/tag109.xml"/><Relationship Id="rId17" Type="http://schemas.openxmlformats.org/officeDocument/2006/relationships/tags" Target="../tags/tag114.xml"/><Relationship Id="rId25" Type="http://schemas.openxmlformats.org/officeDocument/2006/relationships/tags" Target="../tags/tag122.xml"/><Relationship Id="rId2" Type="http://schemas.openxmlformats.org/officeDocument/2006/relationships/tags" Target="../tags/tag99.xml"/><Relationship Id="rId16" Type="http://schemas.openxmlformats.org/officeDocument/2006/relationships/tags" Target="../tags/tag113.xml"/><Relationship Id="rId20" Type="http://schemas.openxmlformats.org/officeDocument/2006/relationships/tags" Target="../tags/tag117.xml"/><Relationship Id="rId29" Type="http://schemas.openxmlformats.org/officeDocument/2006/relationships/slideLayout" Target="../slideLayouts/slideLayout5.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tags" Target="../tags/tag108.xml"/><Relationship Id="rId24" Type="http://schemas.openxmlformats.org/officeDocument/2006/relationships/tags" Target="../tags/tag121.xml"/><Relationship Id="rId5" Type="http://schemas.openxmlformats.org/officeDocument/2006/relationships/tags" Target="../tags/tag102.xml"/><Relationship Id="rId15" Type="http://schemas.openxmlformats.org/officeDocument/2006/relationships/tags" Target="../tags/tag112.xml"/><Relationship Id="rId23" Type="http://schemas.openxmlformats.org/officeDocument/2006/relationships/tags" Target="../tags/tag120.xml"/><Relationship Id="rId28" Type="http://schemas.openxmlformats.org/officeDocument/2006/relationships/tags" Target="../tags/tag125.xml"/><Relationship Id="rId10" Type="http://schemas.openxmlformats.org/officeDocument/2006/relationships/tags" Target="../tags/tag107.xml"/><Relationship Id="rId19" Type="http://schemas.openxmlformats.org/officeDocument/2006/relationships/tags" Target="../tags/tag116.xml"/><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tags" Target="../tags/tag111.xml"/><Relationship Id="rId22" Type="http://schemas.openxmlformats.org/officeDocument/2006/relationships/tags" Target="../tags/tag119.xml"/><Relationship Id="rId27" Type="http://schemas.openxmlformats.org/officeDocument/2006/relationships/tags" Target="../tags/tag124.xml"/></Relationships>
</file>

<file path=ppt/slides/_rels/slide7.xml.rels><?xml version="1.0" encoding="UTF-8" standalone="yes"?>
<Relationships xmlns="http://schemas.openxmlformats.org/package/2006/relationships"><Relationship Id="rId8" Type="http://schemas.openxmlformats.org/officeDocument/2006/relationships/tags" Target="../tags/tag133.xml"/><Relationship Id="rId13" Type="http://schemas.openxmlformats.org/officeDocument/2006/relationships/tags" Target="../tags/tag138.xml"/><Relationship Id="rId18" Type="http://schemas.openxmlformats.org/officeDocument/2006/relationships/tags" Target="../tags/tag143.xml"/><Relationship Id="rId26" Type="http://schemas.openxmlformats.org/officeDocument/2006/relationships/tags" Target="../tags/tag151.xml"/><Relationship Id="rId3" Type="http://schemas.openxmlformats.org/officeDocument/2006/relationships/tags" Target="../tags/tag128.xml"/><Relationship Id="rId21" Type="http://schemas.openxmlformats.org/officeDocument/2006/relationships/tags" Target="../tags/tag146.xml"/><Relationship Id="rId7" Type="http://schemas.openxmlformats.org/officeDocument/2006/relationships/tags" Target="../tags/tag132.xml"/><Relationship Id="rId12" Type="http://schemas.openxmlformats.org/officeDocument/2006/relationships/tags" Target="../tags/tag137.xml"/><Relationship Id="rId17" Type="http://schemas.openxmlformats.org/officeDocument/2006/relationships/tags" Target="../tags/tag142.xml"/><Relationship Id="rId25" Type="http://schemas.openxmlformats.org/officeDocument/2006/relationships/tags" Target="../tags/tag150.xml"/><Relationship Id="rId2" Type="http://schemas.openxmlformats.org/officeDocument/2006/relationships/tags" Target="../tags/tag127.xml"/><Relationship Id="rId16" Type="http://schemas.openxmlformats.org/officeDocument/2006/relationships/tags" Target="../tags/tag141.xml"/><Relationship Id="rId20" Type="http://schemas.openxmlformats.org/officeDocument/2006/relationships/tags" Target="../tags/tag145.xml"/><Relationship Id="rId1" Type="http://schemas.openxmlformats.org/officeDocument/2006/relationships/tags" Target="../tags/tag126.xml"/><Relationship Id="rId6" Type="http://schemas.openxmlformats.org/officeDocument/2006/relationships/tags" Target="../tags/tag131.xml"/><Relationship Id="rId11" Type="http://schemas.openxmlformats.org/officeDocument/2006/relationships/tags" Target="../tags/tag136.xml"/><Relationship Id="rId24" Type="http://schemas.openxmlformats.org/officeDocument/2006/relationships/tags" Target="../tags/tag149.xml"/><Relationship Id="rId5" Type="http://schemas.openxmlformats.org/officeDocument/2006/relationships/tags" Target="../tags/tag130.xml"/><Relationship Id="rId15" Type="http://schemas.openxmlformats.org/officeDocument/2006/relationships/tags" Target="../tags/tag140.xml"/><Relationship Id="rId23" Type="http://schemas.openxmlformats.org/officeDocument/2006/relationships/tags" Target="../tags/tag148.xml"/><Relationship Id="rId28" Type="http://schemas.openxmlformats.org/officeDocument/2006/relationships/slideLayout" Target="../slideLayouts/slideLayout5.xml"/><Relationship Id="rId10" Type="http://schemas.openxmlformats.org/officeDocument/2006/relationships/tags" Target="../tags/tag135.xml"/><Relationship Id="rId19" Type="http://schemas.openxmlformats.org/officeDocument/2006/relationships/tags" Target="../tags/tag144.xml"/><Relationship Id="rId4" Type="http://schemas.openxmlformats.org/officeDocument/2006/relationships/tags" Target="../tags/tag129.xml"/><Relationship Id="rId9" Type="http://schemas.openxmlformats.org/officeDocument/2006/relationships/tags" Target="../tags/tag134.xml"/><Relationship Id="rId14" Type="http://schemas.openxmlformats.org/officeDocument/2006/relationships/tags" Target="../tags/tag139.xml"/><Relationship Id="rId22" Type="http://schemas.openxmlformats.org/officeDocument/2006/relationships/tags" Target="../tags/tag147.xml"/><Relationship Id="rId27" Type="http://schemas.openxmlformats.org/officeDocument/2006/relationships/tags" Target="../tags/tag152.xml"/></Relationships>
</file>

<file path=ppt/slides/_rels/slide8.xml.rels><?xml version="1.0" encoding="UTF-8" standalone="yes"?>
<Relationships xmlns="http://schemas.openxmlformats.org/package/2006/relationships"><Relationship Id="rId8" Type="http://schemas.openxmlformats.org/officeDocument/2006/relationships/tags" Target="../tags/tag160.xml"/><Relationship Id="rId13" Type="http://schemas.openxmlformats.org/officeDocument/2006/relationships/tags" Target="../tags/tag165.xml"/><Relationship Id="rId18" Type="http://schemas.openxmlformats.org/officeDocument/2006/relationships/tags" Target="../tags/tag170.xml"/><Relationship Id="rId26" Type="http://schemas.openxmlformats.org/officeDocument/2006/relationships/tags" Target="../tags/tag178.xml"/><Relationship Id="rId3" Type="http://schemas.openxmlformats.org/officeDocument/2006/relationships/tags" Target="../tags/tag155.xml"/><Relationship Id="rId21" Type="http://schemas.openxmlformats.org/officeDocument/2006/relationships/tags" Target="../tags/tag173.xml"/><Relationship Id="rId7" Type="http://schemas.openxmlformats.org/officeDocument/2006/relationships/tags" Target="../tags/tag159.xml"/><Relationship Id="rId12" Type="http://schemas.openxmlformats.org/officeDocument/2006/relationships/tags" Target="../tags/tag164.xml"/><Relationship Id="rId17" Type="http://schemas.openxmlformats.org/officeDocument/2006/relationships/tags" Target="../tags/tag169.xml"/><Relationship Id="rId25" Type="http://schemas.openxmlformats.org/officeDocument/2006/relationships/tags" Target="../tags/tag177.xml"/><Relationship Id="rId2" Type="http://schemas.openxmlformats.org/officeDocument/2006/relationships/tags" Target="../tags/tag154.xml"/><Relationship Id="rId16" Type="http://schemas.openxmlformats.org/officeDocument/2006/relationships/tags" Target="../tags/tag168.xml"/><Relationship Id="rId20" Type="http://schemas.openxmlformats.org/officeDocument/2006/relationships/tags" Target="../tags/tag172.xml"/><Relationship Id="rId29" Type="http://schemas.openxmlformats.org/officeDocument/2006/relationships/image" Target="../media/image8.jpeg"/><Relationship Id="rId1" Type="http://schemas.openxmlformats.org/officeDocument/2006/relationships/tags" Target="../tags/tag153.xml"/><Relationship Id="rId6" Type="http://schemas.openxmlformats.org/officeDocument/2006/relationships/tags" Target="../tags/tag158.xml"/><Relationship Id="rId11" Type="http://schemas.openxmlformats.org/officeDocument/2006/relationships/tags" Target="../tags/tag163.xml"/><Relationship Id="rId24" Type="http://schemas.openxmlformats.org/officeDocument/2006/relationships/tags" Target="../tags/tag176.xml"/><Relationship Id="rId5" Type="http://schemas.openxmlformats.org/officeDocument/2006/relationships/tags" Target="../tags/tag157.xml"/><Relationship Id="rId15" Type="http://schemas.openxmlformats.org/officeDocument/2006/relationships/tags" Target="../tags/tag167.xml"/><Relationship Id="rId23" Type="http://schemas.openxmlformats.org/officeDocument/2006/relationships/tags" Target="../tags/tag175.xml"/><Relationship Id="rId28" Type="http://schemas.openxmlformats.org/officeDocument/2006/relationships/notesSlide" Target="../notesSlides/notesSlide5.xml"/><Relationship Id="rId10" Type="http://schemas.openxmlformats.org/officeDocument/2006/relationships/tags" Target="../tags/tag162.xml"/><Relationship Id="rId19" Type="http://schemas.openxmlformats.org/officeDocument/2006/relationships/tags" Target="../tags/tag171.xml"/><Relationship Id="rId4" Type="http://schemas.openxmlformats.org/officeDocument/2006/relationships/tags" Target="../tags/tag156.xml"/><Relationship Id="rId9" Type="http://schemas.openxmlformats.org/officeDocument/2006/relationships/tags" Target="../tags/tag161.xml"/><Relationship Id="rId14" Type="http://schemas.openxmlformats.org/officeDocument/2006/relationships/tags" Target="../tags/tag166.xml"/><Relationship Id="rId22" Type="http://schemas.openxmlformats.org/officeDocument/2006/relationships/tags" Target="../tags/tag174.xml"/><Relationship Id="rId27" Type="http://schemas.openxmlformats.org/officeDocument/2006/relationships/slideLayout" Target="../slideLayouts/slideLayout4.xml"/><Relationship Id="rId30"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tags" Target="../tags/tag186.xml"/><Relationship Id="rId13" Type="http://schemas.openxmlformats.org/officeDocument/2006/relationships/tags" Target="../tags/tag191.xml"/><Relationship Id="rId18" Type="http://schemas.openxmlformats.org/officeDocument/2006/relationships/tags" Target="../tags/tag196.xml"/><Relationship Id="rId26" Type="http://schemas.openxmlformats.org/officeDocument/2006/relationships/slideLayout" Target="../slideLayouts/slideLayout6.xml"/><Relationship Id="rId3" Type="http://schemas.openxmlformats.org/officeDocument/2006/relationships/tags" Target="../tags/tag181.xml"/><Relationship Id="rId21" Type="http://schemas.openxmlformats.org/officeDocument/2006/relationships/tags" Target="../tags/tag199.xml"/><Relationship Id="rId7" Type="http://schemas.openxmlformats.org/officeDocument/2006/relationships/tags" Target="../tags/tag185.xml"/><Relationship Id="rId12" Type="http://schemas.openxmlformats.org/officeDocument/2006/relationships/tags" Target="../tags/tag190.xml"/><Relationship Id="rId17" Type="http://schemas.openxmlformats.org/officeDocument/2006/relationships/tags" Target="../tags/tag195.xml"/><Relationship Id="rId25" Type="http://schemas.openxmlformats.org/officeDocument/2006/relationships/tags" Target="../tags/tag203.xml"/><Relationship Id="rId2" Type="http://schemas.openxmlformats.org/officeDocument/2006/relationships/tags" Target="../tags/tag180.xml"/><Relationship Id="rId16" Type="http://schemas.openxmlformats.org/officeDocument/2006/relationships/tags" Target="../tags/tag194.xml"/><Relationship Id="rId20" Type="http://schemas.openxmlformats.org/officeDocument/2006/relationships/tags" Target="../tags/tag198.xml"/><Relationship Id="rId1" Type="http://schemas.openxmlformats.org/officeDocument/2006/relationships/tags" Target="../tags/tag179.xml"/><Relationship Id="rId6" Type="http://schemas.openxmlformats.org/officeDocument/2006/relationships/tags" Target="../tags/tag184.xml"/><Relationship Id="rId11" Type="http://schemas.openxmlformats.org/officeDocument/2006/relationships/tags" Target="../tags/tag189.xml"/><Relationship Id="rId24" Type="http://schemas.openxmlformats.org/officeDocument/2006/relationships/tags" Target="../tags/tag202.xml"/><Relationship Id="rId5" Type="http://schemas.openxmlformats.org/officeDocument/2006/relationships/tags" Target="../tags/tag183.xml"/><Relationship Id="rId15" Type="http://schemas.openxmlformats.org/officeDocument/2006/relationships/tags" Target="../tags/tag193.xml"/><Relationship Id="rId23" Type="http://schemas.openxmlformats.org/officeDocument/2006/relationships/tags" Target="../tags/tag201.xml"/><Relationship Id="rId10" Type="http://schemas.openxmlformats.org/officeDocument/2006/relationships/tags" Target="../tags/tag188.xml"/><Relationship Id="rId19" Type="http://schemas.openxmlformats.org/officeDocument/2006/relationships/tags" Target="../tags/tag197.xml"/><Relationship Id="rId4" Type="http://schemas.openxmlformats.org/officeDocument/2006/relationships/tags" Target="../tags/tag182.xml"/><Relationship Id="rId9" Type="http://schemas.openxmlformats.org/officeDocument/2006/relationships/tags" Target="../tags/tag187.xml"/><Relationship Id="rId14" Type="http://schemas.openxmlformats.org/officeDocument/2006/relationships/tags" Target="../tags/tag192.xml"/><Relationship Id="rId22" Type="http://schemas.openxmlformats.org/officeDocument/2006/relationships/tags" Target="../tags/tag200.xml"/><Relationship Id="rId27"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Publishing Placeholder" hidden="1"/>
          <p:cNvSpPr>
            <a:spLocks noGrp="1"/>
          </p:cNvSpPr>
          <p:nvPr>
            <p:ph type="title"/>
            <p:custDataLst>
              <p:tags r:id="rId2"/>
            </p:custDataLst>
          </p:nvPr>
        </p:nvSpPr>
        <p:spPr>
          <a:xfrm>
            <a:off x="0" y="7773669"/>
            <a:ext cx="10058400" cy="50800"/>
          </a:xfrm>
          <a:prstGeom prst="rect">
            <a:avLst/>
          </a:prstGeom>
        </p:spPr>
        <p:txBody>
          <a:bodyPr/>
          <a:lstStyle>
            <a:lvl1pPr>
              <a:defRPr sz="100">
                <a:solidFill>
                  <a:srgbClr val="738EA5"/>
                </a:solidFill>
                <a:latin typeface="Calibri" pitchFamily="34" charset="0"/>
                <a:cs typeface="Calibri" pitchFamily="34" charset="0"/>
              </a:defRPr>
            </a:lvl1pPr>
          </a:lstStyle>
          <a:p>
            <a:r>
              <a:rPr lang="en-US"/>
              <a:t>State of the SRF Programs</a:t>
            </a:r>
            <a:endParaRPr lang="" dirty="0"/>
          </a:p>
        </p:txBody>
      </p:sp>
      <p:sp>
        <p:nvSpPr>
          <p:cNvPr id="23" name="Date (L)" descr="coverdate"/>
          <p:cNvSpPr txBox="1">
            <a:spLocks/>
          </p:cNvSpPr>
          <p:nvPr>
            <p:custDataLst>
              <p:tags r:id="rId3"/>
            </p:custDataLst>
          </p:nvPr>
        </p:nvSpPr>
        <p:spPr>
          <a:xfrm>
            <a:off x="304821" y="4191005"/>
            <a:ext cx="9354311" cy="1754326"/>
          </a:xfrm>
          <a:prstGeom prst="rect">
            <a:avLst/>
          </a:prstGeom>
        </p:spPr>
        <p:txBody>
          <a:bodyPr lIns="0" tIns="0" rIns="0" bIns="0">
            <a:spAutoFit/>
          </a:bodyPr>
          <a:lstStyle>
            <a:lvl1pPr marL="0" indent="0">
              <a:spcBef>
                <a:spcPts val="0"/>
              </a:spcBef>
              <a:buFontTx/>
              <a:buNone/>
              <a:defRPr sz="1200">
                <a:solidFill>
                  <a:schemeClr val="tx1"/>
                </a:solidFill>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defTabSz="1003950" eaLnBrk="1" hangingPunct="1">
              <a:defRPr/>
            </a:pPr>
            <a:r>
              <a:rPr lang="en-US" sz="2600" b="1" kern="0" dirty="0">
                <a:solidFill>
                  <a:srgbClr val="000000"/>
                </a:solidFill>
                <a:cs typeface="Calibri" pitchFamily="34" charset="0"/>
              </a:rPr>
              <a:t>CIFA</a:t>
            </a:r>
          </a:p>
          <a:p>
            <a:pPr defTabSz="1003950" eaLnBrk="1" hangingPunct="1">
              <a:defRPr/>
            </a:pPr>
            <a:r>
              <a:rPr lang="en-US" sz="2600" b="1" kern="0" dirty="0">
                <a:solidFill>
                  <a:srgbClr val="000000"/>
                </a:solidFill>
                <a:cs typeface="Calibri" pitchFamily="34" charset="0"/>
              </a:rPr>
              <a:t>2016 SRF National Workshop</a:t>
            </a:r>
          </a:p>
          <a:p>
            <a:pPr defTabSz="1003950" eaLnBrk="1" hangingPunct="1">
              <a:defRPr/>
            </a:pPr>
            <a:r>
              <a:rPr lang="en-US" sz="2600" b="1" kern="0" dirty="0">
                <a:solidFill>
                  <a:srgbClr val="000000"/>
                </a:solidFill>
                <a:cs typeface="Calibri" pitchFamily="34" charset="0"/>
              </a:rPr>
              <a:t>Austin, Texas</a:t>
            </a:r>
          </a:p>
          <a:p>
            <a:pPr defTabSz="1003950" eaLnBrk="1" hangingPunct="1">
              <a:defRPr/>
            </a:pPr>
            <a:endParaRPr lang="en-US" sz="1400" b="1" kern="0" dirty="0">
              <a:solidFill>
                <a:srgbClr val="000000"/>
              </a:solidFill>
              <a:cs typeface="Calibri" pitchFamily="34" charset="0"/>
            </a:endParaRPr>
          </a:p>
          <a:p>
            <a:pPr defTabSz="1003950" eaLnBrk="1" hangingPunct="1">
              <a:defRPr/>
            </a:pPr>
            <a:r>
              <a:rPr lang="en-US" sz="2200" kern="0" dirty="0">
                <a:solidFill>
                  <a:srgbClr val="000000"/>
                </a:solidFill>
                <a:cs typeface="Calibri" pitchFamily="34" charset="0"/>
              </a:rPr>
              <a:t>October 31, 2016</a:t>
            </a:r>
          </a:p>
        </p:txBody>
      </p:sp>
      <p:sp>
        <p:nvSpPr>
          <p:cNvPr id="24" name="Author (L)" descr="coverauthor"/>
          <p:cNvSpPr txBox="1">
            <a:spLocks/>
          </p:cNvSpPr>
          <p:nvPr>
            <p:custDataLst>
              <p:tags r:id="rId4"/>
            </p:custDataLst>
          </p:nvPr>
        </p:nvSpPr>
        <p:spPr>
          <a:xfrm>
            <a:off x="356620" y="3895344"/>
            <a:ext cx="9354311" cy="288000"/>
          </a:xfrm>
          <a:prstGeom prst="rect">
            <a:avLst/>
          </a:prstGeom>
        </p:spPr>
        <p:txBody>
          <a:bodyPr lIns="0" tIns="0" rIns="0" bIns="0"/>
          <a:lstStyle>
            <a:lvl1pPr marL="0" indent="0">
              <a:spcBef>
                <a:spcPts val="0"/>
              </a:spcBef>
              <a:buFontTx/>
              <a:buNone/>
              <a:defRPr sz="1800" baseline="0">
                <a:solidFill>
                  <a:schemeClr val="tx1"/>
                </a:solidFill>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defTabSz="1003950" eaLnBrk="1" hangingPunct="1">
              <a:defRPr/>
            </a:pPr>
            <a:endParaRPr lang="en-US" kern="0" dirty="0">
              <a:solidFill>
                <a:srgbClr val="FFFFFF"/>
              </a:solidFill>
              <a:cs typeface="Calibri" pitchFamily="34" charset="0"/>
            </a:endParaRPr>
          </a:p>
        </p:txBody>
      </p:sp>
      <p:sp>
        <p:nvSpPr>
          <p:cNvPr id="29" name="Subtitle (L)" descr="title"/>
          <p:cNvSpPr txBox="1">
            <a:spLocks/>
          </p:cNvSpPr>
          <p:nvPr>
            <p:custDataLst>
              <p:tags r:id="rId5"/>
            </p:custDataLst>
          </p:nvPr>
        </p:nvSpPr>
        <p:spPr>
          <a:xfrm>
            <a:off x="381040" y="3276600"/>
            <a:ext cx="9354311" cy="383695"/>
          </a:xfrm>
          <a:prstGeom prst="rect">
            <a:avLst/>
          </a:prstGeom>
        </p:spPr>
        <p:txBody>
          <a:bodyPr lIns="0" tIns="0" rIns="0" bIns="0">
            <a:spAutoFit/>
          </a:bodyPr>
          <a:lstStyle>
            <a:lvl1pPr marL="0" indent="0">
              <a:spcBef>
                <a:spcPts val="0"/>
              </a:spcBef>
              <a:buFontTx/>
              <a:buNone/>
              <a:defRPr sz="2400">
                <a:solidFill>
                  <a:schemeClr val="tx1"/>
                </a:solidFill>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marL="348440" indent="-348440" defTabSz="466084" eaLnBrk="1" hangingPunct="1">
              <a:spcBef>
                <a:spcPct val="20000"/>
              </a:spcBef>
              <a:defRPr/>
            </a:pPr>
            <a:endParaRPr lang="en-US" sz="2500" kern="0" dirty="0">
              <a:solidFill>
                <a:srgbClr val="FFFFFF"/>
              </a:solidFill>
              <a:cs typeface="Calibri" pitchFamily="34" charset="0"/>
            </a:endParaRPr>
          </a:p>
        </p:txBody>
      </p:sp>
      <p:sp>
        <p:nvSpPr>
          <p:cNvPr id="30" name="Company Name (L)" descr="covertitle"/>
          <p:cNvSpPr txBox="1">
            <a:spLocks/>
          </p:cNvSpPr>
          <p:nvPr>
            <p:custDataLst>
              <p:tags r:id="rId6"/>
            </p:custDataLst>
          </p:nvPr>
        </p:nvSpPr>
        <p:spPr>
          <a:xfrm>
            <a:off x="356620" y="2368295"/>
            <a:ext cx="9354311" cy="641201"/>
          </a:xfrm>
          <a:prstGeom prst="rect">
            <a:avLst/>
          </a:prstGeom>
        </p:spPr>
        <p:txBody>
          <a:bodyPr lIns="0" tIns="0" rIns="0" bIns="0">
            <a:spAutoFit/>
          </a:bodyPr>
          <a:lstStyle>
            <a:lvl1pPr marL="0" indent="0">
              <a:lnSpc>
                <a:spcPts val="5000"/>
              </a:lnSpc>
              <a:spcBef>
                <a:spcPts val="0"/>
              </a:spcBef>
              <a:buFontTx/>
              <a:buNone/>
              <a:defRPr sz="4800">
                <a:solidFill>
                  <a:schemeClr val="tx1"/>
                </a:solidFill>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defTabSz="900691">
              <a:lnSpc>
                <a:spcPts val="4995"/>
              </a:lnSpc>
              <a:defRPr/>
            </a:pPr>
            <a:r>
              <a:rPr lang="en-US" dirty="0">
                <a:solidFill>
                  <a:srgbClr val="000000"/>
                </a:solidFill>
                <a:cs typeface="Calibri" pitchFamily="34" charset="0"/>
              </a:rPr>
              <a:t>State of the SRF Programs</a:t>
            </a:r>
          </a:p>
        </p:txBody>
      </p:sp>
      <p:sp>
        <p:nvSpPr>
          <p:cNvPr id="14" name="DRAFT Stamp" hidden="1"/>
          <p:cNvSpPr txBox="1">
            <a:spLocks noChangeArrowheads="1"/>
          </p:cNvSpPr>
          <p:nvPr>
            <p:custDataLst>
              <p:tags r:id="rId7"/>
            </p:custDataLst>
          </p:nvPr>
        </p:nvSpPr>
        <p:spPr bwMode="auto">
          <a:xfrm>
            <a:off x="7927020" y="252542"/>
            <a:ext cx="570203" cy="191847"/>
          </a:xfrm>
          <a:prstGeom prst="rect">
            <a:avLst/>
          </a:prstGeom>
          <a:solidFill>
            <a:srgbClr val="FFFFFF"/>
          </a:solidFill>
          <a:ln w="28575">
            <a:noFill/>
          </a:ln>
        </p:spPr>
        <p:style>
          <a:lnRef idx="2">
            <a:schemeClr val="accent2"/>
          </a:lnRef>
          <a:fillRef idx="1">
            <a:schemeClr val="lt1"/>
          </a:fillRef>
          <a:effectRef idx="0">
            <a:schemeClr val="accent2"/>
          </a:effectRef>
          <a:fontRef idx="minor">
            <a:schemeClr val="dk1"/>
          </a:fontRef>
        </p:style>
        <p:txBody>
          <a:bodyPr wrap="square" lIns="70904" tIns="0" rIns="70904" bIns="0" rtlCol="0" anchor="ctr" anchorCtr="0">
            <a:spAutoFit/>
          </a:bodyPr>
          <a:lstStyle/>
          <a:p>
            <a:pPr algn="ctr"/>
            <a:r>
              <a:rPr lang="en-US" altLang="en-US" sz="1200" b="1" cap="all" dirty="0">
                <a:solidFill>
                  <a:srgbClr val="FFFFFF"/>
                </a:solidFill>
                <a:latin typeface="Calibri"/>
              </a:rPr>
              <a:t>DRAFT</a:t>
            </a:r>
          </a:p>
        </p:txBody>
      </p:sp>
      <p:sp>
        <p:nvSpPr>
          <p:cNvPr id="13" name="Confidential Stamp" hidden="1"/>
          <p:cNvSpPr txBox="1">
            <a:spLocks noChangeArrowheads="1"/>
          </p:cNvSpPr>
          <p:nvPr>
            <p:custDataLst>
              <p:tags r:id="rId8"/>
            </p:custDataLst>
          </p:nvPr>
        </p:nvSpPr>
        <p:spPr bwMode="auto">
          <a:xfrm>
            <a:off x="8605627" y="252542"/>
            <a:ext cx="1097484" cy="191847"/>
          </a:xfrm>
          <a:prstGeom prst="rect">
            <a:avLst/>
          </a:prstGeom>
          <a:solidFill>
            <a:srgbClr val="FFFFFF"/>
          </a:solidFill>
          <a:ln w="28575">
            <a:noFill/>
          </a:ln>
        </p:spPr>
        <p:style>
          <a:lnRef idx="2">
            <a:schemeClr val="accent2"/>
          </a:lnRef>
          <a:fillRef idx="1">
            <a:schemeClr val="lt1"/>
          </a:fillRef>
          <a:effectRef idx="0">
            <a:schemeClr val="accent2"/>
          </a:effectRef>
          <a:fontRef idx="minor">
            <a:schemeClr val="dk1"/>
          </a:fontRef>
        </p:style>
        <p:txBody>
          <a:bodyPr wrap="none" lIns="70904" tIns="0" rIns="70904" bIns="0" rtlCol="0" anchor="ctr" anchorCtr="0">
            <a:spAutoFit/>
          </a:bodyPr>
          <a:lstStyle/>
          <a:p>
            <a:pPr algn="ctr"/>
            <a:r>
              <a:rPr lang="en-US" altLang="en-US" sz="1200" b="1" cap="all" dirty="0">
                <a:solidFill>
                  <a:srgbClr val="FFFFFF"/>
                </a:solidFill>
                <a:latin typeface="Calibri"/>
              </a:rPr>
              <a:t>CONFIDENTIAL</a:t>
            </a:r>
          </a:p>
        </p:txBody>
      </p:sp>
      <p:pic>
        <p:nvPicPr>
          <p:cNvPr id="18" name="Picture 4" descr="http://www.cifanet.org/images/titlebar.gif"/>
          <p:cNvPicPr>
            <a:picLocks noChangeAspect="1" noChangeArrowheads="1"/>
          </p:cNvPicPr>
          <p:nvPr/>
        </p:nvPicPr>
        <p:blipFill>
          <a:blip r:embed="rId11" cstate="print"/>
          <a:srcRect/>
          <a:stretch>
            <a:fillRect/>
          </a:stretch>
        </p:blipFill>
        <p:spPr bwMode="auto">
          <a:xfrm>
            <a:off x="1066807" y="609600"/>
            <a:ext cx="7620000" cy="952500"/>
          </a:xfrm>
          <a:prstGeom prst="rect">
            <a:avLst/>
          </a:prstGeom>
          <a:noFill/>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sz="quarter" idx="4294967295"/>
          </p:nvPr>
        </p:nvSpPr>
        <p:spPr bwMode="auto">
          <a:xfrm>
            <a:off x="302102" y="894186"/>
            <a:ext cx="9052560" cy="5663777"/>
          </a:xfrm>
          <a:prstGeom prst="rect">
            <a:avLst/>
          </a:prstGeom>
          <a:extLst/>
        </p:spPr>
        <p:txBody>
          <a:bodyPr lIns="100643" tIns="50326" rIns="100643" bIns="50326"/>
          <a:lstStyle/>
          <a:p>
            <a:pPr algn="just" eaLnBrk="1" hangingPunct="1">
              <a:defRPr/>
            </a:pPr>
            <a:r>
              <a:rPr lang="en-US" altLang="en-US" sz="2500" dirty="0">
                <a:solidFill>
                  <a:schemeClr val="tx1">
                    <a:lumMod val="75000"/>
                    <a:lumOff val="25000"/>
                  </a:schemeClr>
                </a:solidFill>
                <a:latin typeface="Arial" panose="020B0604020202020204" pitchFamily="34" charset="0"/>
              </a:rPr>
              <a:t>Each program participant is required to demonstrate creditworthiness</a:t>
            </a:r>
          </a:p>
          <a:p>
            <a:pPr lvl="1" algn="just" eaLnBrk="1" hangingPunct="1">
              <a:defRPr/>
            </a:pPr>
            <a:r>
              <a:rPr lang="en-US" altLang="en-US" sz="2500" dirty="0">
                <a:solidFill>
                  <a:schemeClr val="tx1">
                    <a:lumMod val="75000"/>
                    <a:lumOff val="25000"/>
                  </a:schemeClr>
                </a:solidFill>
                <a:latin typeface="Arial" panose="020B0604020202020204" pitchFamily="34" charset="0"/>
              </a:rPr>
              <a:t>Security for purchased Debt Obligation may be system revenues, LTGO of issuer, County overlay or any combination thereof</a:t>
            </a:r>
          </a:p>
          <a:p>
            <a:pPr lvl="1" algn="just" eaLnBrk="1" hangingPunct="1">
              <a:defRPr/>
            </a:pPr>
            <a:r>
              <a:rPr lang="en-US" altLang="en-US" sz="2500" dirty="0">
                <a:solidFill>
                  <a:schemeClr val="tx1">
                    <a:lumMod val="75000"/>
                    <a:lumOff val="25000"/>
                  </a:schemeClr>
                </a:solidFill>
                <a:latin typeface="Arial" panose="020B0604020202020204" pitchFamily="34" charset="0"/>
              </a:rPr>
              <a:t>MFA retains a local financial advisor to review the feasibility and revenue streams for each Debt Obligation and provides recommendation</a:t>
            </a:r>
          </a:p>
          <a:p>
            <a:pPr algn="just" eaLnBrk="1" hangingPunct="1">
              <a:defRPr/>
            </a:pPr>
            <a:r>
              <a:rPr lang="en-US" altLang="en-US" sz="2500" dirty="0">
                <a:solidFill>
                  <a:schemeClr val="tx1">
                    <a:lumMod val="75000"/>
                    <a:lumOff val="25000"/>
                  </a:schemeClr>
                </a:solidFill>
                <a:latin typeface="Arial" panose="020B0604020202020204" pitchFamily="34" charset="0"/>
              </a:rPr>
              <a:t>Local and State Approvals must be in place before closing</a:t>
            </a:r>
          </a:p>
          <a:p>
            <a:pPr algn="just" eaLnBrk="1" hangingPunct="1">
              <a:defRPr/>
            </a:pPr>
            <a:r>
              <a:rPr lang="en-US" altLang="en-US" sz="2500" dirty="0">
                <a:solidFill>
                  <a:schemeClr val="tx1">
                    <a:lumMod val="75000"/>
                    <a:lumOff val="25000"/>
                  </a:schemeClr>
                </a:solidFill>
                <a:latin typeface="Arial" panose="020B0604020202020204" pitchFamily="34" charset="0"/>
              </a:rPr>
              <a:t>Completion of comprehensive financial review</a:t>
            </a:r>
          </a:p>
          <a:p>
            <a:pPr algn="just" eaLnBrk="1" hangingPunct="1">
              <a:defRPr/>
            </a:pPr>
            <a:r>
              <a:rPr lang="en-US" altLang="en-US" sz="2500" dirty="0">
                <a:solidFill>
                  <a:schemeClr val="tx1">
                    <a:lumMod val="75000"/>
                    <a:lumOff val="25000"/>
                  </a:schemeClr>
                </a:solidFill>
                <a:latin typeface="Arial" panose="020B0604020202020204" pitchFamily="34" charset="0"/>
              </a:rPr>
              <a:t>Evidence of investment grade credit rating provided</a:t>
            </a:r>
          </a:p>
        </p:txBody>
      </p:sp>
      <p:sp>
        <p:nvSpPr>
          <p:cNvPr id="2" name="Text Placeholder 1"/>
          <p:cNvSpPr>
            <a:spLocks noGrp="1"/>
          </p:cNvSpPr>
          <p:nvPr>
            <p:ph type="body" sz="quarter" idx="14"/>
          </p:nvPr>
        </p:nvSpPr>
        <p:spPr>
          <a:xfrm>
            <a:off x="302102" y="318458"/>
            <a:ext cx="9052560" cy="426402"/>
          </a:xfrm>
        </p:spPr>
        <p:txBody>
          <a:bodyPr/>
          <a:lstStyle/>
          <a:p>
            <a:pPr>
              <a:defRPr/>
            </a:pPr>
            <a:r>
              <a:rPr lang="en-US" dirty="0">
                <a:latin typeface="+mj-lt"/>
                <a:ea typeface="+mn-ea"/>
                <a:cs typeface="+mn-cs"/>
              </a:rPr>
              <a:t>Debt Obligation Purchase Process</a:t>
            </a:r>
          </a:p>
        </p:txBody>
      </p:sp>
      <p:sp>
        <p:nvSpPr>
          <p:cNvPr id="24580" name="Slide Number Placeholder 2"/>
          <p:cNvSpPr>
            <a:spLocks noGrp="1"/>
          </p:cNvSpPr>
          <p:nvPr>
            <p:ph type="sldNum" sz="quarter" idx="15"/>
          </p:nvPr>
        </p:nvSpPr>
        <p:spPr bwMode="auto">
          <a:noFill/>
          <a:ln>
            <a:miter lim="800000"/>
            <a:headEnd/>
            <a:tailEnd/>
          </a:ln>
        </p:spPr>
        <p:txBody>
          <a:bodyPr/>
          <a:lstStyle/>
          <a:p>
            <a:fld id="{DBDD8C24-5325-47FC-B506-67EE24CE3D9B}" type="slidenum">
              <a:rPr lang="en-US" altLang="en-US"/>
              <a:pPr/>
              <a:t>10</a:t>
            </a:fld>
            <a:endParaRPr lang="en-US" altLang="en-US"/>
          </a:p>
        </p:txBody>
      </p:sp>
      <p:sp>
        <p:nvSpPr>
          <p:cNvPr id="5" name="Title 1"/>
          <p:cNvSpPr txBox="1">
            <a:spLocks/>
          </p:cNvSpPr>
          <p:nvPr>
            <p:custDataLst>
              <p:tags r:id="rId1"/>
            </p:custDataLst>
          </p:nvPr>
        </p:nvSpPr>
        <p:spPr>
          <a:xfrm>
            <a:off x="0" y="77724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270"/>
            <a:r>
              <a:rPr lang="en-US" kern="2000" dirty="0">
                <a:ea typeface="MS PGothic" pitchFamily="34" charset="-128"/>
              </a:rPr>
              <a:t>Click to edit Master title style</a:t>
            </a:r>
          </a:p>
        </p:txBody>
      </p:sp>
      <p:sp>
        <p:nvSpPr>
          <p:cNvPr id="6" name="Title 1"/>
          <p:cNvSpPr txBox="1">
            <a:spLocks/>
          </p:cNvSpPr>
          <p:nvPr>
            <p:custDataLst>
              <p:tags r:id="rId2"/>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270"/>
            <a:r>
              <a:rPr lang="en-US" kern="2000" dirty="0">
                <a:ea typeface="MS PGothic" pitchFamily="34" charset="-128"/>
              </a:rPr>
              <a:t>Click to edit Master title style</a:t>
            </a:r>
          </a:p>
        </p:txBody>
      </p:sp>
      <p:sp>
        <p:nvSpPr>
          <p:cNvPr id="7" name="Title 1"/>
          <p:cNvSpPr txBox="1">
            <a:spLocks/>
          </p:cNvSpPr>
          <p:nvPr>
            <p:custDataLst>
              <p:tags r:id="rId3"/>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270"/>
            <a:r>
              <a:rPr lang="en-US" kern="2000" dirty="0">
                <a:ea typeface="MS PGothic" pitchFamily="34" charset="-128"/>
              </a:rPr>
              <a:t>Click to edit Master title style</a:t>
            </a:r>
          </a:p>
        </p:txBody>
      </p:sp>
      <p:sp>
        <p:nvSpPr>
          <p:cNvPr id="8" name="Title 1"/>
          <p:cNvSpPr txBox="1">
            <a:spLocks/>
          </p:cNvSpPr>
          <p:nvPr>
            <p:custDataLst>
              <p:tags r:id="rId4"/>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270"/>
            <a:r>
              <a:rPr lang="en-US" kern="2000" dirty="0">
                <a:ea typeface="MS PGothic" pitchFamily="34" charset="-128"/>
              </a:rPr>
              <a:t>Click to edit Master title style</a:t>
            </a:r>
          </a:p>
        </p:txBody>
      </p:sp>
      <p:sp>
        <p:nvSpPr>
          <p:cNvPr id="9" name="Title 1"/>
          <p:cNvSpPr txBox="1">
            <a:spLocks/>
          </p:cNvSpPr>
          <p:nvPr>
            <p:custDataLst>
              <p:tags r:id="rId5"/>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270"/>
            <a:r>
              <a:rPr lang="en-US" kern="2000" dirty="0">
                <a:ea typeface="MS PGothic" pitchFamily="34" charset="-128"/>
              </a:rPr>
              <a:t>Click to edit Master title style</a:t>
            </a:r>
          </a:p>
        </p:txBody>
      </p:sp>
      <p:sp>
        <p:nvSpPr>
          <p:cNvPr id="10" name="Title 1"/>
          <p:cNvSpPr txBox="1">
            <a:spLocks/>
          </p:cNvSpPr>
          <p:nvPr>
            <p:custDataLst>
              <p:tags r:id="rId6"/>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270"/>
            <a:r>
              <a:rPr lang="en-US" kern="2000" dirty="0">
                <a:ea typeface="MS PGothic" pitchFamily="34" charset="-128"/>
              </a:rPr>
              <a:t>Click to edit Master title style</a:t>
            </a:r>
          </a:p>
        </p:txBody>
      </p:sp>
      <p:sp>
        <p:nvSpPr>
          <p:cNvPr id="11" name="Title 1"/>
          <p:cNvSpPr txBox="1">
            <a:spLocks/>
          </p:cNvSpPr>
          <p:nvPr>
            <p:custDataLst>
              <p:tags r:id="rId7"/>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270"/>
            <a:r>
              <a:rPr lang="en-US" kern="2000" dirty="0">
                <a:ea typeface="MS PGothic" pitchFamily="34" charset="-128"/>
              </a:rPr>
              <a:t>Click to edit Master title style</a:t>
            </a:r>
          </a:p>
        </p:txBody>
      </p:sp>
      <p:sp>
        <p:nvSpPr>
          <p:cNvPr id="12" name="Title 1"/>
          <p:cNvSpPr txBox="1">
            <a:spLocks/>
          </p:cNvSpPr>
          <p:nvPr>
            <p:custDataLst>
              <p:tags r:id="rId8"/>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270"/>
            <a:r>
              <a:rPr lang="en-US" kern="2000" dirty="0">
                <a:ea typeface="MS PGothic" pitchFamily="34" charset="-128"/>
              </a:rPr>
              <a:t>Click to edit Master title style</a:t>
            </a:r>
          </a:p>
        </p:txBody>
      </p:sp>
      <p:sp>
        <p:nvSpPr>
          <p:cNvPr id="13" name="Title 1"/>
          <p:cNvSpPr txBox="1">
            <a:spLocks/>
          </p:cNvSpPr>
          <p:nvPr>
            <p:custDataLst>
              <p:tags r:id="rId9"/>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270"/>
            <a:r>
              <a:rPr lang="en-US" kern="2000" dirty="0">
                <a:ea typeface="MS PGothic" pitchFamily="34" charset="-128"/>
              </a:rPr>
              <a:t>Click to edit Master title style</a:t>
            </a:r>
          </a:p>
        </p:txBody>
      </p:sp>
      <p:sp>
        <p:nvSpPr>
          <p:cNvPr id="14" name="Title 1"/>
          <p:cNvSpPr txBox="1">
            <a:spLocks/>
          </p:cNvSpPr>
          <p:nvPr>
            <p:custDataLst>
              <p:tags r:id="rId10"/>
            </p:custDataLst>
          </p:nvPr>
        </p:nvSpPr>
        <p:spPr>
          <a:xfrm>
            <a:off x="304800" y="80772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270"/>
            <a:r>
              <a:rPr lang="en-US" kern="2000" dirty="0">
                <a:ea typeface="MS PGothic" pitchFamily="34" charset="-128"/>
              </a:rPr>
              <a:t>Click to edit Master title style</a:t>
            </a:r>
          </a:p>
        </p:txBody>
      </p:sp>
      <p:sp>
        <p:nvSpPr>
          <p:cNvPr id="15" name="Title 1"/>
          <p:cNvSpPr txBox="1">
            <a:spLocks/>
          </p:cNvSpPr>
          <p:nvPr>
            <p:custDataLst>
              <p:tags r:id="rId11"/>
            </p:custDataLst>
          </p:nvPr>
        </p:nvSpPr>
        <p:spPr>
          <a:xfrm>
            <a:off x="457200" y="8229604"/>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270"/>
            <a:r>
              <a:rPr lang="en-US" kern="2000" dirty="0">
                <a:ea typeface="MS PGothic" pitchFamily="34" charset="-128"/>
              </a:rPr>
              <a:t>Click to edit Master title style</a:t>
            </a:r>
          </a:p>
        </p:txBody>
      </p:sp>
      <p:sp>
        <p:nvSpPr>
          <p:cNvPr id="16" name="Title 1"/>
          <p:cNvSpPr txBox="1">
            <a:spLocks/>
          </p:cNvSpPr>
          <p:nvPr>
            <p:custDataLst>
              <p:tags r:id="rId12"/>
            </p:custDataLst>
          </p:nvPr>
        </p:nvSpPr>
        <p:spPr>
          <a:xfrm>
            <a:off x="609600" y="83820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270"/>
            <a:r>
              <a:rPr lang="en-US" kern="2000" dirty="0">
                <a:ea typeface="MS PGothic" pitchFamily="34" charset="-128"/>
              </a:rPr>
              <a:t>Click to edit Master title style</a:t>
            </a:r>
          </a:p>
        </p:txBody>
      </p:sp>
      <p:sp>
        <p:nvSpPr>
          <p:cNvPr id="17" name="Title 1"/>
          <p:cNvSpPr txBox="1">
            <a:spLocks/>
          </p:cNvSpPr>
          <p:nvPr>
            <p:custDataLst>
              <p:tags r:id="rId13"/>
            </p:custDataLst>
          </p:nvPr>
        </p:nvSpPr>
        <p:spPr>
          <a:xfrm>
            <a:off x="762000" y="8534405"/>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270"/>
            <a:r>
              <a:rPr lang="en-US" kern="2000" dirty="0">
                <a:ea typeface="MS PGothic" pitchFamily="34" charset="-128"/>
              </a:rPr>
              <a:t>Click to edit Master title style</a:t>
            </a:r>
          </a:p>
        </p:txBody>
      </p:sp>
      <p:sp>
        <p:nvSpPr>
          <p:cNvPr id="18" name="Title 1"/>
          <p:cNvSpPr txBox="1">
            <a:spLocks/>
          </p:cNvSpPr>
          <p:nvPr>
            <p:custDataLst>
              <p:tags r:id="rId14"/>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270"/>
            <a:r>
              <a:rPr lang="en-US" kern="2000" dirty="0">
                <a:ea typeface="MS PGothic" pitchFamily="34" charset="-128"/>
              </a:rPr>
              <a:t>Click to edit Master title style</a:t>
            </a:r>
          </a:p>
        </p:txBody>
      </p:sp>
      <p:sp>
        <p:nvSpPr>
          <p:cNvPr id="19" name="Title 1"/>
          <p:cNvSpPr txBox="1">
            <a:spLocks/>
          </p:cNvSpPr>
          <p:nvPr>
            <p:custDataLst>
              <p:tags r:id="rId15"/>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270"/>
            <a:r>
              <a:rPr lang="en-US" kern="2000" dirty="0">
                <a:ea typeface="MS PGothic" pitchFamily="34" charset="-128"/>
              </a:rPr>
              <a:t>Click to edit Master title style</a:t>
            </a:r>
          </a:p>
        </p:txBody>
      </p:sp>
      <p:sp>
        <p:nvSpPr>
          <p:cNvPr id="20" name="Title 1"/>
          <p:cNvSpPr txBox="1">
            <a:spLocks/>
          </p:cNvSpPr>
          <p:nvPr>
            <p:custDataLst>
              <p:tags r:id="rId16"/>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270"/>
            <a:r>
              <a:rPr lang="en-US" kern="2000" dirty="0">
                <a:ea typeface="MS PGothic" pitchFamily="34" charset="-128"/>
              </a:rPr>
              <a:t>Click to edit Master title style</a:t>
            </a:r>
          </a:p>
        </p:txBody>
      </p:sp>
      <p:sp>
        <p:nvSpPr>
          <p:cNvPr id="21" name="Title 1"/>
          <p:cNvSpPr txBox="1">
            <a:spLocks/>
          </p:cNvSpPr>
          <p:nvPr>
            <p:custDataLst>
              <p:tags r:id="rId17"/>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270"/>
            <a:r>
              <a:rPr lang="en-US" kern="2000" dirty="0">
                <a:ea typeface="MS PGothic" pitchFamily="34" charset="-128"/>
              </a:rPr>
              <a:t>Click to edit Master title style</a:t>
            </a:r>
          </a:p>
        </p:txBody>
      </p:sp>
      <p:sp>
        <p:nvSpPr>
          <p:cNvPr id="22" name="Title 1"/>
          <p:cNvSpPr txBox="1">
            <a:spLocks/>
          </p:cNvSpPr>
          <p:nvPr>
            <p:custDataLst>
              <p:tags r:id="rId18"/>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270"/>
            <a:r>
              <a:rPr lang="en-US" kern="2000" dirty="0">
                <a:ea typeface="MS PGothic" pitchFamily="34" charset="-128"/>
              </a:rPr>
              <a:t>Click to edit Master title style</a:t>
            </a:r>
          </a:p>
        </p:txBody>
      </p:sp>
      <p:sp>
        <p:nvSpPr>
          <p:cNvPr id="23" name="Title 1"/>
          <p:cNvSpPr txBox="1">
            <a:spLocks/>
          </p:cNvSpPr>
          <p:nvPr>
            <p:custDataLst>
              <p:tags r:id="rId19"/>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270"/>
            <a:r>
              <a:rPr lang="en-US" kern="2000" dirty="0">
                <a:ea typeface="MS PGothic" pitchFamily="34" charset="-128"/>
              </a:rPr>
              <a:t>Click to edit Master title style</a:t>
            </a:r>
          </a:p>
        </p:txBody>
      </p:sp>
      <p:sp>
        <p:nvSpPr>
          <p:cNvPr id="24" name="Title 1"/>
          <p:cNvSpPr txBox="1">
            <a:spLocks/>
          </p:cNvSpPr>
          <p:nvPr>
            <p:custDataLst>
              <p:tags r:id="rId20"/>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270"/>
            <a:r>
              <a:rPr lang="en-US" kern="2000" dirty="0">
                <a:ea typeface="MS PGothic" pitchFamily="34" charset="-128"/>
              </a:rPr>
              <a:t>Click to edit Master title style</a:t>
            </a:r>
          </a:p>
        </p:txBody>
      </p:sp>
      <p:sp>
        <p:nvSpPr>
          <p:cNvPr id="25" name="Title 1"/>
          <p:cNvSpPr txBox="1">
            <a:spLocks/>
          </p:cNvSpPr>
          <p:nvPr>
            <p:custDataLst>
              <p:tags r:id="rId21"/>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270"/>
            <a:r>
              <a:rPr lang="en-US" kern="2000" dirty="0">
                <a:ea typeface="MS PGothic" pitchFamily="34" charset="-128"/>
              </a:rPr>
              <a:t>Click to edit Master title style</a:t>
            </a:r>
          </a:p>
        </p:txBody>
      </p:sp>
      <p:sp>
        <p:nvSpPr>
          <p:cNvPr id="26" name="Title 1"/>
          <p:cNvSpPr txBox="1">
            <a:spLocks/>
          </p:cNvSpPr>
          <p:nvPr>
            <p:custDataLst>
              <p:tags r:id="rId22"/>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270"/>
            <a:r>
              <a:rPr lang="en-US" kern="2000" dirty="0">
                <a:ea typeface="MS PGothic" pitchFamily="34" charset="-128"/>
              </a:rPr>
              <a:t>Click to edit Master title style</a:t>
            </a:r>
          </a:p>
        </p:txBody>
      </p:sp>
      <p:sp>
        <p:nvSpPr>
          <p:cNvPr id="27" name="Title 1"/>
          <p:cNvSpPr txBox="1">
            <a:spLocks/>
          </p:cNvSpPr>
          <p:nvPr>
            <p:custDataLst>
              <p:tags r:id="rId23"/>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270"/>
            <a:r>
              <a:rPr lang="en-US" kern="2000" dirty="0">
                <a:ea typeface="MS PGothic" pitchFamily="34" charset="-128"/>
              </a:rPr>
              <a:t>Click to edit Master title style</a:t>
            </a:r>
          </a:p>
        </p:txBody>
      </p:sp>
      <p:sp>
        <p:nvSpPr>
          <p:cNvPr id="28" name="Title 1"/>
          <p:cNvSpPr txBox="1">
            <a:spLocks/>
          </p:cNvSpPr>
          <p:nvPr>
            <p:custDataLst>
              <p:tags r:id="rId24"/>
            </p:custDataLst>
          </p:nvPr>
        </p:nvSpPr>
        <p:spPr>
          <a:xfrm>
            <a:off x="152400" y="79248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marL="0" marR="0" lvl="0" indent="0" algn="l" defTabSz="503270" rtl="0" eaLnBrk="0" fontAlgn="base" latinLnBrk="0" hangingPunct="0">
              <a:lnSpc>
                <a:spcPct val="100000"/>
              </a:lnSpc>
              <a:spcBef>
                <a:spcPct val="0"/>
              </a:spcBef>
              <a:spcAft>
                <a:spcPct val="0"/>
              </a:spcAft>
              <a:buClrTx/>
              <a:buSzTx/>
              <a:buFontTx/>
              <a:buNone/>
              <a:tabLst/>
              <a:defRPr/>
            </a:pPr>
            <a:r>
              <a:rPr kumimoji="0" lang="en-US" sz="100" b="0" i="0" u="none" strike="noStrike" kern="2000" cap="none" spc="0" normalizeH="0" baseline="0" noProof="0">
                <a:ln>
                  <a:noFill/>
                </a:ln>
                <a:solidFill>
                  <a:srgbClr val="738EA5"/>
                </a:solidFill>
                <a:effectLst/>
                <a:uLnTx/>
                <a:uFillTx/>
                <a:latin typeface="Calibri" pitchFamily="34" charset="0"/>
                <a:ea typeface="MS PGothic" pitchFamily="34" charset="-128"/>
                <a:cs typeface="Calibri" pitchFamily="34" charset="0"/>
              </a:rPr>
              <a:t>Click to edit Master title style</a:t>
            </a:r>
            <a:endParaRPr kumimoji="0" lang="en-US" sz="100" b="0" i="0" u="none" strike="noStrike" kern="2000" cap="none" spc="0" normalizeH="0" baseline="0" noProof="0" dirty="0">
              <a:ln>
                <a:noFill/>
              </a:ln>
              <a:solidFill>
                <a:srgbClr val="738EA5"/>
              </a:solidFill>
              <a:effectLst/>
              <a:uLnTx/>
              <a:uFillTx/>
              <a:latin typeface="Calibri" pitchFamily="34" charset="0"/>
              <a:ea typeface="MS PGothic" pitchFamily="34" charset="-128"/>
              <a:cs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sz="quarter" idx="4294967295"/>
          </p:nvPr>
        </p:nvSpPr>
        <p:spPr bwMode="auto">
          <a:xfrm>
            <a:off x="302102" y="894186"/>
            <a:ext cx="9052560" cy="5663777"/>
          </a:xfrm>
          <a:prstGeom prst="rect">
            <a:avLst/>
          </a:prstGeom>
          <a:extLst/>
        </p:spPr>
        <p:txBody>
          <a:bodyPr lIns="100666" tIns="50338" rIns="100666" bIns="50338"/>
          <a:lstStyle/>
          <a:p>
            <a:pPr algn="just" eaLnBrk="1" hangingPunct="1">
              <a:defRPr/>
            </a:pPr>
            <a:r>
              <a:rPr lang="en-US" altLang="en-US" sz="2500" dirty="0">
                <a:solidFill>
                  <a:schemeClr val="tx1">
                    <a:lumMod val="75000"/>
                    <a:lumOff val="25000"/>
                  </a:schemeClr>
                </a:solidFill>
                <a:latin typeface="Arial" panose="020B0604020202020204" pitchFamily="34" charset="0"/>
              </a:rPr>
              <a:t>Partnerships and Communication key element to know what is going on at local level once debt obligation is closed</a:t>
            </a:r>
          </a:p>
          <a:p>
            <a:pPr lvl="1" algn="just" eaLnBrk="1" hangingPunct="1">
              <a:defRPr/>
            </a:pPr>
            <a:r>
              <a:rPr lang="en-US" altLang="en-US" sz="2500" dirty="0">
                <a:solidFill>
                  <a:schemeClr val="tx1">
                    <a:lumMod val="75000"/>
                    <a:lumOff val="25000"/>
                  </a:schemeClr>
                </a:solidFill>
                <a:latin typeface="Arial" panose="020B0604020202020204" pitchFamily="34" charset="0"/>
              </a:rPr>
              <a:t>Local units</a:t>
            </a:r>
          </a:p>
          <a:p>
            <a:pPr lvl="1" algn="just" eaLnBrk="1" hangingPunct="1">
              <a:defRPr/>
            </a:pPr>
            <a:r>
              <a:rPr lang="en-US" altLang="en-US" sz="2500" dirty="0">
                <a:solidFill>
                  <a:schemeClr val="tx1">
                    <a:lumMod val="75000"/>
                    <a:lumOff val="25000"/>
                  </a:schemeClr>
                </a:solidFill>
                <a:latin typeface="Arial" panose="020B0604020202020204" pitchFamily="34" charset="0"/>
              </a:rPr>
              <a:t>Local Bond Counsel</a:t>
            </a:r>
          </a:p>
          <a:p>
            <a:pPr lvl="1" algn="just" eaLnBrk="1" hangingPunct="1">
              <a:defRPr/>
            </a:pPr>
            <a:r>
              <a:rPr lang="en-US" altLang="en-US" sz="2500" dirty="0">
                <a:solidFill>
                  <a:schemeClr val="tx1">
                    <a:lumMod val="75000"/>
                    <a:lumOff val="25000"/>
                  </a:schemeClr>
                </a:solidFill>
                <a:latin typeface="Arial" panose="020B0604020202020204" pitchFamily="34" charset="0"/>
              </a:rPr>
              <a:t>Local Financial Advisors</a:t>
            </a:r>
          </a:p>
          <a:p>
            <a:pPr lvl="1" algn="just" eaLnBrk="1" hangingPunct="1">
              <a:defRPr/>
            </a:pPr>
            <a:r>
              <a:rPr lang="en-US" altLang="en-US" sz="2500" dirty="0">
                <a:solidFill>
                  <a:schemeClr val="tx1">
                    <a:lumMod val="75000"/>
                    <a:lumOff val="25000"/>
                  </a:schemeClr>
                </a:solidFill>
                <a:latin typeface="Arial" panose="020B0604020202020204" pitchFamily="34" charset="0"/>
              </a:rPr>
              <a:t>Others</a:t>
            </a:r>
          </a:p>
          <a:p>
            <a:pPr algn="just" eaLnBrk="1" hangingPunct="1">
              <a:defRPr/>
            </a:pPr>
            <a:r>
              <a:rPr lang="en-US" altLang="en-US" sz="2500" dirty="0">
                <a:solidFill>
                  <a:schemeClr val="tx1">
                    <a:lumMod val="75000"/>
                    <a:lumOff val="25000"/>
                  </a:schemeClr>
                </a:solidFill>
                <a:latin typeface="Arial" panose="020B0604020202020204" pitchFamily="34" charset="0"/>
              </a:rPr>
              <a:t>Communication efforts allow MFA to be proactive in identifying any potential payment issues</a:t>
            </a:r>
          </a:p>
          <a:p>
            <a:pPr algn="just" eaLnBrk="1" hangingPunct="1">
              <a:defRPr/>
            </a:pPr>
            <a:r>
              <a:rPr lang="en-US" altLang="en-US" sz="2500" dirty="0">
                <a:solidFill>
                  <a:schemeClr val="tx1">
                    <a:lumMod val="75000"/>
                    <a:lumOff val="25000"/>
                  </a:schemeClr>
                </a:solidFill>
                <a:latin typeface="Arial" panose="020B0604020202020204" pitchFamily="34" charset="0"/>
              </a:rPr>
              <a:t>Post-Closing Debt Administration</a:t>
            </a:r>
          </a:p>
          <a:p>
            <a:pPr lvl="1" algn="just" eaLnBrk="1" hangingPunct="1">
              <a:defRPr/>
            </a:pPr>
            <a:r>
              <a:rPr lang="en-US" altLang="en-US" sz="2500" dirty="0">
                <a:solidFill>
                  <a:schemeClr val="tx1">
                    <a:lumMod val="75000"/>
                    <a:lumOff val="25000"/>
                  </a:schemeClr>
                </a:solidFill>
                <a:latin typeface="Arial" panose="020B0604020202020204" pitchFamily="34" charset="0"/>
              </a:rPr>
              <a:t>Payment Activities and communications</a:t>
            </a:r>
          </a:p>
          <a:p>
            <a:pPr lvl="1" algn="just" eaLnBrk="1" hangingPunct="1">
              <a:defRPr/>
            </a:pPr>
            <a:r>
              <a:rPr lang="en-US" altLang="en-US" sz="2500" dirty="0">
                <a:solidFill>
                  <a:schemeClr val="tx1">
                    <a:lumMod val="75000"/>
                    <a:lumOff val="25000"/>
                  </a:schemeClr>
                </a:solidFill>
                <a:latin typeface="Arial" panose="020B0604020202020204" pitchFamily="34" charset="0"/>
              </a:rPr>
              <a:t>MFA’s focus on ensuring debt obligation payments are received on time</a:t>
            </a:r>
          </a:p>
          <a:p>
            <a:pPr lvl="1" algn="just" eaLnBrk="1" hangingPunct="1">
              <a:defRPr/>
            </a:pPr>
            <a:r>
              <a:rPr lang="en-US" altLang="en-US" sz="2500" dirty="0">
                <a:solidFill>
                  <a:schemeClr val="tx1">
                    <a:lumMod val="75000"/>
                    <a:lumOff val="25000"/>
                  </a:schemeClr>
                </a:solidFill>
                <a:latin typeface="Arial" panose="020B0604020202020204" pitchFamily="34" charset="0"/>
              </a:rPr>
              <a:t>To date, the program has never had a late payment or default</a:t>
            </a:r>
          </a:p>
          <a:p>
            <a:pPr lvl="1" algn="just" eaLnBrk="1" hangingPunct="1">
              <a:defRPr/>
            </a:pPr>
            <a:endParaRPr lang="en-US" altLang="en-US" sz="2000" dirty="0">
              <a:solidFill>
                <a:schemeClr val="tx1">
                  <a:lumMod val="75000"/>
                  <a:lumOff val="25000"/>
                </a:schemeClr>
              </a:solidFill>
              <a:latin typeface="Arial" panose="020B0604020202020204" pitchFamily="34" charset="0"/>
            </a:endParaRPr>
          </a:p>
        </p:txBody>
      </p:sp>
      <p:sp>
        <p:nvSpPr>
          <p:cNvPr id="2" name="Text Placeholder 1"/>
          <p:cNvSpPr>
            <a:spLocks noGrp="1"/>
          </p:cNvSpPr>
          <p:nvPr>
            <p:ph type="body" sz="quarter" idx="14"/>
          </p:nvPr>
        </p:nvSpPr>
        <p:spPr>
          <a:xfrm>
            <a:off x="302102" y="318458"/>
            <a:ext cx="9052560" cy="426402"/>
          </a:xfrm>
        </p:spPr>
        <p:txBody>
          <a:bodyPr/>
          <a:lstStyle/>
          <a:p>
            <a:pPr>
              <a:defRPr/>
            </a:pPr>
            <a:r>
              <a:rPr lang="en-US" dirty="0">
                <a:latin typeface="+mj-lt"/>
                <a:ea typeface="+mn-ea"/>
                <a:cs typeface="+mn-cs"/>
              </a:rPr>
              <a:t>Partnerships and Communication</a:t>
            </a:r>
          </a:p>
        </p:txBody>
      </p:sp>
      <p:sp>
        <p:nvSpPr>
          <p:cNvPr id="25604" name="Slide Number Placeholder 2"/>
          <p:cNvSpPr>
            <a:spLocks noGrp="1"/>
          </p:cNvSpPr>
          <p:nvPr>
            <p:ph type="sldNum" sz="quarter" idx="15"/>
          </p:nvPr>
        </p:nvSpPr>
        <p:spPr bwMode="auto">
          <a:noFill/>
          <a:ln>
            <a:miter lim="800000"/>
            <a:headEnd/>
            <a:tailEnd/>
          </a:ln>
        </p:spPr>
        <p:txBody>
          <a:bodyPr/>
          <a:lstStyle/>
          <a:p>
            <a:fld id="{7B3C361C-A4F9-47A9-BC17-4E68E6DC88EC}" type="slidenum">
              <a:rPr lang="en-US" altLang="en-US"/>
              <a:pPr/>
              <a:t>11</a:t>
            </a:fld>
            <a:endParaRPr lang="en-US" altLang="en-US"/>
          </a:p>
        </p:txBody>
      </p:sp>
      <p:sp>
        <p:nvSpPr>
          <p:cNvPr id="5" name="Title 1"/>
          <p:cNvSpPr txBox="1">
            <a:spLocks/>
          </p:cNvSpPr>
          <p:nvPr>
            <p:custDataLst>
              <p:tags r:id="rId1"/>
            </p:custDataLst>
          </p:nvPr>
        </p:nvSpPr>
        <p:spPr>
          <a:xfrm>
            <a:off x="0" y="77724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387"/>
            <a:r>
              <a:rPr lang="en-US" kern="2000" dirty="0">
                <a:ea typeface="MS PGothic" pitchFamily="34" charset="-128"/>
              </a:rPr>
              <a:t>Click to edit Master title style</a:t>
            </a:r>
          </a:p>
        </p:txBody>
      </p:sp>
      <p:sp>
        <p:nvSpPr>
          <p:cNvPr id="6" name="Title 1"/>
          <p:cNvSpPr txBox="1">
            <a:spLocks/>
          </p:cNvSpPr>
          <p:nvPr>
            <p:custDataLst>
              <p:tags r:id="rId2"/>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387"/>
            <a:r>
              <a:rPr lang="en-US" kern="2000" dirty="0">
                <a:ea typeface="MS PGothic" pitchFamily="34" charset="-128"/>
              </a:rPr>
              <a:t>Click to edit Master title style</a:t>
            </a:r>
          </a:p>
        </p:txBody>
      </p:sp>
      <p:sp>
        <p:nvSpPr>
          <p:cNvPr id="7" name="Title 1"/>
          <p:cNvSpPr txBox="1">
            <a:spLocks/>
          </p:cNvSpPr>
          <p:nvPr>
            <p:custDataLst>
              <p:tags r:id="rId3"/>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387"/>
            <a:r>
              <a:rPr lang="en-US" kern="2000" dirty="0">
                <a:ea typeface="MS PGothic" pitchFamily="34" charset="-128"/>
              </a:rPr>
              <a:t>Click to edit Master title style</a:t>
            </a:r>
          </a:p>
        </p:txBody>
      </p:sp>
      <p:sp>
        <p:nvSpPr>
          <p:cNvPr id="8" name="Title 1"/>
          <p:cNvSpPr txBox="1">
            <a:spLocks/>
          </p:cNvSpPr>
          <p:nvPr>
            <p:custDataLst>
              <p:tags r:id="rId4"/>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387"/>
            <a:r>
              <a:rPr lang="en-US" kern="2000" dirty="0">
                <a:ea typeface="MS PGothic" pitchFamily="34" charset="-128"/>
              </a:rPr>
              <a:t>Click to edit Master title style</a:t>
            </a:r>
          </a:p>
        </p:txBody>
      </p:sp>
      <p:sp>
        <p:nvSpPr>
          <p:cNvPr id="9" name="Title 1"/>
          <p:cNvSpPr txBox="1">
            <a:spLocks/>
          </p:cNvSpPr>
          <p:nvPr>
            <p:custDataLst>
              <p:tags r:id="rId5"/>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387"/>
            <a:r>
              <a:rPr lang="en-US" kern="2000" dirty="0">
                <a:ea typeface="MS PGothic" pitchFamily="34" charset="-128"/>
              </a:rPr>
              <a:t>Click to edit Master title style</a:t>
            </a:r>
          </a:p>
        </p:txBody>
      </p:sp>
      <p:sp>
        <p:nvSpPr>
          <p:cNvPr id="10" name="Title 1"/>
          <p:cNvSpPr txBox="1">
            <a:spLocks/>
          </p:cNvSpPr>
          <p:nvPr>
            <p:custDataLst>
              <p:tags r:id="rId6"/>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387"/>
            <a:r>
              <a:rPr lang="en-US" kern="2000" dirty="0">
                <a:ea typeface="MS PGothic" pitchFamily="34" charset="-128"/>
              </a:rPr>
              <a:t>Click to edit Master title style</a:t>
            </a:r>
          </a:p>
        </p:txBody>
      </p:sp>
      <p:sp>
        <p:nvSpPr>
          <p:cNvPr id="11" name="Title 1"/>
          <p:cNvSpPr txBox="1">
            <a:spLocks/>
          </p:cNvSpPr>
          <p:nvPr>
            <p:custDataLst>
              <p:tags r:id="rId7"/>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387"/>
            <a:r>
              <a:rPr lang="en-US" kern="2000" dirty="0">
                <a:ea typeface="MS PGothic" pitchFamily="34" charset="-128"/>
              </a:rPr>
              <a:t>Click to edit Master title style</a:t>
            </a:r>
          </a:p>
        </p:txBody>
      </p:sp>
      <p:sp>
        <p:nvSpPr>
          <p:cNvPr id="12" name="Title 1"/>
          <p:cNvSpPr txBox="1">
            <a:spLocks/>
          </p:cNvSpPr>
          <p:nvPr>
            <p:custDataLst>
              <p:tags r:id="rId8"/>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387"/>
            <a:r>
              <a:rPr lang="en-US" kern="2000" dirty="0">
                <a:ea typeface="MS PGothic" pitchFamily="34" charset="-128"/>
              </a:rPr>
              <a:t>Click to edit Master title style</a:t>
            </a:r>
          </a:p>
        </p:txBody>
      </p:sp>
      <p:sp>
        <p:nvSpPr>
          <p:cNvPr id="13" name="Title 1"/>
          <p:cNvSpPr txBox="1">
            <a:spLocks/>
          </p:cNvSpPr>
          <p:nvPr>
            <p:custDataLst>
              <p:tags r:id="rId9"/>
            </p:custDataLst>
          </p:nvPr>
        </p:nvSpPr>
        <p:spPr>
          <a:xfrm>
            <a:off x="304800" y="80772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387"/>
            <a:r>
              <a:rPr lang="en-US" kern="2000" dirty="0">
                <a:ea typeface="MS PGothic" pitchFamily="34" charset="-128"/>
              </a:rPr>
              <a:t>Click to edit Master title style</a:t>
            </a:r>
          </a:p>
        </p:txBody>
      </p:sp>
      <p:sp>
        <p:nvSpPr>
          <p:cNvPr id="14" name="Title 1"/>
          <p:cNvSpPr txBox="1">
            <a:spLocks/>
          </p:cNvSpPr>
          <p:nvPr>
            <p:custDataLst>
              <p:tags r:id="rId10"/>
            </p:custDataLst>
          </p:nvPr>
        </p:nvSpPr>
        <p:spPr>
          <a:xfrm>
            <a:off x="457200" y="8229604"/>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387"/>
            <a:r>
              <a:rPr lang="en-US" kern="2000" dirty="0">
                <a:ea typeface="MS PGothic" pitchFamily="34" charset="-128"/>
              </a:rPr>
              <a:t>Click to edit Master title style</a:t>
            </a:r>
          </a:p>
        </p:txBody>
      </p:sp>
      <p:sp>
        <p:nvSpPr>
          <p:cNvPr id="15" name="Title 1"/>
          <p:cNvSpPr txBox="1">
            <a:spLocks/>
          </p:cNvSpPr>
          <p:nvPr>
            <p:custDataLst>
              <p:tags r:id="rId11"/>
            </p:custDataLst>
          </p:nvPr>
        </p:nvSpPr>
        <p:spPr>
          <a:xfrm>
            <a:off x="609600" y="83820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387"/>
            <a:r>
              <a:rPr lang="en-US" kern="2000" dirty="0">
                <a:ea typeface="MS PGothic" pitchFamily="34" charset="-128"/>
              </a:rPr>
              <a:t>Click to edit Master title style</a:t>
            </a:r>
          </a:p>
        </p:txBody>
      </p:sp>
      <p:sp>
        <p:nvSpPr>
          <p:cNvPr id="16" name="Title 1"/>
          <p:cNvSpPr txBox="1">
            <a:spLocks/>
          </p:cNvSpPr>
          <p:nvPr>
            <p:custDataLst>
              <p:tags r:id="rId12"/>
            </p:custDataLst>
          </p:nvPr>
        </p:nvSpPr>
        <p:spPr>
          <a:xfrm>
            <a:off x="762000" y="8534405"/>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387"/>
            <a:r>
              <a:rPr lang="en-US" kern="2000" dirty="0">
                <a:ea typeface="MS PGothic" pitchFamily="34" charset="-128"/>
              </a:rPr>
              <a:t>Click to edit Master title style</a:t>
            </a:r>
          </a:p>
        </p:txBody>
      </p:sp>
      <p:sp>
        <p:nvSpPr>
          <p:cNvPr id="17" name="Title 1"/>
          <p:cNvSpPr txBox="1">
            <a:spLocks/>
          </p:cNvSpPr>
          <p:nvPr>
            <p:custDataLst>
              <p:tags r:id="rId13"/>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387"/>
            <a:r>
              <a:rPr lang="en-US" kern="2000" dirty="0">
                <a:ea typeface="MS PGothic" pitchFamily="34" charset="-128"/>
              </a:rPr>
              <a:t>Click to edit Master title style</a:t>
            </a:r>
          </a:p>
        </p:txBody>
      </p:sp>
      <p:sp>
        <p:nvSpPr>
          <p:cNvPr id="18" name="Title 1"/>
          <p:cNvSpPr txBox="1">
            <a:spLocks/>
          </p:cNvSpPr>
          <p:nvPr>
            <p:custDataLst>
              <p:tags r:id="rId14"/>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387"/>
            <a:r>
              <a:rPr lang="en-US" kern="2000" dirty="0">
                <a:ea typeface="MS PGothic" pitchFamily="34" charset="-128"/>
              </a:rPr>
              <a:t>Click to edit Master title style</a:t>
            </a:r>
          </a:p>
        </p:txBody>
      </p:sp>
      <p:sp>
        <p:nvSpPr>
          <p:cNvPr id="19" name="Title 1"/>
          <p:cNvSpPr txBox="1">
            <a:spLocks/>
          </p:cNvSpPr>
          <p:nvPr>
            <p:custDataLst>
              <p:tags r:id="rId15"/>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387"/>
            <a:r>
              <a:rPr lang="en-US" kern="2000" dirty="0">
                <a:ea typeface="MS PGothic" pitchFamily="34" charset="-128"/>
              </a:rPr>
              <a:t>Click to edit Master title style</a:t>
            </a:r>
          </a:p>
        </p:txBody>
      </p:sp>
      <p:sp>
        <p:nvSpPr>
          <p:cNvPr id="20" name="Title 1"/>
          <p:cNvSpPr txBox="1">
            <a:spLocks/>
          </p:cNvSpPr>
          <p:nvPr>
            <p:custDataLst>
              <p:tags r:id="rId16"/>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387"/>
            <a:r>
              <a:rPr lang="en-US" kern="2000" dirty="0">
                <a:ea typeface="MS PGothic" pitchFamily="34" charset="-128"/>
              </a:rPr>
              <a:t>Click to edit Master title style</a:t>
            </a:r>
          </a:p>
        </p:txBody>
      </p:sp>
      <p:sp>
        <p:nvSpPr>
          <p:cNvPr id="21" name="Title 1"/>
          <p:cNvSpPr txBox="1">
            <a:spLocks/>
          </p:cNvSpPr>
          <p:nvPr>
            <p:custDataLst>
              <p:tags r:id="rId17"/>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387"/>
            <a:r>
              <a:rPr lang="en-US" kern="2000" dirty="0">
                <a:ea typeface="MS PGothic" pitchFamily="34" charset="-128"/>
              </a:rPr>
              <a:t>Click to edit Master title style</a:t>
            </a:r>
          </a:p>
        </p:txBody>
      </p:sp>
      <p:sp>
        <p:nvSpPr>
          <p:cNvPr id="22" name="Title 1"/>
          <p:cNvSpPr txBox="1">
            <a:spLocks/>
          </p:cNvSpPr>
          <p:nvPr>
            <p:custDataLst>
              <p:tags r:id="rId18"/>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387"/>
            <a:r>
              <a:rPr lang="en-US" kern="2000" dirty="0">
                <a:ea typeface="MS PGothic" pitchFamily="34" charset="-128"/>
              </a:rPr>
              <a:t>Click to edit Master title style</a:t>
            </a:r>
          </a:p>
        </p:txBody>
      </p:sp>
      <p:sp>
        <p:nvSpPr>
          <p:cNvPr id="23" name="Title 1"/>
          <p:cNvSpPr txBox="1">
            <a:spLocks/>
          </p:cNvSpPr>
          <p:nvPr>
            <p:custDataLst>
              <p:tags r:id="rId19"/>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387"/>
            <a:r>
              <a:rPr lang="en-US" kern="2000" dirty="0">
                <a:ea typeface="MS PGothic" pitchFamily="34" charset="-128"/>
              </a:rPr>
              <a:t>Click to edit Master title style</a:t>
            </a:r>
          </a:p>
        </p:txBody>
      </p:sp>
      <p:sp>
        <p:nvSpPr>
          <p:cNvPr id="24" name="Title 1"/>
          <p:cNvSpPr txBox="1">
            <a:spLocks/>
          </p:cNvSpPr>
          <p:nvPr>
            <p:custDataLst>
              <p:tags r:id="rId20"/>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387"/>
            <a:r>
              <a:rPr lang="en-US" kern="2000" dirty="0">
                <a:ea typeface="MS PGothic" pitchFamily="34" charset="-128"/>
              </a:rPr>
              <a:t>Click to edit Master title style</a:t>
            </a:r>
          </a:p>
        </p:txBody>
      </p:sp>
      <p:sp>
        <p:nvSpPr>
          <p:cNvPr id="25" name="Title 1"/>
          <p:cNvSpPr txBox="1">
            <a:spLocks/>
          </p:cNvSpPr>
          <p:nvPr>
            <p:custDataLst>
              <p:tags r:id="rId21"/>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387"/>
            <a:r>
              <a:rPr lang="en-US" kern="2000" dirty="0">
                <a:ea typeface="MS PGothic" pitchFamily="34" charset="-128"/>
              </a:rPr>
              <a:t>Click to edit Master title style</a:t>
            </a:r>
          </a:p>
        </p:txBody>
      </p:sp>
      <p:sp>
        <p:nvSpPr>
          <p:cNvPr id="26" name="Title 1"/>
          <p:cNvSpPr txBox="1">
            <a:spLocks/>
          </p:cNvSpPr>
          <p:nvPr>
            <p:custDataLst>
              <p:tags r:id="rId22"/>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387"/>
            <a:r>
              <a:rPr lang="en-US" kern="2000" dirty="0">
                <a:ea typeface="MS PGothic" pitchFamily="34" charset="-128"/>
              </a:rPr>
              <a:t>Click to edit Master title style</a:t>
            </a:r>
          </a:p>
        </p:txBody>
      </p:sp>
      <p:sp>
        <p:nvSpPr>
          <p:cNvPr id="27" name="Title 1"/>
          <p:cNvSpPr txBox="1">
            <a:spLocks/>
          </p:cNvSpPr>
          <p:nvPr>
            <p:custDataLst>
              <p:tags r:id="rId23"/>
            </p:custDataLst>
          </p:nvPr>
        </p:nvSpPr>
        <p:spPr>
          <a:xfrm>
            <a:off x="152400" y="79248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marL="0" marR="0" lvl="0" indent="0" algn="l" defTabSz="503387" rtl="0" eaLnBrk="0" fontAlgn="base" latinLnBrk="0" hangingPunct="0">
              <a:lnSpc>
                <a:spcPct val="100000"/>
              </a:lnSpc>
              <a:spcBef>
                <a:spcPct val="0"/>
              </a:spcBef>
              <a:spcAft>
                <a:spcPct val="0"/>
              </a:spcAft>
              <a:buClrTx/>
              <a:buSzTx/>
              <a:buFontTx/>
              <a:buNone/>
              <a:tabLst/>
              <a:defRPr/>
            </a:pPr>
            <a:r>
              <a:rPr kumimoji="0" lang="en-US" sz="100" b="0" i="0" u="none" strike="noStrike" kern="2000" cap="none" spc="0" normalizeH="0" baseline="0" noProof="0">
                <a:ln>
                  <a:noFill/>
                </a:ln>
                <a:solidFill>
                  <a:srgbClr val="738EA5"/>
                </a:solidFill>
                <a:effectLst/>
                <a:uLnTx/>
                <a:uFillTx/>
                <a:latin typeface="Calibri" pitchFamily="34" charset="0"/>
                <a:ea typeface="MS PGothic" pitchFamily="34" charset="-128"/>
                <a:cs typeface="Calibri" pitchFamily="34" charset="0"/>
              </a:rPr>
              <a:t>Click to edit Master title style</a:t>
            </a:r>
            <a:endParaRPr kumimoji="0" lang="en-US" sz="100" b="0" i="0" u="none" strike="noStrike" kern="2000" cap="none" spc="0" normalizeH="0" baseline="0" noProof="0" dirty="0">
              <a:ln>
                <a:noFill/>
              </a:ln>
              <a:solidFill>
                <a:srgbClr val="738EA5"/>
              </a:solidFill>
              <a:effectLst/>
              <a:uLnTx/>
              <a:uFillTx/>
              <a:latin typeface="Calibri" pitchFamily="34" charset="0"/>
              <a:ea typeface="MS PGothic" pitchFamily="34" charset="-128"/>
              <a:cs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Placeholder 8"/>
          <p:cNvSpPr>
            <a:spLocks noGrp="1"/>
          </p:cNvSpPr>
          <p:nvPr>
            <p:ph type="body" sz="quarter" idx="29"/>
          </p:nvPr>
        </p:nvSpPr>
        <p:spPr bwMode="auto">
          <a:xfrm>
            <a:off x="431345" y="415640"/>
            <a:ext cx="7659053" cy="591925"/>
          </a:xfrm>
          <a:noFill/>
          <a:ln>
            <a:miter lim="800000"/>
            <a:headEnd/>
            <a:tailEnd/>
          </a:ln>
        </p:spPr>
        <p:txBody>
          <a:bodyPr vert="horz" wrap="square" lIns="100677" tIns="50344" rIns="100677" bIns="50344" numCol="1" anchor="t" anchorCtr="0" compatLnSpc="1">
            <a:prstTxWarp prst="textNoShape">
              <a:avLst/>
            </a:prstTxWarp>
          </a:bodyPr>
          <a:lstStyle/>
          <a:p>
            <a:pPr algn="l">
              <a:spcBef>
                <a:spcPct val="0"/>
              </a:spcBef>
            </a:pPr>
            <a:r>
              <a:rPr lang="en-US" altLang="en-US" sz="3100" dirty="0"/>
              <a:t>Michigan Finance Authority</a:t>
            </a:r>
          </a:p>
        </p:txBody>
      </p:sp>
      <p:sp>
        <p:nvSpPr>
          <p:cNvPr id="26627" name="Text Placeholder 7"/>
          <p:cNvSpPr txBox="1">
            <a:spLocks/>
          </p:cNvSpPr>
          <p:nvPr/>
        </p:nvSpPr>
        <p:spPr bwMode="auto">
          <a:xfrm>
            <a:off x="2374902" y="3125158"/>
            <a:ext cx="7309803" cy="663892"/>
          </a:xfrm>
          <a:prstGeom prst="rect">
            <a:avLst/>
          </a:prstGeom>
          <a:noFill/>
          <a:ln w="9525">
            <a:noFill/>
            <a:miter lim="800000"/>
            <a:headEnd/>
            <a:tailEnd/>
          </a:ln>
        </p:spPr>
        <p:txBody>
          <a:bodyPr lIns="100677" tIns="50344" rIns="100677" bIns="50344" anchor="b">
            <a:spAutoFit/>
          </a:bodyPr>
          <a:lstStyle/>
          <a:p>
            <a:pPr algn="r" defTabSz="503387"/>
            <a:r>
              <a:rPr altLang="en-US" sz="3600" b="1" dirty="0">
                <a:solidFill>
                  <a:srgbClr val="595959"/>
                </a:solidFill>
                <a:latin typeface="Calibri" pitchFamily="34" charset="0"/>
                <a:ea typeface="MS PGothic" pitchFamily="34" charset="-128"/>
              </a:rPr>
              <a:t>Examples of Distressed Credits</a:t>
            </a:r>
          </a:p>
        </p:txBody>
      </p:sp>
      <p:pic>
        <p:nvPicPr>
          <p:cNvPr id="26628" name="Picture 3"/>
          <p:cNvPicPr>
            <a:picLocks noChangeAspect="1"/>
          </p:cNvPicPr>
          <p:nvPr/>
        </p:nvPicPr>
        <p:blipFill>
          <a:blip r:embed="rId25"/>
          <a:srcRect/>
          <a:stretch>
            <a:fillRect/>
          </a:stretch>
        </p:blipFill>
        <p:spPr bwMode="auto">
          <a:xfrm rot="421521">
            <a:off x="1117600" y="1156865"/>
            <a:ext cx="2514600" cy="2711344"/>
          </a:xfrm>
          <a:prstGeom prst="rect">
            <a:avLst/>
          </a:prstGeom>
          <a:noFill/>
          <a:ln w="9525">
            <a:noFill/>
            <a:miter lim="800000"/>
            <a:headEnd/>
            <a:tailEnd/>
          </a:ln>
        </p:spPr>
      </p:pic>
      <p:pic>
        <p:nvPicPr>
          <p:cNvPr id="26629" name="Picture 5"/>
          <p:cNvPicPr>
            <a:picLocks noChangeAspect="1"/>
          </p:cNvPicPr>
          <p:nvPr/>
        </p:nvPicPr>
        <p:blipFill>
          <a:blip r:embed="rId26"/>
          <a:srcRect/>
          <a:stretch>
            <a:fillRect/>
          </a:stretch>
        </p:blipFill>
        <p:spPr bwMode="auto">
          <a:xfrm>
            <a:off x="738673" y="4161506"/>
            <a:ext cx="8753951" cy="3465195"/>
          </a:xfrm>
          <a:prstGeom prst="rect">
            <a:avLst/>
          </a:prstGeom>
          <a:noFill/>
          <a:ln w="9525">
            <a:noFill/>
            <a:miter lim="800000"/>
            <a:headEnd/>
            <a:tailEnd/>
          </a:ln>
        </p:spPr>
      </p:pic>
      <p:sp>
        <p:nvSpPr>
          <p:cNvPr id="6" name="Title 1"/>
          <p:cNvSpPr txBox="1">
            <a:spLocks/>
          </p:cNvSpPr>
          <p:nvPr>
            <p:custDataLst>
              <p:tags r:id="rId1"/>
            </p:custDataLst>
          </p:nvPr>
        </p:nvSpPr>
        <p:spPr>
          <a:xfrm>
            <a:off x="0" y="77724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7" name="Title 1"/>
          <p:cNvSpPr txBox="1">
            <a:spLocks/>
          </p:cNvSpPr>
          <p:nvPr>
            <p:custDataLst>
              <p:tags r:id="rId2"/>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8" name="Title 1"/>
          <p:cNvSpPr txBox="1">
            <a:spLocks/>
          </p:cNvSpPr>
          <p:nvPr>
            <p:custDataLst>
              <p:tags r:id="rId3"/>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9" name="Title 1"/>
          <p:cNvSpPr txBox="1">
            <a:spLocks/>
          </p:cNvSpPr>
          <p:nvPr>
            <p:custDataLst>
              <p:tags r:id="rId4"/>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0" name="Title 1"/>
          <p:cNvSpPr txBox="1">
            <a:spLocks/>
          </p:cNvSpPr>
          <p:nvPr>
            <p:custDataLst>
              <p:tags r:id="rId5"/>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1" name="Title 1"/>
          <p:cNvSpPr txBox="1">
            <a:spLocks/>
          </p:cNvSpPr>
          <p:nvPr>
            <p:custDataLst>
              <p:tags r:id="rId6"/>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2" name="Title 1"/>
          <p:cNvSpPr txBox="1">
            <a:spLocks/>
          </p:cNvSpPr>
          <p:nvPr>
            <p:custDataLst>
              <p:tags r:id="rId7"/>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3" name="Title 1"/>
          <p:cNvSpPr txBox="1">
            <a:spLocks/>
          </p:cNvSpPr>
          <p:nvPr>
            <p:custDataLst>
              <p:tags r:id="rId8"/>
            </p:custDataLst>
          </p:nvPr>
        </p:nvSpPr>
        <p:spPr>
          <a:xfrm>
            <a:off x="304800" y="80772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4" name="Title 1"/>
          <p:cNvSpPr txBox="1">
            <a:spLocks/>
          </p:cNvSpPr>
          <p:nvPr>
            <p:custDataLst>
              <p:tags r:id="rId9"/>
            </p:custDataLst>
          </p:nvPr>
        </p:nvSpPr>
        <p:spPr>
          <a:xfrm>
            <a:off x="457200" y="8229604"/>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5" name="Title 1"/>
          <p:cNvSpPr txBox="1">
            <a:spLocks/>
          </p:cNvSpPr>
          <p:nvPr>
            <p:custDataLst>
              <p:tags r:id="rId10"/>
            </p:custDataLst>
          </p:nvPr>
        </p:nvSpPr>
        <p:spPr>
          <a:xfrm>
            <a:off x="609600" y="83820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6" name="Title 1"/>
          <p:cNvSpPr txBox="1">
            <a:spLocks/>
          </p:cNvSpPr>
          <p:nvPr>
            <p:custDataLst>
              <p:tags r:id="rId11"/>
            </p:custDataLst>
          </p:nvPr>
        </p:nvSpPr>
        <p:spPr>
          <a:xfrm>
            <a:off x="762000" y="8534405"/>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7" name="Title 1"/>
          <p:cNvSpPr txBox="1">
            <a:spLocks/>
          </p:cNvSpPr>
          <p:nvPr>
            <p:custDataLst>
              <p:tags r:id="rId12"/>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8" name="Title 1"/>
          <p:cNvSpPr txBox="1">
            <a:spLocks/>
          </p:cNvSpPr>
          <p:nvPr>
            <p:custDataLst>
              <p:tags r:id="rId13"/>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9" name="Title 1"/>
          <p:cNvSpPr txBox="1">
            <a:spLocks/>
          </p:cNvSpPr>
          <p:nvPr>
            <p:custDataLst>
              <p:tags r:id="rId14"/>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20" name="Title 1"/>
          <p:cNvSpPr txBox="1">
            <a:spLocks/>
          </p:cNvSpPr>
          <p:nvPr>
            <p:custDataLst>
              <p:tags r:id="rId15"/>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21" name="Title 1"/>
          <p:cNvSpPr txBox="1">
            <a:spLocks/>
          </p:cNvSpPr>
          <p:nvPr>
            <p:custDataLst>
              <p:tags r:id="rId16"/>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22" name="Title 1"/>
          <p:cNvSpPr txBox="1">
            <a:spLocks/>
          </p:cNvSpPr>
          <p:nvPr>
            <p:custDataLst>
              <p:tags r:id="rId17"/>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23" name="Title 1"/>
          <p:cNvSpPr txBox="1">
            <a:spLocks/>
          </p:cNvSpPr>
          <p:nvPr>
            <p:custDataLst>
              <p:tags r:id="rId18"/>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24" name="Title 1"/>
          <p:cNvSpPr txBox="1">
            <a:spLocks/>
          </p:cNvSpPr>
          <p:nvPr>
            <p:custDataLst>
              <p:tags r:id="rId19"/>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25" name="Title 1"/>
          <p:cNvSpPr txBox="1">
            <a:spLocks/>
          </p:cNvSpPr>
          <p:nvPr>
            <p:custDataLst>
              <p:tags r:id="rId20"/>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26" name="Title 1"/>
          <p:cNvSpPr txBox="1">
            <a:spLocks/>
          </p:cNvSpPr>
          <p:nvPr>
            <p:custDataLst>
              <p:tags r:id="rId21"/>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27" name="Title 1"/>
          <p:cNvSpPr txBox="1">
            <a:spLocks/>
          </p:cNvSpPr>
          <p:nvPr>
            <p:custDataLst>
              <p:tags r:id="rId22"/>
            </p:custDataLst>
          </p:nvPr>
        </p:nvSpPr>
        <p:spPr>
          <a:xfrm>
            <a:off x="152400" y="79248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marL="0" marR="0" lvl="0" indent="0" algn="ctr" defTabSz="503036" rtl="0" eaLnBrk="0" fontAlgn="base" latinLnBrk="0" hangingPunct="0">
              <a:lnSpc>
                <a:spcPct val="100000"/>
              </a:lnSpc>
              <a:spcBef>
                <a:spcPct val="0"/>
              </a:spcBef>
              <a:spcAft>
                <a:spcPct val="0"/>
              </a:spcAft>
              <a:buClrTx/>
              <a:buSzTx/>
              <a:buFontTx/>
              <a:buNone/>
              <a:tabLst/>
              <a:defRPr/>
            </a:pPr>
            <a:r>
              <a:rPr kumimoji="0" lang="en-US" sz="100" b="0" i="0" u="none" strike="noStrike" kern="1200" cap="none" spc="0" normalizeH="0" baseline="0" noProof="0">
                <a:ln>
                  <a:noFill/>
                </a:ln>
                <a:solidFill>
                  <a:srgbClr val="738EA5"/>
                </a:solidFill>
                <a:effectLst/>
                <a:uLnTx/>
                <a:uFillTx/>
                <a:latin typeface="Calibri" pitchFamily="34" charset="0"/>
                <a:ea typeface="MS PGothic" pitchFamily="34" charset="-128"/>
                <a:cs typeface="Calibri" pitchFamily="34" charset="0"/>
              </a:rPr>
              <a:t>Click to edit Master title style</a:t>
            </a:r>
            <a:endParaRPr kumimoji="0" lang="en-US" sz="100" b="0" i="0" u="none" strike="noStrike" kern="1200" cap="none" spc="0" normalizeH="0" baseline="0" noProof="0" dirty="0">
              <a:ln>
                <a:noFill/>
              </a:ln>
              <a:solidFill>
                <a:srgbClr val="738EA5"/>
              </a:solidFill>
              <a:effectLst/>
              <a:uLnTx/>
              <a:uFillTx/>
              <a:latin typeface="Calibri" pitchFamily="34" charset="0"/>
              <a:ea typeface="MS PGothic" pitchFamily="34" charset="-128"/>
              <a:cs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sz="quarter" idx="4294967295"/>
          </p:nvPr>
        </p:nvSpPr>
        <p:spPr bwMode="auto">
          <a:xfrm>
            <a:off x="302102" y="894186"/>
            <a:ext cx="9052560" cy="5663777"/>
          </a:xfrm>
          <a:prstGeom prst="rect">
            <a:avLst/>
          </a:prstGeom>
          <a:extLst/>
        </p:spPr>
        <p:txBody>
          <a:bodyPr lIns="100713" tIns="50361" rIns="100713" bIns="50361"/>
          <a:lstStyle/>
          <a:p>
            <a:pPr algn="just" eaLnBrk="1" hangingPunct="1">
              <a:defRPr/>
            </a:pPr>
            <a:r>
              <a:rPr lang="en-US" altLang="en-US" sz="2500" dirty="0">
                <a:solidFill>
                  <a:schemeClr val="tx1">
                    <a:lumMod val="75000"/>
                    <a:lumOff val="25000"/>
                  </a:schemeClr>
                </a:solidFill>
                <a:latin typeface="Arial" panose="020B0604020202020204" pitchFamily="34" charset="0"/>
              </a:rPr>
              <a:t>City of Pontiac</a:t>
            </a:r>
          </a:p>
          <a:p>
            <a:pPr lvl="1" algn="just" eaLnBrk="1" hangingPunct="1">
              <a:defRPr/>
            </a:pPr>
            <a:r>
              <a:rPr lang="en-US" altLang="en-US" sz="2500" dirty="0">
                <a:solidFill>
                  <a:schemeClr val="tx1">
                    <a:lumMod val="75000"/>
                    <a:lumOff val="25000"/>
                  </a:schemeClr>
                </a:solidFill>
                <a:latin typeface="Arial" panose="020B0604020202020204" pitchFamily="34" charset="0"/>
              </a:rPr>
              <a:t>Challenge</a:t>
            </a:r>
          </a:p>
          <a:p>
            <a:pPr lvl="2" algn="just" eaLnBrk="1" hangingPunct="1">
              <a:defRPr/>
            </a:pPr>
            <a:r>
              <a:rPr lang="en-US" altLang="en-US" sz="2500" dirty="0">
                <a:solidFill>
                  <a:schemeClr val="tx1">
                    <a:lumMod val="75000"/>
                    <a:lumOff val="25000"/>
                  </a:schemeClr>
                </a:solidFill>
                <a:latin typeface="Arial" panose="020B0604020202020204" pitchFamily="34" charset="0"/>
              </a:rPr>
              <a:t>A transfer of collection system to Oakland County</a:t>
            </a:r>
          </a:p>
          <a:p>
            <a:pPr lvl="1" algn="just" eaLnBrk="1" hangingPunct="1">
              <a:defRPr/>
            </a:pPr>
            <a:r>
              <a:rPr lang="en-US" altLang="en-US" sz="2500" dirty="0">
                <a:solidFill>
                  <a:schemeClr val="tx1">
                    <a:lumMod val="75000"/>
                    <a:lumOff val="25000"/>
                  </a:schemeClr>
                </a:solidFill>
                <a:latin typeface="Arial" panose="020B0604020202020204" pitchFamily="34" charset="0"/>
              </a:rPr>
              <a:t>MFA Solution</a:t>
            </a:r>
          </a:p>
          <a:p>
            <a:pPr lvl="2" algn="just" eaLnBrk="1" hangingPunct="1">
              <a:defRPr/>
            </a:pPr>
            <a:r>
              <a:rPr lang="en-US" altLang="en-US" sz="2500" dirty="0">
                <a:solidFill>
                  <a:schemeClr val="tx1">
                    <a:lumMod val="75000"/>
                    <a:lumOff val="25000"/>
                  </a:schemeClr>
                </a:solidFill>
                <a:latin typeface="Arial" panose="020B0604020202020204" pitchFamily="34" charset="0"/>
              </a:rPr>
              <a:t>This resulted in transfer of debt obligations and related loan covenants</a:t>
            </a:r>
          </a:p>
          <a:p>
            <a:pPr algn="just" eaLnBrk="1" hangingPunct="1">
              <a:defRPr/>
            </a:pPr>
            <a:r>
              <a:rPr lang="en-US" altLang="en-US" sz="2500" dirty="0">
                <a:solidFill>
                  <a:schemeClr val="tx1">
                    <a:lumMod val="75000"/>
                    <a:lumOff val="25000"/>
                  </a:schemeClr>
                </a:solidFill>
                <a:latin typeface="Arial" panose="020B0604020202020204" pitchFamily="34" charset="0"/>
              </a:rPr>
              <a:t>City of Highland Park</a:t>
            </a:r>
          </a:p>
          <a:p>
            <a:pPr lvl="1" algn="just" eaLnBrk="1" hangingPunct="1">
              <a:defRPr/>
            </a:pPr>
            <a:r>
              <a:rPr lang="en-US" altLang="en-US" sz="2500" dirty="0">
                <a:solidFill>
                  <a:schemeClr val="tx1">
                    <a:lumMod val="75000"/>
                    <a:lumOff val="25000"/>
                  </a:schemeClr>
                </a:solidFill>
                <a:latin typeface="Arial" panose="020B0604020202020204" pitchFamily="34" charset="0"/>
              </a:rPr>
              <a:t>Challenge</a:t>
            </a:r>
          </a:p>
          <a:p>
            <a:pPr lvl="2" algn="just" eaLnBrk="1" hangingPunct="1">
              <a:defRPr/>
            </a:pPr>
            <a:r>
              <a:rPr lang="en-US" altLang="en-US" sz="2500" dirty="0">
                <a:solidFill>
                  <a:schemeClr val="tx1">
                    <a:lumMod val="75000"/>
                    <a:lumOff val="25000"/>
                  </a:schemeClr>
                </a:solidFill>
                <a:latin typeface="Arial" panose="020B0604020202020204" pitchFamily="34" charset="0"/>
              </a:rPr>
              <a:t>Overall Fiscal health</a:t>
            </a:r>
          </a:p>
          <a:p>
            <a:pPr lvl="1" algn="just" eaLnBrk="1" hangingPunct="1">
              <a:defRPr/>
            </a:pPr>
            <a:r>
              <a:rPr lang="en-US" altLang="en-US" sz="2500" dirty="0">
                <a:solidFill>
                  <a:schemeClr val="tx1">
                    <a:lumMod val="75000"/>
                    <a:lumOff val="25000"/>
                  </a:schemeClr>
                </a:solidFill>
                <a:latin typeface="Arial" panose="020B0604020202020204" pitchFamily="34" charset="0"/>
              </a:rPr>
              <a:t>MFA Solution</a:t>
            </a:r>
          </a:p>
          <a:p>
            <a:pPr lvl="2" algn="just" eaLnBrk="1" hangingPunct="1">
              <a:defRPr/>
            </a:pPr>
            <a:r>
              <a:rPr lang="en-US" altLang="en-US" sz="2500" dirty="0">
                <a:solidFill>
                  <a:schemeClr val="tx1">
                    <a:lumMod val="75000"/>
                    <a:lumOff val="25000"/>
                  </a:schemeClr>
                </a:solidFill>
                <a:latin typeface="Arial" panose="020B0604020202020204" pitchFamily="34" charset="0"/>
              </a:rPr>
              <a:t>Per the MTI, the Highland Park debt obligations were de-pledged and other loans were substituted</a:t>
            </a:r>
          </a:p>
          <a:p>
            <a:pPr lvl="3" algn="just" eaLnBrk="1" hangingPunct="1">
              <a:defRPr/>
            </a:pPr>
            <a:r>
              <a:rPr lang="en-US" altLang="en-US" sz="2500" dirty="0">
                <a:solidFill>
                  <a:schemeClr val="tx1">
                    <a:lumMod val="75000"/>
                    <a:lumOff val="25000"/>
                  </a:schemeClr>
                </a:solidFill>
                <a:latin typeface="Arial" panose="020B0604020202020204" pitchFamily="34" charset="0"/>
              </a:rPr>
              <a:t>Substituted loans maintained prior cash flows and debt service coverage</a:t>
            </a:r>
          </a:p>
          <a:p>
            <a:pPr lvl="1" algn="just" eaLnBrk="1" hangingPunct="1">
              <a:defRPr/>
            </a:pPr>
            <a:endParaRPr lang="en-US" altLang="en-US" sz="2500" dirty="0">
              <a:solidFill>
                <a:schemeClr val="tx1">
                  <a:lumMod val="75000"/>
                  <a:lumOff val="25000"/>
                </a:schemeClr>
              </a:solidFill>
              <a:latin typeface="Arial" panose="020B0604020202020204" pitchFamily="34" charset="0"/>
            </a:endParaRPr>
          </a:p>
          <a:p>
            <a:pPr lvl="1" algn="just" eaLnBrk="1" hangingPunct="1">
              <a:defRPr/>
            </a:pPr>
            <a:endParaRPr lang="en-US" altLang="en-US" sz="2500" dirty="0">
              <a:solidFill>
                <a:schemeClr val="tx1">
                  <a:lumMod val="75000"/>
                  <a:lumOff val="25000"/>
                </a:schemeClr>
              </a:solidFill>
              <a:latin typeface="Arial" panose="020B0604020202020204" pitchFamily="34" charset="0"/>
            </a:endParaRPr>
          </a:p>
        </p:txBody>
      </p:sp>
      <p:sp>
        <p:nvSpPr>
          <p:cNvPr id="2" name="Text Placeholder 1"/>
          <p:cNvSpPr>
            <a:spLocks noGrp="1"/>
          </p:cNvSpPr>
          <p:nvPr>
            <p:ph type="body" sz="quarter" idx="14"/>
          </p:nvPr>
        </p:nvSpPr>
        <p:spPr>
          <a:xfrm>
            <a:off x="302102" y="318458"/>
            <a:ext cx="9052560" cy="426402"/>
          </a:xfrm>
        </p:spPr>
        <p:txBody>
          <a:bodyPr/>
          <a:lstStyle/>
          <a:p>
            <a:pPr>
              <a:defRPr/>
            </a:pPr>
            <a:r>
              <a:rPr lang="en-US" dirty="0">
                <a:latin typeface="+mj-lt"/>
                <a:ea typeface="+mn-ea"/>
                <a:cs typeface="+mn-cs"/>
              </a:rPr>
              <a:t>Distressed Credits</a:t>
            </a:r>
          </a:p>
        </p:txBody>
      </p:sp>
      <p:sp>
        <p:nvSpPr>
          <p:cNvPr id="28676" name="Slide Number Placeholder 2"/>
          <p:cNvSpPr>
            <a:spLocks noGrp="1"/>
          </p:cNvSpPr>
          <p:nvPr>
            <p:ph type="sldNum" sz="quarter" idx="15"/>
          </p:nvPr>
        </p:nvSpPr>
        <p:spPr bwMode="auto">
          <a:noFill/>
          <a:ln>
            <a:miter lim="800000"/>
            <a:headEnd/>
            <a:tailEnd/>
          </a:ln>
        </p:spPr>
        <p:txBody>
          <a:bodyPr/>
          <a:lstStyle/>
          <a:p>
            <a:fld id="{83CEADE7-7731-4319-8F92-411491C83FBF}" type="slidenum">
              <a:rPr lang="en-US" altLang="en-US"/>
              <a:pPr/>
              <a:t>13</a:t>
            </a:fld>
            <a:endParaRPr lang="en-US" altLang="en-US"/>
          </a:p>
        </p:txBody>
      </p:sp>
      <p:sp>
        <p:nvSpPr>
          <p:cNvPr id="5" name="Title 1"/>
          <p:cNvSpPr txBox="1">
            <a:spLocks/>
          </p:cNvSpPr>
          <p:nvPr>
            <p:custDataLst>
              <p:tags r:id="rId1"/>
            </p:custDataLst>
          </p:nvPr>
        </p:nvSpPr>
        <p:spPr>
          <a:xfrm>
            <a:off x="0" y="77724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621"/>
            <a:r>
              <a:rPr lang="en-US" kern="2000" dirty="0">
                <a:ea typeface="MS PGothic" pitchFamily="34" charset="-128"/>
              </a:rPr>
              <a:t>Click to edit Master title style</a:t>
            </a:r>
          </a:p>
        </p:txBody>
      </p:sp>
      <p:sp>
        <p:nvSpPr>
          <p:cNvPr id="6" name="Title 1"/>
          <p:cNvSpPr txBox="1">
            <a:spLocks/>
          </p:cNvSpPr>
          <p:nvPr>
            <p:custDataLst>
              <p:tags r:id="rId2"/>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621"/>
            <a:r>
              <a:rPr lang="en-US" kern="2000" dirty="0">
                <a:ea typeface="MS PGothic" pitchFamily="34" charset="-128"/>
              </a:rPr>
              <a:t>Click to edit Master title style</a:t>
            </a:r>
          </a:p>
        </p:txBody>
      </p:sp>
      <p:sp>
        <p:nvSpPr>
          <p:cNvPr id="7" name="Title 1"/>
          <p:cNvSpPr txBox="1">
            <a:spLocks/>
          </p:cNvSpPr>
          <p:nvPr>
            <p:custDataLst>
              <p:tags r:id="rId3"/>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621"/>
            <a:r>
              <a:rPr lang="en-US" kern="2000" dirty="0">
                <a:ea typeface="MS PGothic" pitchFamily="34" charset="-128"/>
              </a:rPr>
              <a:t>Click to edit Master title style</a:t>
            </a:r>
          </a:p>
        </p:txBody>
      </p:sp>
      <p:sp>
        <p:nvSpPr>
          <p:cNvPr id="8" name="Title 1"/>
          <p:cNvSpPr txBox="1">
            <a:spLocks/>
          </p:cNvSpPr>
          <p:nvPr>
            <p:custDataLst>
              <p:tags r:id="rId4"/>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621"/>
            <a:r>
              <a:rPr lang="en-US" kern="2000" dirty="0">
                <a:ea typeface="MS PGothic" pitchFamily="34" charset="-128"/>
              </a:rPr>
              <a:t>Click to edit Master title style</a:t>
            </a:r>
          </a:p>
        </p:txBody>
      </p:sp>
      <p:sp>
        <p:nvSpPr>
          <p:cNvPr id="9" name="Title 1"/>
          <p:cNvSpPr txBox="1">
            <a:spLocks/>
          </p:cNvSpPr>
          <p:nvPr>
            <p:custDataLst>
              <p:tags r:id="rId5"/>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621"/>
            <a:r>
              <a:rPr lang="en-US" kern="2000" dirty="0">
                <a:ea typeface="MS PGothic" pitchFamily="34" charset="-128"/>
              </a:rPr>
              <a:t>Click to edit Master title style</a:t>
            </a:r>
          </a:p>
        </p:txBody>
      </p:sp>
      <p:sp>
        <p:nvSpPr>
          <p:cNvPr id="10" name="Title 1"/>
          <p:cNvSpPr txBox="1">
            <a:spLocks/>
          </p:cNvSpPr>
          <p:nvPr>
            <p:custDataLst>
              <p:tags r:id="rId6"/>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621"/>
            <a:r>
              <a:rPr lang="en-US" kern="2000" dirty="0">
                <a:ea typeface="MS PGothic" pitchFamily="34" charset="-128"/>
              </a:rPr>
              <a:t>Click to edit Master title style</a:t>
            </a:r>
          </a:p>
        </p:txBody>
      </p:sp>
      <p:sp>
        <p:nvSpPr>
          <p:cNvPr id="11" name="Title 1"/>
          <p:cNvSpPr txBox="1">
            <a:spLocks/>
          </p:cNvSpPr>
          <p:nvPr>
            <p:custDataLst>
              <p:tags r:id="rId7"/>
            </p:custDataLst>
          </p:nvPr>
        </p:nvSpPr>
        <p:spPr>
          <a:xfrm>
            <a:off x="304800" y="80772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621"/>
            <a:r>
              <a:rPr lang="en-US" kern="2000" dirty="0">
                <a:ea typeface="MS PGothic" pitchFamily="34" charset="-128"/>
              </a:rPr>
              <a:t>Click to edit Master title style</a:t>
            </a:r>
          </a:p>
        </p:txBody>
      </p:sp>
      <p:sp>
        <p:nvSpPr>
          <p:cNvPr id="12" name="Title 1"/>
          <p:cNvSpPr txBox="1">
            <a:spLocks/>
          </p:cNvSpPr>
          <p:nvPr>
            <p:custDataLst>
              <p:tags r:id="rId8"/>
            </p:custDataLst>
          </p:nvPr>
        </p:nvSpPr>
        <p:spPr>
          <a:xfrm>
            <a:off x="457200" y="8229604"/>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621"/>
            <a:r>
              <a:rPr lang="en-US" kern="2000" dirty="0">
                <a:ea typeface="MS PGothic" pitchFamily="34" charset="-128"/>
              </a:rPr>
              <a:t>Click to edit Master title style</a:t>
            </a:r>
          </a:p>
        </p:txBody>
      </p:sp>
      <p:sp>
        <p:nvSpPr>
          <p:cNvPr id="13" name="Title 1"/>
          <p:cNvSpPr txBox="1">
            <a:spLocks/>
          </p:cNvSpPr>
          <p:nvPr>
            <p:custDataLst>
              <p:tags r:id="rId9"/>
            </p:custDataLst>
          </p:nvPr>
        </p:nvSpPr>
        <p:spPr>
          <a:xfrm>
            <a:off x="609600" y="83820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621"/>
            <a:r>
              <a:rPr lang="en-US" kern="2000" dirty="0">
                <a:ea typeface="MS PGothic" pitchFamily="34" charset="-128"/>
              </a:rPr>
              <a:t>Click to edit Master title style</a:t>
            </a:r>
          </a:p>
        </p:txBody>
      </p:sp>
      <p:sp>
        <p:nvSpPr>
          <p:cNvPr id="14" name="Title 1"/>
          <p:cNvSpPr txBox="1">
            <a:spLocks/>
          </p:cNvSpPr>
          <p:nvPr>
            <p:custDataLst>
              <p:tags r:id="rId10"/>
            </p:custDataLst>
          </p:nvPr>
        </p:nvSpPr>
        <p:spPr>
          <a:xfrm>
            <a:off x="762000" y="8534405"/>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621"/>
            <a:r>
              <a:rPr lang="en-US" kern="2000" dirty="0">
                <a:ea typeface="MS PGothic" pitchFamily="34" charset="-128"/>
              </a:rPr>
              <a:t>Click to edit Master title style</a:t>
            </a:r>
          </a:p>
        </p:txBody>
      </p:sp>
      <p:sp>
        <p:nvSpPr>
          <p:cNvPr id="15" name="Title 1"/>
          <p:cNvSpPr txBox="1">
            <a:spLocks/>
          </p:cNvSpPr>
          <p:nvPr>
            <p:custDataLst>
              <p:tags r:id="rId11"/>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621"/>
            <a:r>
              <a:rPr lang="en-US" kern="2000" dirty="0">
                <a:ea typeface="MS PGothic" pitchFamily="34" charset="-128"/>
              </a:rPr>
              <a:t>Click to edit Master title style</a:t>
            </a:r>
          </a:p>
        </p:txBody>
      </p:sp>
      <p:sp>
        <p:nvSpPr>
          <p:cNvPr id="16" name="Title 1"/>
          <p:cNvSpPr txBox="1">
            <a:spLocks/>
          </p:cNvSpPr>
          <p:nvPr>
            <p:custDataLst>
              <p:tags r:id="rId12"/>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621"/>
            <a:r>
              <a:rPr lang="en-US" kern="2000" dirty="0">
                <a:ea typeface="MS PGothic" pitchFamily="34" charset="-128"/>
              </a:rPr>
              <a:t>Click to edit Master title style</a:t>
            </a:r>
          </a:p>
        </p:txBody>
      </p:sp>
      <p:sp>
        <p:nvSpPr>
          <p:cNvPr id="17" name="Title 1"/>
          <p:cNvSpPr txBox="1">
            <a:spLocks/>
          </p:cNvSpPr>
          <p:nvPr>
            <p:custDataLst>
              <p:tags r:id="rId13"/>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621"/>
            <a:r>
              <a:rPr lang="en-US" kern="2000" dirty="0">
                <a:ea typeface="MS PGothic" pitchFamily="34" charset="-128"/>
              </a:rPr>
              <a:t>Click to edit Master title style</a:t>
            </a:r>
          </a:p>
        </p:txBody>
      </p:sp>
      <p:sp>
        <p:nvSpPr>
          <p:cNvPr id="18" name="Title 1"/>
          <p:cNvSpPr txBox="1">
            <a:spLocks/>
          </p:cNvSpPr>
          <p:nvPr>
            <p:custDataLst>
              <p:tags r:id="rId14"/>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621"/>
            <a:r>
              <a:rPr lang="en-US" kern="2000" dirty="0">
                <a:ea typeface="MS PGothic" pitchFamily="34" charset="-128"/>
              </a:rPr>
              <a:t>Click to edit Master title style</a:t>
            </a:r>
          </a:p>
        </p:txBody>
      </p:sp>
      <p:sp>
        <p:nvSpPr>
          <p:cNvPr id="19" name="Title 1"/>
          <p:cNvSpPr txBox="1">
            <a:spLocks/>
          </p:cNvSpPr>
          <p:nvPr>
            <p:custDataLst>
              <p:tags r:id="rId15"/>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621"/>
            <a:r>
              <a:rPr lang="en-US" kern="2000" dirty="0">
                <a:ea typeface="MS PGothic" pitchFamily="34" charset="-128"/>
              </a:rPr>
              <a:t>Click to edit Master title style</a:t>
            </a:r>
          </a:p>
        </p:txBody>
      </p:sp>
      <p:sp>
        <p:nvSpPr>
          <p:cNvPr id="20" name="Title 1"/>
          <p:cNvSpPr txBox="1">
            <a:spLocks/>
          </p:cNvSpPr>
          <p:nvPr>
            <p:custDataLst>
              <p:tags r:id="rId16"/>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621"/>
            <a:r>
              <a:rPr lang="en-US" kern="2000" dirty="0">
                <a:ea typeface="MS PGothic" pitchFamily="34" charset="-128"/>
              </a:rPr>
              <a:t>Click to edit Master title style</a:t>
            </a:r>
          </a:p>
        </p:txBody>
      </p:sp>
      <p:sp>
        <p:nvSpPr>
          <p:cNvPr id="21" name="Title 1"/>
          <p:cNvSpPr txBox="1">
            <a:spLocks/>
          </p:cNvSpPr>
          <p:nvPr>
            <p:custDataLst>
              <p:tags r:id="rId17"/>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621"/>
            <a:r>
              <a:rPr lang="en-US" kern="2000" dirty="0">
                <a:ea typeface="MS PGothic" pitchFamily="34" charset="-128"/>
              </a:rPr>
              <a:t>Click to edit Master title style</a:t>
            </a:r>
          </a:p>
        </p:txBody>
      </p:sp>
      <p:sp>
        <p:nvSpPr>
          <p:cNvPr id="22" name="Title 1"/>
          <p:cNvSpPr txBox="1">
            <a:spLocks/>
          </p:cNvSpPr>
          <p:nvPr>
            <p:custDataLst>
              <p:tags r:id="rId18"/>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621"/>
            <a:r>
              <a:rPr lang="en-US" kern="2000" dirty="0">
                <a:ea typeface="MS PGothic" pitchFamily="34" charset="-128"/>
              </a:rPr>
              <a:t>Click to edit Master title style</a:t>
            </a:r>
          </a:p>
        </p:txBody>
      </p:sp>
      <p:sp>
        <p:nvSpPr>
          <p:cNvPr id="23" name="Title 1"/>
          <p:cNvSpPr txBox="1">
            <a:spLocks/>
          </p:cNvSpPr>
          <p:nvPr>
            <p:custDataLst>
              <p:tags r:id="rId19"/>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621"/>
            <a:r>
              <a:rPr lang="en-US" kern="2000" dirty="0">
                <a:ea typeface="MS PGothic" pitchFamily="34" charset="-128"/>
              </a:rPr>
              <a:t>Click to edit Master title style</a:t>
            </a:r>
          </a:p>
        </p:txBody>
      </p:sp>
      <p:sp>
        <p:nvSpPr>
          <p:cNvPr id="24" name="Title 1"/>
          <p:cNvSpPr txBox="1">
            <a:spLocks/>
          </p:cNvSpPr>
          <p:nvPr>
            <p:custDataLst>
              <p:tags r:id="rId20"/>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621"/>
            <a:r>
              <a:rPr lang="en-US" kern="2000" dirty="0">
                <a:ea typeface="MS PGothic" pitchFamily="34" charset="-128"/>
              </a:rPr>
              <a:t>Click to edit Master title style</a:t>
            </a:r>
          </a:p>
        </p:txBody>
      </p:sp>
      <p:sp>
        <p:nvSpPr>
          <p:cNvPr id="25" name="Title 1"/>
          <p:cNvSpPr txBox="1">
            <a:spLocks/>
          </p:cNvSpPr>
          <p:nvPr>
            <p:custDataLst>
              <p:tags r:id="rId21"/>
            </p:custDataLst>
          </p:nvPr>
        </p:nvSpPr>
        <p:spPr>
          <a:xfrm>
            <a:off x="152400" y="79248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marL="0" marR="0" lvl="0" indent="0" algn="l" defTabSz="503621" rtl="0" eaLnBrk="0" fontAlgn="base" latinLnBrk="0" hangingPunct="0">
              <a:lnSpc>
                <a:spcPct val="100000"/>
              </a:lnSpc>
              <a:spcBef>
                <a:spcPct val="0"/>
              </a:spcBef>
              <a:spcAft>
                <a:spcPct val="0"/>
              </a:spcAft>
              <a:buClrTx/>
              <a:buSzTx/>
              <a:buFontTx/>
              <a:buNone/>
              <a:tabLst/>
              <a:defRPr/>
            </a:pPr>
            <a:r>
              <a:rPr kumimoji="0" lang="en-US" sz="100" b="0" i="0" u="none" strike="noStrike" kern="2000" cap="none" spc="0" normalizeH="0" baseline="0" noProof="0">
                <a:ln>
                  <a:noFill/>
                </a:ln>
                <a:solidFill>
                  <a:srgbClr val="738EA5"/>
                </a:solidFill>
                <a:effectLst/>
                <a:uLnTx/>
                <a:uFillTx/>
                <a:latin typeface="Calibri" pitchFamily="34" charset="0"/>
                <a:ea typeface="MS PGothic" pitchFamily="34" charset="-128"/>
                <a:cs typeface="Calibri" pitchFamily="34" charset="0"/>
              </a:rPr>
              <a:t>Click to edit Master title style</a:t>
            </a:r>
            <a:endParaRPr kumimoji="0" lang="en-US" sz="100" b="0" i="0" u="none" strike="noStrike" kern="2000" cap="none" spc="0" normalizeH="0" baseline="0" noProof="0" dirty="0">
              <a:ln>
                <a:noFill/>
              </a:ln>
              <a:solidFill>
                <a:srgbClr val="738EA5"/>
              </a:solidFill>
              <a:effectLst/>
              <a:uLnTx/>
              <a:uFillTx/>
              <a:latin typeface="Calibri" pitchFamily="34" charset="0"/>
              <a:ea typeface="MS PGothic" pitchFamily="34" charset="-128"/>
              <a:cs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sz="quarter" idx="4294967295"/>
          </p:nvPr>
        </p:nvSpPr>
        <p:spPr bwMode="auto">
          <a:xfrm>
            <a:off x="302102" y="894186"/>
            <a:ext cx="9052560" cy="5663777"/>
          </a:xfrm>
          <a:prstGeom prst="rect">
            <a:avLst/>
          </a:prstGeom>
          <a:extLst/>
        </p:spPr>
        <p:txBody>
          <a:bodyPr lIns="100760" tIns="50385" rIns="100760" bIns="50385"/>
          <a:lstStyle/>
          <a:p>
            <a:pPr algn="just" eaLnBrk="1" hangingPunct="1">
              <a:defRPr/>
            </a:pPr>
            <a:r>
              <a:rPr lang="en-US" altLang="en-US" sz="2500" dirty="0">
                <a:solidFill>
                  <a:schemeClr val="tx1">
                    <a:lumMod val="75000"/>
                    <a:lumOff val="25000"/>
                  </a:schemeClr>
                </a:solidFill>
                <a:latin typeface="Arial" panose="020B0604020202020204" pitchFamily="34" charset="0"/>
              </a:rPr>
              <a:t>City of Flint</a:t>
            </a:r>
          </a:p>
          <a:p>
            <a:pPr lvl="1" algn="just" eaLnBrk="1" hangingPunct="1">
              <a:defRPr/>
            </a:pPr>
            <a:r>
              <a:rPr lang="en-US" altLang="en-US" sz="2500" dirty="0">
                <a:solidFill>
                  <a:schemeClr val="tx1">
                    <a:lumMod val="75000"/>
                    <a:lumOff val="25000"/>
                  </a:schemeClr>
                </a:solidFill>
                <a:latin typeface="Arial" panose="020B0604020202020204" pitchFamily="34" charset="0"/>
              </a:rPr>
              <a:t>Challenge</a:t>
            </a:r>
          </a:p>
          <a:p>
            <a:pPr lvl="2" algn="just" eaLnBrk="1" hangingPunct="1">
              <a:defRPr/>
            </a:pPr>
            <a:r>
              <a:rPr lang="en-US" altLang="en-US" sz="2500" dirty="0">
                <a:solidFill>
                  <a:schemeClr val="tx1">
                    <a:lumMod val="75000"/>
                    <a:lumOff val="25000"/>
                  </a:schemeClr>
                </a:solidFill>
                <a:latin typeface="Arial" panose="020B0604020202020204" pitchFamily="34" charset="0"/>
              </a:rPr>
              <a:t>Lead in water crisis</a:t>
            </a:r>
          </a:p>
          <a:p>
            <a:pPr lvl="1" algn="just" eaLnBrk="1" hangingPunct="1">
              <a:defRPr/>
            </a:pPr>
            <a:r>
              <a:rPr lang="en-US" altLang="en-US" sz="2500" dirty="0">
                <a:solidFill>
                  <a:schemeClr val="tx1">
                    <a:lumMod val="75000"/>
                    <a:lumOff val="25000"/>
                  </a:schemeClr>
                </a:solidFill>
                <a:latin typeface="Arial" panose="020B0604020202020204" pitchFamily="34" charset="0"/>
              </a:rPr>
              <a:t>MFA Solution</a:t>
            </a:r>
          </a:p>
          <a:p>
            <a:pPr lvl="2" algn="just" eaLnBrk="1" hangingPunct="1">
              <a:defRPr/>
            </a:pPr>
            <a:r>
              <a:rPr lang="en-US" altLang="en-US" sz="2500" dirty="0">
                <a:solidFill>
                  <a:schemeClr val="tx1">
                    <a:lumMod val="75000"/>
                    <a:lumOff val="25000"/>
                  </a:schemeClr>
                </a:solidFill>
                <a:latin typeface="Arial" panose="020B0604020202020204" pitchFamily="34" charset="0"/>
              </a:rPr>
              <a:t>Loans were de-pledged</a:t>
            </a:r>
          </a:p>
          <a:p>
            <a:pPr lvl="3" algn="just" eaLnBrk="1" hangingPunct="1">
              <a:defRPr/>
            </a:pPr>
            <a:r>
              <a:rPr lang="en-US" altLang="en-US" sz="2500" dirty="0">
                <a:solidFill>
                  <a:schemeClr val="tx1">
                    <a:lumMod val="75000"/>
                    <a:lumOff val="25000"/>
                  </a:schemeClr>
                </a:solidFill>
                <a:latin typeface="Arial" panose="020B0604020202020204" pitchFamily="34" charset="0"/>
              </a:rPr>
              <a:t>Maintained cash flows and debt service coverage</a:t>
            </a:r>
          </a:p>
          <a:p>
            <a:pPr lvl="2" algn="just" eaLnBrk="1" hangingPunct="1">
              <a:defRPr/>
            </a:pPr>
            <a:r>
              <a:rPr lang="en-US" altLang="en-US" sz="2500" dirty="0">
                <a:solidFill>
                  <a:schemeClr val="tx1">
                    <a:lumMod val="75000"/>
                    <a:lumOff val="25000"/>
                  </a:schemeClr>
                </a:solidFill>
                <a:latin typeface="Arial" panose="020B0604020202020204" pitchFamily="34" charset="0"/>
              </a:rPr>
              <a:t>Worked with EPA and our Michigan DEQ to restructure obligations to provide 0% interest and no principal payments for five years</a:t>
            </a:r>
          </a:p>
          <a:p>
            <a:pPr lvl="3" algn="just" eaLnBrk="1" hangingPunct="1">
              <a:defRPr/>
            </a:pPr>
            <a:r>
              <a:rPr lang="en-US" altLang="en-US" sz="2500" dirty="0">
                <a:solidFill>
                  <a:schemeClr val="tx1">
                    <a:lumMod val="75000"/>
                    <a:lumOff val="25000"/>
                  </a:schemeClr>
                </a:solidFill>
                <a:latin typeface="Arial" panose="020B0604020202020204" pitchFamily="34" charset="0"/>
              </a:rPr>
              <a:t>No ability to forgive the debt obligations ($21 million)</a:t>
            </a:r>
          </a:p>
          <a:p>
            <a:pPr lvl="1" algn="just" eaLnBrk="1" hangingPunct="1">
              <a:defRPr/>
            </a:pPr>
            <a:endParaRPr lang="en-US" altLang="en-US" sz="2500" dirty="0">
              <a:solidFill>
                <a:schemeClr val="tx1">
                  <a:lumMod val="75000"/>
                  <a:lumOff val="25000"/>
                </a:schemeClr>
              </a:solidFill>
              <a:latin typeface="Arial" panose="020B0604020202020204" pitchFamily="34" charset="0"/>
            </a:endParaRPr>
          </a:p>
          <a:p>
            <a:pPr lvl="1" algn="just" eaLnBrk="1" hangingPunct="1">
              <a:defRPr/>
            </a:pPr>
            <a:endParaRPr lang="en-US" altLang="en-US" sz="2500" dirty="0">
              <a:solidFill>
                <a:schemeClr val="tx1">
                  <a:lumMod val="75000"/>
                  <a:lumOff val="25000"/>
                </a:schemeClr>
              </a:solidFill>
              <a:latin typeface="Arial" panose="020B0604020202020204" pitchFamily="34" charset="0"/>
            </a:endParaRPr>
          </a:p>
        </p:txBody>
      </p:sp>
      <p:sp>
        <p:nvSpPr>
          <p:cNvPr id="2" name="Text Placeholder 1"/>
          <p:cNvSpPr>
            <a:spLocks noGrp="1"/>
          </p:cNvSpPr>
          <p:nvPr>
            <p:ph type="body" sz="quarter" idx="14"/>
          </p:nvPr>
        </p:nvSpPr>
        <p:spPr>
          <a:xfrm>
            <a:off x="302102" y="318458"/>
            <a:ext cx="9052560" cy="426402"/>
          </a:xfrm>
        </p:spPr>
        <p:txBody>
          <a:bodyPr/>
          <a:lstStyle/>
          <a:p>
            <a:pPr>
              <a:defRPr/>
            </a:pPr>
            <a:r>
              <a:rPr lang="en-US" dirty="0">
                <a:latin typeface="+mj-lt"/>
                <a:ea typeface="+mn-ea"/>
                <a:cs typeface="+mn-cs"/>
              </a:rPr>
              <a:t>Distressed Credits</a:t>
            </a:r>
          </a:p>
        </p:txBody>
      </p:sp>
      <p:sp>
        <p:nvSpPr>
          <p:cNvPr id="29700" name="Slide Number Placeholder 2"/>
          <p:cNvSpPr>
            <a:spLocks noGrp="1"/>
          </p:cNvSpPr>
          <p:nvPr>
            <p:ph type="sldNum" sz="quarter" idx="15"/>
          </p:nvPr>
        </p:nvSpPr>
        <p:spPr bwMode="auto">
          <a:noFill/>
          <a:ln>
            <a:miter lim="800000"/>
            <a:headEnd/>
            <a:tailEnd/>
          </a:ln>
        </p:spPr>
        <p:txBody>
          <a:bodyPr/>
          <a:lstStyle/>
          <a:p>
            <a:fld id="{3A3C63B2-CEE0-496D-A9F6-611A98071281}" type="slidenum">
              <a:rPr lang="en-US" altLang="en-US"/>
              <a:pPr/>
              <a:t>14</a:t>
            </a:fld>
            <a:endParaRPr lang="en-US" altLang="en-US"/>
          </a:p>
        </p:txBody>
      </p:sp>
      <p:sp>
        <p:nvSpPr>
          <p:cNvPr id="5" name="Title 1"/>
          <p:cNvSpPr txBox="1">
            <a:spLocks/>
          </p:cNvSpPr>
          <p:nvPr>
            <p:custDataLst>
              <p:tags r:id="rId1"/>
            </p:custDataLst>
          </p:nvPr>
        </p:nvSpPr>
        <p:spPr>
          <a:xfrm>
            <a:off x="0" y="77724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855"/>
            <a:r>
              <a:rPr lang="en-US" kern="2000" dirty="0">
                <a:ea typeface="MS PGothic" pitchFamily="34" charset="-128"/>
              </a:rPr>
              <a:t>Click to edit Master title style</a:t>
            </a:r>
          </a:p>
        </p:txBody>
      </p:sp>
      <p:sp>
        <p:nvSpPr>
          <p:cNvPr id="6" name="Title 1"/>
          <p:cNvSpPr txBox="1">
            <a:spLocks/>
          </p:cNvSpPr>
          <p:nvPr>
            <p:custDataLst>
              <p:tags r:id="rId2"/>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855"/>
            <a:r>
              <a:rPr lang="en-US" kern="2000" dirty="0">
                <a:ea typeface="MS PGothic" pitchFamily="34" charset="-128"/>
              </a:rPr>
              <a:t>Click to edit Master title style</a:t>
            </a:r>
          </a:p>
        </p:txBody>
      </p:sp>
      <p:sp>
        <p:nvSpPr>
          <p:cNvPr id="7" name="Title 1"/>
          <p:cNvSpPr txBox="1">
            <a:spLocks/>
          </p:cNvSpPr>
          <p:nvPr>
            <p:custDataLst>
              <p:tags r:id="rId3"/>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855"/>
            <a:r>
              <a:rPr lang="en-US" kern="2000" dirty="0">
                <a:ea typeface="MS PGothic" pitchFamily="34" charset="-128"/>
              </a:rPr>
              <a:t>Click to edit Master title style</a:t>
            </a:r>
          </a:p>
        </p:txBody>
      </p:sp>
      <p:sp>
        <p:nvSpPr>
          <p:cNvPr id="8" name="Title 1"/>
          <p:cNvSpPr txBox="1">
            <a:spLocks/>
          </p:cNvSpPr>
          <p:nvPr>
            <p:custDataLst>
              <p:tags r:id="rId4"/>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855"/>
            <a:r>
              <a:rPr lang="en-US" kern="2000" dirty="0">
                <a:ea typeface="MS PGothic" pitchFamily="34" charset="-128"/>
              </a:rPr>
              <a:t>Click to edit Master title style</a:t>
            </a:r>
          </a:p>
        </p:txBody>
      </p:sp>
      <p:sp>
        <p:nvSpPr>
          <p:cNvPr id="9" name="Title 1"/>
          <p:cNvSpPr txBox="1">
            <a:spLocks/>
          </p:cNvSpPr>
          <p:nvPr>
            <p:custDataLst>
              <p:tags r:id="rId5"/>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855"/>
            <a:r>
              <a:rPr lang="en-US" kern="2000" dirty="0">
                <a:ea typeface="MS PGothic" pitchFamily="34" charset="-128"/>
              </a:rPr>
              <a:t>Click to edit Master title style</a:t>
            </a:r>
          </a:p>
        </p:txBody>
      </p:sp>
      <p:sp>
        <p:nvSpPr>
          <p:cNvPr id="10" name="Title 1"/>
          <p:cNvSpPr txBox="1">
            <a:spLocks/>
          </p:cNvSpPr>
          <p:nvPr>
            <p:custDataLst>
              <p:tags r:id="rId6"/>
            </p:custDataLst>
          </p:nvPr>
        </p:nvSpPr>
        <p:spPr>
          <a:xfrm>
            <a:off x="304800" y="80772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855"/>
            <a:r>
              <a:rPr lang="en-US" kern="2000" dirty="0">
                <a:ea typeface="MS PGothic" pitchFamily="34" charset="-128"/>
              </a:rPr>
              <a:t>Click to edit Master title style</a:t>
            </a:r>
          </a:p>
        </p:txBody>
      </p:sp>
      <p:sp>
        <p:nvSpPr>
          <p:cNvPr id="11" name="Title 1"/>
          <p:cNvSpPr txBox="1">
            <a:spLocks/>
          </p:cNvSpPr>
          <p:nvPr>
            <p:custDataLst>
              <p:tags r:id="rId7"/>
            </p:custDataLst>
          </p:nvPr>
        </p:nvSpPr>
        <p:spPr>
          <a:xfrm>
            <a:off x="457200" y="8229604"/>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855"/>
            <a:r>
              <a:rPr lang="en-US" kern="2000" dirty="0">
                <a:ea typeface="MS PGothic" pitchFamily="34" charset="-128"/>
              </a:rPr>
              <a:t>Click to edit Master title style</a:t>
            </a:r>
          </a:p>
        </p:txBody>
      </p:sp>
      <p:sp>
        <p:nvSpPr>
          <p:cNvPr id="12" name="Title 1"/>
          <p:cNvSpPr txBox="1">
            <a:spLocks/>
          </p:cNvSpPr>
          <p:nvPr>
            <p:custDataLst>
              <p:tags r:id="rId8"/>
            </p:custDataLst>
          </p:nvPr>
        </p:nvSpPr>
        <p:spPr>
          <a:xfrm>
            <a:off x="609600" y="83820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855"/>
            <a:r>
              <a:rPr lang="en-US" kern="2000" dirty="0">
                <a:ea typeface="MS PGothic" pitchFamily="34" charset="-128"/>
              </a:rPr>
              <a:t>Click to edit Master title style</a:t>
            </a:r>
          </a:p>
        </p:txBody>
      </p:sp>
      <p:sp>
        <p:nvSpPr>
          <p:cNvPr id="13" name="Title 1"/>
          <p:cNvSpPr txBox="1">
            <a:spLocks/>
          </p:cNvSpPr>
          <p:nvPr>
            <p:custDataLst>
              <p:tags r:id="rId9"/>
            </p:custDataLst>
          </p:nvPr>
        </p:nvSpPr>
        <p:spPr>
          <a:xfrm>
            <a:off x="762000" y="8534405"/>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855"/>
            <a:r>
              <a:rPr lang="en-US" kern="2000" dirty="0">
                <a:ea typeface="MS PGothic" pitchFamily="34" charset="-128"/>
              </a:rPr>
              <a:t>Click to edit Master title style</a:t>
            </a:r>
          </a:p>
        </p:txBody>
      </p:sp>
      <p:sp>
        <p:nvSpPr>
          <p:cNvPr id="14" name="Title 1"/>
          <p:cNvSpPr txBox="1">
            <a:spLocks/>
          </p:cNvSpPr>
          <p:nvPr>
            <p:custDataLst>
              <p:tags r:id="rId10"/>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855"/>
            <a:r>
              <a:rPr lang="en-US" kern="2000" dirty="0">
                <a:ea typeface="MS PGothic" pitchFamily="34" charset="-128"/>
              </a:rPr>
              <a:t>Click to edit Master title style</a:t>
            </a:r>
          </a:p>
        </p:txBody>
      </p:sp>
      <p:sp>
        <p:nvSpPr>
          <p:cNvPr id="15" name="Title 1"/>
          <p:cNvSpPr txBox="1">
            <a:spLocks/>
          </p:cNvSpPr>
          <p:nvPr>
            <p:custDataLst>
              <p:tags r:id="rId11"/>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855"/>
            <a:r>
              <a:rPr lang="en-US" kern="2000" dirty="0">
                <a:ea typeface="MS PGothic" pitchFamily="34" charset="-128"/>
              </a:rPr>
              <a:t>Click to edit Master title style</a:t>
            </a:r>
          </a:p>
        </p:txBody>
      </p:sp>
      <p:sp>
        <p:nvSpPr>
          <p:cNvPr id="16" name="Title 1"/>
          <p:cNvSpPr txBox="1">
            <a:spLocks/>
          </p:cNvSpPr>
          <p:nvPr>
            <p:custDataLst>
              <p:tags r:id="rId12"/>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855"/>
            <a:r>
              <a:rPr lang="en-US" kern="2000" dirty="0">
                <a:ea typeface="MS PGothic" pitchFamily="34" charset="-128"/>
              </a:rPr>
              <a:t>Click to edit Master title style</a:t>
            </a:r>
          </a:p>
        </p:txBody>
      </p:sp>
      <p:sp>
        <p:nvSpPr>
          <p:cNvPr id="17" name="Title 1"/>
          <p:cNvSpPr txBox="1">
            <a:spLocks/>
          </p:cNvSpPr>
          <p:nvPr>
            <p:custDataLst>
              <p:tags r:id="rId13"/>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855"/>
            <a:r>
              <a:rPr lang="en-US" kern="2000" dirty="0">
                <a:ea typeface="MS PGothic" pitchFamily="34" charset="-128"/>
              </a:rPr>
              <a:t>Click to edit Master title style</a:t>
            </a:r>
          </a:p>
        </p:txBody>
      </p:sp>
      <p:sp>
        <p:nvSpPr>
          <p:cNvPr id="18" name="Title 1"/>
          <p:cNvSpPr txBox="1">
            <a:spLocks/>
          </p:cNvSpPr>
          <p:nvPr>
            <p:custDataLst>
              <p:tags r:id="rId14"/>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855"/>
            <a:r>
              <a:rPr lang="en-US" kern="2000" dirty="0">
                <a:ea typeface="MS PGothic" pitchFamily="34" charset="-128"/>
              </a:rPr>
              <a:t>Click to edit Master title style</a:t>
            </a:r>
          </a:p>
        </p:txBody>
      </p:sp>
      <p:sp>
        <p:nvSpPr>
          <p:cNvPr id="19" name="Title 1"/>
          <p:cNvSpPr txBox="1">
            <a:spLocks/>
          </p:cNvSpPr>
          <p:nvPr>
            <p:custDataLst>
              <p:tags r:id="rId15"/>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855"/>
            <a:r>
              <a:rPr lang="en-US" kern="2000" dirty="0">
                <a:ea typeface="MS PGothic" pitchFamily="34" charset="-128"/>
              </a:rPr>
              <a:t>Click to edit Master title style</a:t>
            </a:r>
          </a:p>
        </p:txBody>
      </p:sp>
      <p:sp>
        <p:nvSpPr>
          <p:cNvPr id="20" name="Title 1"/>
          <p:cNvSpPr txBox="1">
            <a:spLocks/>
          </p:cNvSpPr>
          <p:nvPr>
            <p:custDataLst>
              <p:tags r:id="rId16"/>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855"/>
            <a:r>
              <a:rPr lang="en-US" kern="2000" dirty="0">
                <a:ea typeface="MS PGothic" pitchFamily="34" charset="-128"/>
              </a:rPr>
              <a:t>Click to edit Master title style</a:t>
            </a:r>
          </a:p>
        </p:txBody>
      </p:sp>
      <p:sp>
        <p:nvSpPr>
          <p:cNvPr id="21" name="Title 1"/>
          <p:cNvSpPr txBox="1">
            <a:spLocks/>
          </p:cNvSpPr>
          <p:nvPr>
            <p:custDataLst>
              <p:tags r:id="rId17"/>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855"/>
            <a:r>
              <a:rPr lang="en-US" kern="2000" dirty="0">
                <a:ea typeface="MS PGothic" pitchFamily="34" charset="-128"/>
              </a:rPr>
              <a:t>Click to edit Master title style</a:t>
            </a:r>
          </a:p>
        </p:txBody>
      </p:sp>
      <p:sp>
        <p:nvSpPr>
          <p:cNvPr id="22" name="Title 1"/>
          <p:cNvSpPr txBox="1">
            <a:spLocks/>
          </p:cNvSpPr>
          <p:nvPr>
            <p:custDataLst>
              <p:tags r:id="rId18"/>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855"/>
            <a:r>
              <a:rPr lang="en-US" kern="2000" dirty="0">
                <a:ea typeface="MS PGothic" pitchFamily="34" charset="-128"/>
              </a:rPr>
              <a:t>Click to edit Master title style</a:t>
            </a:r>
          </a:p>
        </p:txBody>
      </p:sp>
      <p:sp>
        <p:nvSpPr>
          <p:cNvPr id="23" name="Title 1"/>
          <p:cNvSpPr txBox="1">
            <a:spLocks/>
          </p:cNvSpPr>
          <p:nvPr>
            <p:custDataLst>
              <p:tags r:id="rId19"/>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855"/>
            <a:r>
              <a:rPr lang="en-US" kern="2000" dirty="0">
                <a:ea typeface="MS PGothic" pitchFamily="34" charset="-128"/>
              </a:rPr>
              <a:t>Click to edit Master title style</a:t>
            </a:r>
          </a:p>
        </p:txBody>
      </p:sp>
      <p:sp>
        <p:nvSpPr>
          <p:cNvPr id="24" name="Title 1"/>
          <p:cNvSpPr txBox="1">
            <a:spLocks/>
          </p:cNvSpPr>
          <p:nvPr>
            <p:custDataLst>
              <p:tags r:id="rId20"/>
            </p:custDataLst>
          </p:nvPr>
        </p:nvSpPr>
        <p:spPr>
          <a:xfrm>
            <a:off x="152400" y="79248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marL="0" marR="0" lvl="0" indent="0" algn="l" defTabSz="503855" rtl="0" eaLnBrk="0" fontAlgn="base" latinLnBrk="0" hangingPunct="0">
              <a:lnSpc>
                <a:spcPct val="100000"/>
              </a:lnSpc>
              <a:spcBef>
                <a:spcPct val="0"/>
              </a:spcBef>
              <a:spcAft>
                <a:spcPct val="0"/>
              </a:spcAft>
              <a:buClrTx/>
              <a:buSzTx/>
              <a:buFontTx/>
              <a:buNone/>
              <a:tabLst/>
              <a:defRPr/>
            </a:pPr>
            <a:r>
              <a:rPr kumimoji="0" lang="en-US" sz="100" b="0" i="0" u="none" strike="noStrike" kern="2000" cap="none" spc="0" normalizeH="0" baseline="0" noProof="0">
                <a:ln>
                  <a:noFill/>
                </a:ln>
                <a:solidFill>
                  <a:srgbClr val="738EA5"/>
                </a:solidFill>
                <a:effectLst/>
                <a:uLnTx/>
                <a:uFillTx/>
                <a:latin typeface="Calibri" pitchFamily="34" charset="0"/>
                <a:ea typeface="MS PGothic" pitchFamily="34" charset="-128"/>
                <a:cs typeface="Calibri" pitchFamily="34" charset="0"/>
              </a:rPr>
              <a:t>Click to edit Master title style</a:t>
            </a:r>
            <a:endParaRPr kumimoji="0" lang="en-US" sz="100" b="0" i="0" u="none" strike="noStrike" kern="2000" cap="none" spc="0" normalizeH="0" baseline="0" noProof="0" dirty="0">
              <a:ln>
                <a:noFill/>
              </a:ln>
              <a:solidFill>
                <a:srgbClr val="738EA5"/>
              </a:solidFill>
              <a:effectLst/>
              <a:uLnTx/>
              <a:uFillTx/>
              <a:latin typeface="Calibri" pitchFamily="34" charset="0"/>
              <a:ea typeface="MS PGothic" pitchFamily="34" charset="-128"/>
              <a:cs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sz="quarter" idx="4294967295"/>
          </p:nvPr>
        </p:nvSpPr>
        <p:spPr bwMode="auto">
          <a:xfrm>
            <a:off x="302102" y="894186"/>
            <a:ext cx="9052560" cy="5663777"/>
          </a:xfrm>
          <a:prstGeom prst="rect">
            <a:avLst/>
          </a:prstGeom>
          <a:extLst/>
        </p:spPr>
        <p:txBody>
          <a:bodyPr lIns="100818" tIns="50414" rIns="100818" bIns="50414"/>
          <a:lstStyle/>
          <a:p>
            <a:pPr algn="just" eaLnBrk="1" hangingPunct="1">
              <a:defRPr/>
            </a:pPr>
            <a:r>
              <a:rPr lang="en-US" altLang="en-US" sz="2500" dirty="0">
                <a:solidFill>
                  <a:schemeClr val="tx1">
                    <a:lumMod val="75000"/>
                    <a:lumOff val="25000"/>
                  </a:schemeClr>
                </a:solidFill>
                <a:latin typeface="Arial" panose="020B0604020202020204" pitchFamily="34" charset="0"/>
              </a:rPr>
              <a:t>Detroit Water and Sewerage Department (DWSD)</a:t>
            </a:r>
          </a:p>
          <a:p>
            <a:pPr lvl="1" algn="just" eaLnBrk="1" hangingPunct="1">
              <a:defRPr/>
            </a:pPr>
            <a:r>
              <a:rPr lang="en-US" altLang="en-US" sz="2500" dirty="0">
                <a:solidFill>
                  <a:schemeClr val="tx1">
                    <a:lumMod val="75000"/>
                    <a:lumOff val="25000"/>
                  </a:schemeClr>
                </a:solidFill>
                <a:latin typeface="Arial" panose="020B0604020202020204" pitchFamily="34" charset="0"/>
              </a:rPr>
              <a:t>Challenge</a:t>
            </a:r>
          </a:p>
          <a:p>
            <a:pPr lvl="2" algn="just" eaLnBrk="1" hangingPunct="1">
              <a:defRPr/>
            </a:pPr>
            <a:r>
              <a:rPr lang="en-US" altLang="en-US" sz="2500" dirty="0">
                <a:solidFill>
                  <a:schemeClr val="tx1">
                    <a:lumMod val="75000"/>
                    <a:lumOff val="25000"/>
                  </a:schemeClr>
                </a:solidFill>
                <a:latin typeface="Arial" panose="020B0604020202020204" pitchFamily="34" charset="0"/>
              </a:rPr>
              <a:t>City of Detroit bankruptcy </a:t>
            </a:r>
          </a:p>
          <a:p>
            <a:pPr lvl="1" algn="just" eaLnBrk="1" hangingPunct="1">
              <a:defRPr/>
            </a:pPr>
            <a:r>
              <a:rPr lang="en-US" altLang="en-US" sz="2500" dirty="0">
                <a:solidFill>
                  <a:schemeClr val="tx1">
                    <a:lumMod val="75000"/>
                    <a:lumOff val="25000"/>
                  </a:schemeClr>
                </a:solidFill>
                <a:latin typeface="Arial" panose="020B0604020202020204" pitchFamily="34" charset="0"/>
              </a:rPr>
              <a:t>MFA Solution</a:t>
            </a:r>
          </a:p>
          <a:p>
            <a:pPr lvl="2" algn="just" eaLnBrk="1" hangingPunct="1">
              <a:defRPr/>
            </a:pPr>
            <a:r>
              <a:rPr lang="en-US" altLang="en-US" sz="2500" dirty="0">
                <a:solidFill>
                  <a:schemeClr val="tx1">
                    <a:lumMod val="75000"/>
                    <a:lumOff val="25000"/>
                  </a:schemeClr>
                </a:solidFill>
                <a:latin typeface="Arial" panose="020B0604020202020204" pitchFamily="34" charset="0"/>
              </a:rPr>
              <a:t>Highly engaged in process with a seat at the table</a:t>
            </a:r>
          </a:p>
          <a:p>
            <a:pPr lvl="2" algn="just" eaLnBrk="1" hangingPunct="1">
              <a:defRPr/>
            </a:pPr>
            <a:r>
              <a:rPr lang="en-US" altLang="en-US" sz="2500" dirty="0">
                <a:solidFill>
                  <a:schemeClr val="tx1">
                    <a:lumMod val="75000"/>
                    <a:lumOff val="25000"/>
                  </a:schemeClr>
                </a:solidFill>
                <a:latin typeface="Arial" panose="020B0604020202020204" pitchFamily="34" charset="0"/>
              </a:rPr>
              <a:t>Outreach to the rating agencies</a:t>
            </a:r>
          </a:p>
          <a:p>
            <a:pPr lvl="3" algn="just" eaLnBrk="1" hangingPunct="1">
              <a:defRPr/>
            </a:pPr>
            <a:r>
              <a:rPr lang="en-US" altLang="en-US" sz="2500" dirty="0">
                <a:solidFill>
                  <a:schemeClr val="tx1">
                    <a:lumMod val="75000"/>
                    <a:lumOff val="25000"/>
                  </a:schemeClr>
                </a:solidFill>
                <a:latin typeface="Arial" panose="020B0604020202020204" pitchFamily="34" charset="0"/>
              </a:rPr>
              <a:t>“Harsh” stressing of DTAs </a:t>
            </a:r>
          </a:p>
          <a:p>
            <a:pPr algn="just" eaLnBrk="1" hangingPunct="1">
              <a:defRPr/>
            </a:pPr>
            <a:r>
              <a:rPr lang="en-US" altLang="en-US" sz="2500" dirty="0">
                <a:solidFill>
                  <a:schemeClr val="tx1">
                    <a:lumMod val="75000"/>
                    <a:lumOff val="25000"/>
                  </a:schemeClr>
                </a:solidFill>
                <a:latin typeface="Arial" panose="020B0604020202020204" pitchFamily="34" charset="0"/>
              </a:rPr>
              <a:t>Great Lakes Water Authority (GLWA)</a:t>
            </a:r>
          </a:p>
          <a:p>
            <a:pPr lvl="1" algn="just" eaLnBrk="1" hangingPunct="1">
              <a:defRPr/>
            </a:pPr>
            <a:r>
              <a:rPr lang="en-US" altLang="en-US" sz="2500" dirty="0">
                <a:solidFill>
                  <a:schemeClr val="tx1">
                    <a:lumMod val="75000"/>
                    <a:lumOff val="25000"/>
                  </a:schemeClr>
                </a:solidFill>
                <a:latin typeface="Arial" panose="020B0604020202020204" pitchFamily="34" charset="0"/>
              </a:rPr>
              <a:t>Challenge</a:t>
            </a:r>
          </a:p>
          <a:p>
            <a:pPr lvl="2" algn="just" eaLnBrk="1" hangingPunct="1">
              <a:defRPr/>
            </a:pPr>
            <a:r>
              <a:rPr lang="en-US" altLang="en-US" sz="2500" dirty="0">
                <a:solidFill>
                  <a:schemeClr val="tx1">
                    <a:lumMod val="75000"/>
                    <a:lumOff val="25000"/>
                  </a:schemeClr>
                </a:solidFill>
                <a:latin typeface="Arial" panose="020B0604020202020204" pitchFamily="34" charset="0"/>
              </a:rPr>
              <a:t>DWSD transitioned into a new entity called GLWA</a:t>
            </a:r>
          </a:p>
          <a:p>
            <a:pPr lvl="1" algn="just" eaLnBrk="1" hangingPunct="1">
              <a:defRPr/>
            </a:pPr>
            <a:r>
              <a:rPr lang="en-US" altLang="en-US" sz="2500" dirty="0">
                <a:solidFill>
                  <a:schemeClr val="tx1">
                    <a:lumMod val="75000"/>
                    <a:lumOff val="25000"/>
                  </a:schemeClr>
                </a:solidFill>
                <a:latin typeface="Arial" panose="020B0604020202020204" pitchFamily="34" charset="0"/>
              </a:rPr>
              <a:t>MFA Solution</a:t>
            </a:r>
          </a:p>
          <a:p>
            <a:pPr lvl="2" algn="just" eaLnBrk="1" hangingPunct="1">
              <a:defRPr/>
            </a:pPr>
            <a:r>
              <a:rPr lang="en-US" altLang="en-US" sz="2500" dirty="0">
                <a:solidFill>
                  <a:schemeClr val="tx1">
                    <a:lumMod val="75000"/>
                    <a:lumOff val="25000"/>
                  </a:schemeClr>
                </a:solidFill>
                <a:latin typeface="Arial" panose="020B0604020202020204" pitchFamily="34" charset="0"/>
              </a:rPr>
              <a:t>All debt obligations were transferred to the new entity </a:t>
            </a:r>
          </a:p>
          <a:p>
            <a:pPr lvl="1" algn="just" eaLnBrk="1" hangingPunct="1">
              <a:defRPr/>
            </a:pPr>
            <a:endParaRPr lang="en-US" altLang="en-US" sz="2500" dirty="0">
              <a:solidFill>
                <a:schemeClr val="tx1">
                  <a:lumMod val="75000"/>
                  <a:lumOff val="25000"/>
                </a:schemeClr>
              </a:solidFill>
              <a:latin typeface="Arial" panose="020B0604020202020204" pitchFamily="34" charset="0"/>
            </a:endParaRPr>
          </a:p>
          <a:p>
            <a:pPr lvl="1" algn="just" eaLnBrk="1" hangingPunct="1">
              <a:defRPr/>
            </a:pPr>
            <a:endParaRPr lang="en-US" altLang="en-US" sz="2500" dirty="0">
              <a:solidFill>
                <a:schemeClr val="tx1">
                  <a:lumMod val="75000"/>
                  <a:lumOff val="25000"/>
                </a:schemeClr>
              </a:solidFill>
              <a:latin typeface="Arial" panose="020B0604020202020204" pitchFamily="34" charset="0"/>
            </a:endParaRPr>
          </a:p>
        </p:txBody>
      </p:sp>
      <p:sp>
        <p:nvSpPr>
          <p:cNvPr id="2" name="Text Placeholder 1"/>
          <p:cNvSpPr>
            <a:spLocks noGrp="1"/>
          </p:cNvSpPr>
          <p:nvPr>
            <p:ph type="body" sz="quarter" idx="14"/>
          </p:nvPr>
        </p:nvSpPr>
        <p:spPr>
          <a:xfrm>
            <a:off x="302102" y="318458"/>
            <a:ext cx="9052560" cy="426402"/>
          </a:xfrm>
        </p:spPr>
        <p:txBody>
          <a:bodyPr/>
          <a:lstStyle/>
          <a:p>
            <a:pPr>
              <a:defRPr/>
            </a:pPr>
            <a:r>
              <a:rPr lang="en-US" dirty="0">
                <a:latin typeface="+mj-lt"/>
                <a:ea typeface="+mn-ea"/>
                <a:cs typeface="+mn-cs"/>
              </a:rPr>
              <a:t>Distressed Credits</a:t>
            </a:r>
          </a:p>
        </p:txBody>
      </p:sp>
      <p:sp>
        <p:nvSpPr>
          <p:cNvPr id="30724" name="Slide Number Placeholder 2"/>
          <p:cNvSpPr>
            <a:spLocks noGrp="1"/>
          </p:cNvSpPr>
          <p:nvPr>
            <p:ph type="sldNum" sz="quarter" idx="15"/>
          </p:nvPr>
        </p:nvSpPr>
        <p:spPr bwMode="auto">
          <a:noFill/>
          <a:ln>
            <a:miter lim="800000"/>
            <a:headEnd/>
            <a:tailEnd/>
          </a:ln>
        </p:spPr>
        <p:txBody>
          <a:bodyPr/>
          <a:lstStyle/>
          <a:p>
            <a:fld id="{8A70A107-D4A2-48C4-A60F-D0D239734CAA}" type="slidenum">
              <a:rPr lang="en-US" altLang="en-US"/>
              <a:pPr/>
              <a:t>15</a:t>
            </a:fld>
            <a:endParaRPr lang="en-US" altLang="en-US"/>
          </a:p>
        </p:txBody>
      </p:sp>
      <p:sp>
        <p:nvSpPr>
          <p:cNvPr id="5" name="Title 1"/>
          <p:cNvSpPr txBox="1">
            <a:spLocks/>
          </p:cNvSpPr>
          <p:nvPr>
            <p:custDataLst>
              <p:tags r:id="rId1"/>
            </p:custDataLst>
          </p:nvPr>
        </p:nvSpPr>
        <p:spPr>
          <a:xfrm>
            <a:off x="0" y="77724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147"/>
            <a:r>
              <a:rPr lang="en-US" kern="2000" dirty="0">
                <a:ea typeface="MS PGothic" pitchFamily="34" charset="-128"/>
              </a:rPr>
              <a:t>Click to edit Master title style</a:t>
            </a:r>
          </a:p>
        </p:txBody>
      </p:sp>
      <p:sp>
        <p:nvSpPr>
          <p:cNvPr id="6" name="Title 1"/>
          <p:cNvSpPr txBox="1">
            <a:spLocks/>
          </p:cNvSpPr>
          <p:nvPr>
            <p:custDataLst>
              <p:tags r:id="rId2"/>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147"/>
            <a:r>
              <a:rPr lang="en-US" kern="2000" dirty="0">
                <a:ea typeface="MS PGothic" pitchFamily="34" charset="-128"/>
              </a:rPr>
              <a:t>Click to edit Master title style</a:t>
            </a:r>
          </a:p>
        </p:txBody>
      </p:sp>
      <p:sp>
        <p:nvSpPr>
          <p:cNvPr id="7" name="Title 1"/>
          <p:cNvSpPr txBox="1">
            <a:spLocks/>
          </p:cNvSpPr>
          <p:nvPr>
            <p:custDataLst>
              <p:tags r:id="rId3"/>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147"/>
            <a:r>
              <a:rPr lang="en-US" kern="2000" dirty="0">
                <a:ea typeface="MS PGothic" pitchFamily="34" charset="-128"/>
              </a:rPr>
              <a:t>Click to edit Master title style</a:t>
            </a:r>
          </a:p>
        </p:txBody>
      </p:sp>
      <p:sp>
        <p:nvSpPr>
          <p:cNvPr id="8" name="Title 1"/>
          <p:cNvSpPr txBox="1">
            <a:spLocks/>
          </p:cNvSpPr>
          <p:nvPr>
            <p:custDataLst>
              <p:tags r:id="rId4"/>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147"/>
            <a:r>
              <a:rPr lang="en-US" kern="2000" dirty="0">
                <a:ea typeface="MS PGothic" pitchFamily="34" charset="-128"/>
              </a:rPr>
              <a:t>Click to edit Master title style</a:t>
            </a:r>
          </a:p>
        </p:txBody>
      </p:sp>
      <p:sp>
        <p:nvSpPr>
          <p:cNvPr id="9" name="Title 1"/>
          <p:cNvSpPr txBox="1">
            <a:spLocks/>
          </p:cNvSpPr>
          <p:nvPr>
            <p:custDataLst>
              <p:tags r:id="rId5"/>
            </p:custDataLst>
          </p:nvPr>
        </p:nvSpPr>
        <p:spPr>
          <a:xfrm>
            <a:off x="304800" y="80772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147"/>
            <a:r>
              <a:rPr lang="en-US" kern="2000" dirty="0">
                <a:ea typeface="MS PGothic" pitchFamily="34" charset="-128"/>
              </a:rPr>
              <a:t>Click to edit Master title style</a:t>
            </a:r>
          </a:p>
        </p:txBody>
      </p:sp>
      <p:sp>
        <p:nvSpPr>
          <p:cNvPr id="10" name="Title 1"/>
          <p:cNvSpPr txBox="1">
            <a:spLocks/>
          </p:cNvSpPr>
          <p:nvPr>
            <p:custDataLst>
              <p:tags r:id="rId6"/>
            </p:custDataLst>
          </p:nvPr>
        </p:nvSpPr>
        <p:spPr>
          <a:xfrm>
            <a:off x="457200" y="8229604"/>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147"/>
            <a:r>
              <a:rPr lang="en-US" kern="2000" dirty="0">
                <a:ea typeface="MS PGothic" pitchFamily="34" charset="-128"/>
              </a:rPr>
              <a:t>Click to edit Master title style</a:t>
            </a:r>
          </a:p>
        </p:txBody>
      </p:sp>
      <p:sp>
        <p:nvSpPr>
          <p:cNvPr id="11" name="Title 1"/>
          <p:cNvSpPr txBox="1">
            <a:spLocks/>
          </p:cNvSpPr>
          <p:nvPr>
            <p:custDataLst>
              <p:tags r:id="rId7"/>
            </p:custDataLst>
          </p:nvPr>
        </p:nvSpPr>
        <p:spPr>
          <a:xfrm>
            <a:off x="609600" y="83820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147"/>
            <a:r>
              <a:rPr lang="en-US" kern="2000" dirty="0">
                <a:ea typeface="MS PGothic" pitchFamily="34" charset="-128"/>
              </a:rPr>
              <a:t>Click to edit Master title style</a:t>
            </a:r>
          </a:p>
        </p:txBody>
      </p:sp>
      <p:sp>
        <p:nvSpPr>
          <p:cNvPr id="12" name="Title 1"/>
          <p:cNvSpPr txBox="1">
            <a:spLocks/>
          </p:cNvSpPr>
          <p:nvPr>
            <p:custDataLst>
              <p:tags r:id="rId8"/>
            </p:custDataLst>
          </p:nvPr>
        </p:nvSpPr>
        <p:spPr>
          <a:xfrm>
            <a:off x="762000" y="8534405"/>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147"/>
            <a:r>
              <a:rPr lang="en-US" kern="2000" dirty="0">
                <a:ea typeface="MS PGothic" pitchFamily="34" charset="-128"/>
              </a:rPr>
              <a:t>Click to edit Master title style</a:t>
            </a:r>
          </a:p>
        </p:txBody>
      </p:sp>
      <p:sp>
        <p:nvSpPr>
          <p:cNvPr id="13" name="Title 1"/>
          <p:cNvSpPr txBox="1">
            <a:spLocks/>
          </p:cNvSpPr>
          <p:nvPr>
            <p:custDataLst>
              <p:tags r:id="rId9"/>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147"/>
            <a:r>
              <a:rPr lang="en-US" kern="2000" dirty="0">
                <a:ea typeface="MS PGothic" pitchFamily="34" charset="-128"/>
              </a:rPr>
              <a:t>Click to edit Master title style</a:t>
            </a:r>
          </a:p>
        </p:txBody>
      </p:sp>
      <p:sp>
        <p:nvSpPr>
          <p:cNvPr id="14" name="Title 1"/>
          <p:cNvSpPr txBox="1">
            <a:spLocks/>
          </p:cNvSpPr>
          <p:nvPr>
            <p:custDataLst>
              <p:tags r:id="rId10"/>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147"/>
            <a:r>
              <a:rPr lang="en-US" kern="2000" dirty="0">
                <a:ea typeface="MS PGothic" pitchFamily="34" charset="-128"/>
              </a:rPr>
              <a:t>Click to edit Master title style</a:t>
            </a:r>
          </a:p>
        </p:txBody>
      </p:sp>
      <p:sp>
        <p:nvSpPr>
          <p:cNvPr id="15" name="Title 1"/>
          <p:cNvSpPr txBox="1">
            <a:spLocks/>
          </p:cNvSpPr>
          <p:nvPr>
            <p:custDataLst>
              <p:tags r:id="rId11"/>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147"/>
            <a:r>
              <a:rPr lang="en-US" kern="2000" dirty="0">
                <a:ea typeface="MS PGothic" pitchFamily="34" charset="-128"/>
              </a:rPr>
              <a:t>Click to edit Master title style</a:t>
            </a:r>
          </a:p>
        </p:txBody>
      </p:sp>
      <p:sp>
        <p:nvSpPr>
          <p:cNvPr id="16" name="Title 1"/>
          <p:cNvSpPr txBox="1">
            <a:spLocks/>
          </p:cNvSpPr>
          <p:nvPr>
            <p:custDataLst>
              <p:tags r:id="rId12"/>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147"/>
            <a:r>
              <a:rPr lang="en-US" kern="2000" dirty="0">
                <a:ea typeface="MS PGothic" pitchFamily="34" charset="-128"/>
              </a:rPr>
              <a:t>Click to edit Master title style</a:t>
            </a:r>
          </a:p>
        </p:txBody>
      </p:sp>
      <p:sp>
        <p:nvSpPr>
          <p:cNvPr id="17" name="Title 1"/>
          <p:cNvSpPr txBox="1">
            <a:spLocks/>
          </p:cNvSpPr>
          <p:nvPr>
            <p:custDataLst>
              <p:tags r:id="rId13"/>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147"/>
            <a:r>
              <a:rPr lang="en-US" kern="2000" dirty="0">
                <a:ea typeface="MS PGothic" pitchFamily="34" charset="-128"/>
              </a:rPr>
              <a:t>Click to edit Master title style</a:t>
            </a:r>
          </a:p>
        </p:txBody>
      </p:sp>
      <p:sp>
        <p:nvSpPr>
          <p:cNvPr id="18" name="Title 1"/>
          <p:cNvSpPr txBox="1">
            <a:spLocks/>
          </p:cNvSpPr>
          <p:nvPr>
            <p:custDataLst>
              <p:tags r:id="rId14"/>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147"/>
            <a:r>
              <a:rPr lang="en-US" kern="2000" dirty="0">
                <a:ea typeface="MS PGothic" pitchFamily="34" charset="-128"/>
              </a:rPr>
              <a:t>Click to edit Master title style</a:t>
            </a:r>
          </a:p>
        </p:txBody>
      </p:sp>
      <p:sp>
        <p:nvSpPr>
          <p:cNvPr id="19" name="Title 1"/>
          <p:cNvSpPr txBox="1">
            <a:spLocks/>
          </p:cNvSpPr>
          <p:nvPr>
            <p:custDataLst>
              <p:tags r:id="rId15"/>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147"/>
            <a:r>
              <a:rPr lang="en-US" kern="2000" dirty="0">
                <a:ea typeface="MS PGothic" pitchFamily="34" charset="-128"/>
              </a:rPr>
              <a:t>Click to edit Master title style</a:t>
            </a:r>
          </a:p>
        </p:txBody>
      </p:sp>
      <p:sp>
        <p:nvSpPr>
          <p:cNvPr id="20" name="Title 1"/>
          <p:cNvSpPr txBox="1">
            <a:spLocks/>
          </p:cNvSpPr>
          <p:nvPr>
            <p:custDataLst>
              <p:tags r:id="rId16"/>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147"/>
            <a:r>
              <a:rPr lang="en-US" kern="2000" dirty="0">
                <a:ea typeface="MS PGothic" pitchFamily="34" charset="-128"/>
              </a:rPr>
              <a:t>Click to edit Master title style</a:t>
            </a:r>
          </a:p>
        </p:txBody>
      </p:sp>
      <p:sp>
        <p:nvSpPr>
          <p:cNvPr id="21" name="Title 1"/>
          <p:cNvSpPr txBox="1">
            <a:spLocks/>
          </p:cNvSpPr>
          <p:nvPr>
            <p:custDataLst>
              <p:tags r:id="rId17"/>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147"/>
            <a:r>
              <a:rPr lang="en-US" kern="2000" dirty="0">
                <a:ea typeface="MS PGothic" pitchFamily="34" charset="-128"/>
              </a:rPr>
              <a:t>Click to edit Master title style</a:t>
            </a:r>
          </a:p>
        </p:txBody>
      </p:sp>
      <p:sp>
        <p:nvSpPr>
          <p:cNvPr id="22" name="Title 1"/>
          <p:cNvSpPr txBox="1">
            <a:spLocks/>
          </p:cNvSpPr>
          <p:nvPr>
            <p:custDataLst>
              <p:tags r:id="rId18"/>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147"/>
            <a:r>
              <a:rPr lang="en-US" kern="2000" dirty="0">
                <a:ea typeface="MS PGothic" pitchFamily="34" charset="-128"/>
              </a:rPr>
              <a:t>Click to edit Master title style</a:t>
            </a:r>
          </a:p>
        </p:txBody>
      </p:sp>
      <p:sp>
        <p:nvSpPr>
          <p:cNvPr id="23" name="Title 1"/>
          <p:cNvSpPr txBox="1">
            <a:spLocks/>
          </p:cNvSpPr>
          <p:nvPr>
            <p:custDataLst>
              <p:tags r:id="rId19"/>
            </p:custDataLst>
          </p:nvPr>
        </p:nvSpPr>
        <p:spPr>
          <a:xfrm>
            <a:off x="152400" y="79248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marL="0" marR="0" lvl="0" indent="0" algn="l" defTabSz="504147" rtl="0" eaLnBrk="0" fontAlgn="base" latinLnBrk="0" hangingPunct="0">
              <a:lnSpc>
                <a:spcPct val="100000"/>
              </a:lnSpc>
              <a:spcBef>
                <a:spcPct val="0"/>
              </a:spcBef>
              <a:spcAft>
                <a:spcPct val="0"/>
              </a:spcAft>
              <a:buClrTx/>
              <a:buSzTx/>
              <a:buFontTx/>
              <a:buNone/>
              <a:tabLst/>
              <a:defRPr/>
            </a:pPr>
            <a:r>
              <a:rPr kumimoji="0" lang="en-US" sz="100" b="0" i="0" u="none" strike="noStrike" kern="2000" cap="none" spc="0" normalizeH="0" baseline="0" noProof="0">
                <a:ln>
                  <a:noFill/>
                </a:ln>
                <a:solidFill>
                  <a:srgbClr val="738EA5"/>
                </a:solidFill>
                <a:effectLst/>
                <a:uLnTx/>
                <a:uFillTx/>
                <a:latin typeface="Calibri" pitchFamily="34" charset="0"/>
                <a:ea typeface="MS PGothic" pitchFamily="34" charset="-128"/>
                <a:cs typeface="Calibri" pitchFamily="34" charset="0"/>
              </a:rPr>
              <a:t>Click to edit Master title style</a:t>
            </a:r>
            <a:endParaRPr kumimoji="0" lang="en-US" sz="100" b="0" i="0" u="none" strike="noStrike" kern="2000" cap="none" spc="0" normalizeH="0" baseline="0" noProof="0" dirty="0">
              <a:ln>
                <a:noFill/>
              </a:ln>
              <a:solidFill>
                <a:srgbClr val="738EA5"/>
              </a:solidFill>
              <a:effectLst/>
              <a:uLnTx/>
              <a:uFillTx/>
              <a:latin typeface="Calibri" pitchFamily="34" charset="0"/>
              <a:ea typeface="MS PGothic" pitchFamily="34" charset="-128"/>
              <a:cs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Placeholder 8"/>
          <p:cNvSpPr>
            <a:spLocks noGrp="1"/>
          </p:cNvSpPr>
          <p:nvPr>
            <p:ph type="body" sz="quarter" idx="29"/>
          </p:nvPr>
        </p:nvSpPr>
        <p:spPr bwMode="auto">
          <a:xfrm>
            <a:off x="431345" y="415640"/>
            <a:ext cx="7659053" cy="591925"/>
          </a:xfrm>
          <a:noFill/>
          <a:ln>
            <a:miter lim="800000"/>
            <a:headEnd/>
            <a:tailEnd/>
          </a:ln>
        </p:spPr>
        <p:txBody>
          <a:bodyPr vert="horz" wrap="square" lIns="100830" tIns="50420" rIns="100830" bIns="50420" numCol="1" anchor="t" anchorCtr="0" compatLnSpc="1">
            <a:prstTxWarp prst="textNoShape">
              <a:avLst/>
            </a:prstTxWarp>
          </a:bodyPr>
          <a:lstStyle/>
          <a:p>
            <a:pPr algn="l">
              <a:spcBef>
                <a:spcPct val="0"/>
              </a:spcBef>
            </a:pPr>
            <a:r>
              <a:rPr lang="en-US" altLang="en-US" sz="3100" dirty="0"/>
              <a:t>Michigan Finance Authority</a:t>
            </a:r>
          </a:p>
        </p:txBody>
      </p:sp>
      <p:sp>
        <p:nvSpPr>
          <p:cNvPr id="31747" name="Text Placeholder 7"/>
          <p:cNvSpPr txBox="1">
            <a:spLocks/>
          </p:cNvSpPr>
          <p:nvPr/>
        </p:nvSpPr>
        <p:spPr bwMode="auto">
          <a:xfrm>
            <a:off x="2374902" y="3125158"/>
            <a:ext cx="7309803" cy="663892"/>
          </a:xfrm>
          <a:prstGeom prst="rect">
            <a:avLst/>
          </a:prstGeom>
          <a:noFill/>
          <a:ln w="9525">
            <a:noFill/>
            <a:miter lim="800000"/>
            <a:headEnd/>
            <a:tailEnd/>
          </a:ln>
        </p:spPr>
        <p:txBody>
          <a:bodyPr lIns="100830" tIns="50420" rIns="100830" bIns="50420" anchor="b">
            <a:spAutoFit/>
          </a:bodyPr>
          <a:lstStyle/>
          <a:p>
            <a:pPr algn="r" defTabSz="504147"/>
            <a:r>
              <a:rPr altLang="en-US" sz="3600" b="1" dirty="0">
                <a:solidFill>
                  <a:srgbClr val="595959"/>
                </a:solidFill>
                <a:latin typeface="Calibri" pitchFamily="34" charset="0"/>
                <a:ea typeface="MS PGothic" pitchFamily="34" charset="-128"/>
              </a:rPr>
              <a:t>Going Forward</a:t>
            </a:r>
          </a:p>
        </p:txBody>
      </p:sp>
      <p:pic>
        <p:nvPicPr>
          <p:cNvPr id="31748" name="Picture 3"/>
          <p:cNvPicPr>
            <a:picLocks noChangeAspect="1"/>
          </p:cNvPicPr>
          <p:nvPr/>
        </p:nvPicPr>
        <p:blipFill>
          <a:blip r:embed="rId21"/>
          <a:srcRect/>
          <a:stretch>
            <a:fillRect/>
          </a:stretch>
        </p:blipFill>
        <p:spPr bwMode="auto">
          <a:xfrm rot="385133">
            <a:off x="1117600" y="1156865"/>
            <a:ext cx="2514600" cy="2711344"/>
          </a:xfrm>
          <a:prstGeom prst="rect">
            <a:avLst/>
          </a:prstGeom>
          <a:noFill/>
          <a:ln w="9525">
            <a:noFill/>
            <a:miter lim="800000"/>
            <a:headEnd/>
            <a:tailEnd/>
          </a:ln>
        </p:spPr>
      </p:pic>
      <p:pic>
        <p:nvPicPr>
          <p:cNvPr id="31749" name="Picture 5"/>
          <p:cNvPicPr>
            <a:picLocks noChangeAspect="1"/>
          </p:cNvPicPr>
          <p:nvPr/>
        </p:nvPicPr>
        <p:blipFill>
          <a:blip r:embed="rId22"/>
          <a:srcRect/>
          <a:stretch>
            <a:fillRect/>
          </a:stretch>
        </p:blipFill>
        <p:spPr bwMode="auto">
          <a:xfrm>
            <a:off x="738673" y="4161506"/>
            <a:ext cx="8753951" cy="3465195"/>
          </a:xfrm>
          <a:prstGeom prst="rect">
            <a:avLst/>
          </a:prstGeom>
          <a:noFill/>
          <a:ln w="9525">
            <a:noFill/>
            <a:miter lim="800000"/>
            <a:headEnd/>
            <a:tailEnd/>
          </a:ln>
        </p:spPr>
      </p:pic>
      <p:sp>
        <p:nvSpPr>
          <p:cNvPr id="6" name="Title 1"/>
          <p:cNvSpPr txBox="1">
            <a:spLocks/>
          </p:cNvSpPr>
          <p:nvPr>
            <p:custDataLst>
              <p:tags r:id="rId1"/>
            </p:custDataLst>
          </p:nvPr>
        </p:nvSpPr>
        <p:spPr>
          <a:xfrm>
            <a:off x="0" y="77724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7" name="Title 1"/>
          <p:cNvSpPr txBox="1">
            <a:spLocks/>
          </p:cNvSpPr>
          <p:nvPr>
            <p:custDataLst>
              <p:tags r:id="rId2"/>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8" name="Title 1"/>
          <p:cNvSpPr txBox="1">
            <a:spLocks/>
          </p:cNvSpPr>
          <p:nvPr>
            <p:custDataLst>
              <p:tags r:id="rId3"/>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9" name="Title 1"/>
          <p:cNvSpPr txBox="1">
            <a:spLocks/>
          </p:cNvSpPr>
          <p:nvPr>
            <p:custDataLst>
              <p:tags r:id="rId4"/>
            </p:custDataLst>
          </p:nvPr>
        </p:nvSpPr>
        <p:spPr>
          <a:xfrm>
            <a:off x="304800" y="80772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0" name="Title 1"/>
          <p:cNvSpPr txBox="1">
            <a:spLocks/>
          </p:cNvSpPr>
          <p:nvPr>
            <p:custDataLst>
              <p:tags r:id="rId5"/>
            </p:custDataLst>
          </p:nvPr>
        </p:nvSpPr>
        <p:spPr>
          <a:xfrm>
            <a:off x="457200" y="8229604"/>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1" name="Title 1"/>
          <p:cNvSpPr txBox="1">
            <a:spLocks/>
          </p:cNvSpPr>
          <p:nvPr>
            <p:custDataLst>
              <p:tags r:id="rId6"/>
            </p:custDataLst>
          </p:nvPr>
        </p:nvSpPr>
        <p:spPr>
          <a:xfrm>
            <a:off x="609600" y="83820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2" name="Title 1"/>
          <p:cNvSpPr txBox="1">
            <a:spLocks/>
          </p:cNvSpPr>
          <p:nvPr>
            <p:custDataLst>
              <p:tags r:id="rId7"/>
            </p:custDataLst>
          </p:nvPr>
        </p:nvSpPr>
        <p:spPr>
          <a:xfrm>
            <a:off x="762000" y="8534405"/>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3" name="Title 1"/>
          <p:cNvSpPr txBox="1">
            <a:spLocks/>
          </p:cNvSpPr>
          <p:nvPr>
            <p:custDataLst>
              <p:tags r:id="rId8"/>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4" name="Title 1"/>
          <p:cNvSpPr txBox="1">
            <a:spLocks/>
          </p:cNvSpPr>
          <p:nvPr>
            <p:custDataLst>
              <p:tags r:id="rId9"/>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5" name="Title 1"/>
          <p:cNvSpPr txBox="1">
            <a:spLocks/>
          </p:cNvSpPr>
          <p:nvPr>
            <p:custDataLst>
              <p:tags r:id="rId10"/>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6" name="Title 1"/>
          <p:cNvSpPr txBox="1">
            <a:spLocks/>
          </p:cNvSpPr>
          <p:nvPr>
            <p:custDataLst>
              <p:tags r:id="rId11"/>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7" name="Title 1"/>
          <p:cNvSpPr txBox="1">
            <a:spLocks/>
          </p:cNvSpPr>
          <p:nvPr>
            <p:custDataLst>
              <p:tags r:id="rId12"/>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8" name="Title 1"/>
          <p:cNvSpPr txBox="1">
            <a:spLocks/>
          </p:cNvSpPr>
          <p:nvPr>
            <p:custDataLst>
              <p:tags r:id="rId13"/>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9" name="Title 1"/>
          <p:cNvSpPr txBox="1">
            <a:spLocks/>
          </p:cNvSpPr>
          <p:nvPr>
            <p:custDataLst>
              <p:tags r:id="rId14"/>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20" name="Title 1"/>
          <p:cNvSpPr txBox="1">
            <a:spLocks/>
          </p:cNvSpPr>
          <p:nvPr>
            <p:custDataLst>
              <p:tags r:id="rId15"/>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21" name="Title 1"/>
          <p:cNvSpPr txBox="1">
            <a:spLocks/>
          </p:cNvSpPr>
          <p:nvPr>
            <p:custDataLst>
              <p:tags r:id="rId16"/>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22" name="Title 1"/>
          <p:cNvSpPr txBox="1">
            <a:spLocks/>
          </p:cNvSpPr>
          <p:nvPr>
            <p:custDataLst>
              <p:tags r:id="rId17"/>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23" name="Title 1"/>
          <p:cNvSpPr txBox="1">
            <a:spLocks/>
          </p:cNvSpPr>
          <p:nvPr>
            <p:custDataLst>
              <p:tags r:id="rId18"/>
            </p:custDataLst>
          </p:nvPr>
        </p:nvSpPr>
        <p:spPr>
          <a:xfrm>
            <a:off x="152400" y="79248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marL="0" marR="0" lvl="0" indent="0" algn="ctr" defTabSz="503036" rtl="0" eaLnBrk="0" fontAlgn="base" latinLnBrk="0" hangingPunct="0">
              <a:lnSpc>
                <a:spcPct val="100000"/>
              </a:lnSpc>
              <a:spcBef>
                <a:spcPct val="0"/>
              </a:spcBef>
              <a:spcAft>
                <a:spcPct val="0"/>
              </a:spcAft>
              <a:buClrTx/>
              <a:buSzTx/>
              <a:buFontTx/>
              <a:buNone/>
              <a:tabLst/>
              <a:defRPr/>
            </a:pPr>
            <a:r>
              <a:rPr kumimoji="0" lang="en-US" sz="100" b="0" i="0" u="none" strike="noStrike" kern="1200" cap="none" spc="0" normalizeH="0" baseline="0" noProof="0">
                <a:ln>
                  <a:noFill/>
                </a:ln>
                <a:solidFill>
                  <a:srgbClr val="738EA5"/>
                </a:solidFill>
                <a:effectLst/>
                <a:uLnTx/>
                <a:uFillTx/>
                <a:latin typeface="Calibri" pitchFamily="34" charset="0"/>
                <a:ea typeface="MS PGothic" pitchFamily="34" charset="-128"/>
                <a:cs typeface="Calibri" pitchFamily="34" charset="0"/>
              </a:rPr>
              <a:t>Click to edit Master title style</a:t>
            </a:r>
            <a:endParaRPr kumimoji="0" lang="en-US" sz="100" b="0" i="0" u="none" strike="noStrike" kern="1200" cap="none" spc="0" normalizeH="0" baseline="0" noProof="0" dirty="0">
              <a:ln>
                <a:noFill/>
              </a:ln>
              <a:solidFill>
                <a:srgbClr val="738EA5"/>
              </a:solidFill>
              <a:effectLst/>
              <a:uLnTx/>
              <a:uFillTx/>
              <a:latin typeface="Calibri" pitchFamily="34" charset="0"/>
              <a:ea typeface="MS PGothic" pitchFamily="34" charset="-128"/>
              <a:cs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sz="quarter" idx="4294967295"/>
          </p:nvPr>
        </p:nvSpPr>
        <p:spPr bwMode="auto">
          <a:xfrm>
            <a:off x="302102" y="894186"/>
            <a:ext cx="9052560" cy="5663777"/>
          </a:xfrm>
          <a:prstGeom prst="rect">
            <a:avLst/>
          </a:prstGeom>
          <a:extLst/>
        </p:spPr>
        <p:txBody>
          <a:bodyPr lIns="100900" tIns="50455" rIns="100900" bIns="50455"/>
          <a:lstStyle/>
          <a:p>
            <a:pPr algn="just" eaLnBrk="1" hangingPunct="1">
              <a:defRPr/>
            </a:pPr>
            <a:r>
              <a:rPr lang="en-US" altLang="en-US" sz="2500" dirty="0">
                <a:solidFill>
                  <a:schemeClr val="tx1">
                    <a:lumMod val="75000"/>
                    <a:lumOff val="25000"/>
                  </a:schemeClr>
                </a:solidFill>
                <a:latin typeface="Arial" panose="020B0604020202020204" pitchFamily="34" charset="0"/>
              </a:rPr>
              <a:t>With assistance of Program’s MA, a 20-year capacity model is updated annually</a:t>
            </a:r>
          </a:p>
          <a:p>
            <a:pPr algn="just" eaLnBrk="1" hangingPunct="1">
              <a:defRPr/>
            </a:pPr>
            <a:r>
              <a:rPr lang="en-US" altLang="en-US" sz="2500" dirty="0">
                <a:solidFill>
                  <a:schemeClr val="tx1">
                    <a:lumMod val="75000"/>
                    <a:lumOff val="25000"/>
                  </a:schemeClr>
                </a:solidFill>
                <a:latin typeface="Arial" panose="020B0604020202020204" pitchFamily="34" charset="0"/>
              </a:rPr>
              <a:t>Model currently demonstrates the Michigan Clean Water Program can provide approximately $240 million in new debt obligations annually for the new 20 years</a:t>
            </a:r>
          </a:p>
          <a:p>
            <a:pPr algn="just" eaLnBrk="1" hangingPunct="1">
              <a:defRPr/>
            </a:pPr>
            <a:r>
              <a:rPr lang="en-US" altLang="en-US" sz="2500" dirty="0">
                <a:solidFill>
                  <a:schemeClr val="tx1">
                    <a:lumMod val="75000"/>
                    <a:lumOff val="25000"/>
                  </a:schemeClr>
                </a:solidFill>
                <a:latin typeface="Arial" panose="020B0604020202020204" pitchFamily="34" charset="0"/>
              </a:rPr>
              <a:t>The Drinking Water Program can provide approximately $63 million in debt obligations annually</a:t>
            </a:r>
          </a:p>
          <a:p>
            <a:pPr algn="just" eaLnBrk="1" hangingPunct="1">
              <a:defRPr/>
            </a:pPr>
            <a:r>
              <a:rPr lang="en-US" altLang="en-US" sz="2500" dirty="0">
                <a:solidFill>
                  <a:schemeClr val="tx1">
                    <a:lumMod val="75000"/>
                    <a:lumOff val="25000"/>
                  </a:schemeClr>
                </a:solidFill>
                <a:latin typeface="Arial" panose="020B0604020202020204" pitchFamily="34" charset="0"/>
              </a:rPr>
              <a:t>Current Debt Obligation Rates</a:t>
            </a:r>
          </a:p>
          <a:p>
            <a:pPr lvl="1" algn="just" eaLnBrk="1" hangingPunct="1">
              <a:defRPr/>
            </a:pPr>
            <a:r>
              <a:rPr lang="en-US" altLang="en-US" sz="2500" dirty="0">
                <a:solidFill>
                  <a:schemeClr val="tx1">
                    <a:lumMod val="75000"/>
                    <a:lumOff val="25000"/>
                  </a:schemeClr>
                </a:solidFill>
                <a:latin typeface="Arial" panose="020B0604020202020204" pitchFamily="34" charset="0"/>
              </a:rPr>
              <a:t>DWSRF – 2.50%</a:t>
            </a:r>
          </a:p>
          <a:p>
            <a:pPr lvl="1" algn="just" eaLnBrk="1" hangingPunct="1">
              <a:defRPr/>
            </a:pPr>
            <a:r>
              <a:rPr lang="en-US" altLang="en-US" sz="2500" dirty="0">
                <a:solidFill>
                  <a:schemeClr val="tx1">
                    <a:lumMod val="75000"/>
                    <a:lumOff val="25000"/>
                  </a:schemeClr>
                </a:solidFill>
                <a:latin typeface="Arial" panose="020B0604020202020204" pitchFamily="34" charset="0"/>
              </a:rPr>
              <a:t>CWSRF – 2.50% (20 year amortization) or 2.75% (30 year amortization)</a:t>
            </a:r>
          </a:p>
          <a:p>
            <a:pPr lvl="1" algn="just" eaLnBrk="1" hangingPunct="1">
              <a:defRPr/>
            </a:pPr>
            <a:r>
              <a:rPr lang="en-US" altLang="en-US" sz="2500" dirty="0">
                <a:solidFill>
                  <a:schemeClr val="tx1">
                    <a:lumMod val="75000"/>
                    <a:lumOff val="25000"/>
                  </a:schemeClr>
                </a:solidFill>
                <a:latin typeface="Arial" panose="020B0604020202020204" pitchFamily="34" charset="0"/>
              </a:rPr>
              <a:t>Rates are set by DEQ in consultation with MFA</a:t>
            </a:r>
          </a:p>
          <a:p>
            <a:pPr lvl="1" algn="just" eaLnBrk="1" hangingPunct="1">
              <a:defRPr/>
            </a:pPr>
            <a:r>
              <a:rPr lang="en-US" altLang="en-US" sz="2500" dirty="0">
                <a:solidFill>
                  <a:schemeClr val="tx1">
                    <a:lumMod val="75000"/>
                    <a:lumOff val="25000"/>
                  </a:schemeClr>
                </a:solidFill>
                <a:latin typeface="Arial" panose="020B0604020202020204" pitchFamily="34" charset="0"/>
              </a:rPr>
              <a:t>Rates are set annually based on several factors including demand, program capacity and current cost of funds</a:t>
            </a:r>
          </a:p>
        </p:txBody>
      </p:sp>
      <p:sp>
        <p:nvSpPr>
          <p:cNvPr id="2" name="Text Placeholder 1"/>
          <p:cNvSpPr>
            <a:spLocks noGrp="1"/>
          </p:cNvSpPr>
          <p:nvPr>
            <p:ph type="body" sz="quarter" idx="14"/>
          </p:nvPr>
        </p:nvSpPr>
        <p:spPr>
          <a:xfrm>
            <a:off x="302102" y="318458"/>
            <a:ext cx="9052560" cy="426402"/>
          </a:xfrm>
        </p:spPr>
        <p:txBody>
          <a:bodyPr/>
          <a:lstStyle/>
          <a:p>
            <a:pPr>
              <a:defRPr/>
            </a:pPr>
            <a:r>
              <a:rPr lang="en-US" dirty="0">
                <a:latin typeface="+mj-lt"/>
                <a:ea typeface="+mn-ea"/>
                <a:cs typeface="+mn-cs"/>
              </a:rPr>
              <a:t>Capacity and Demand</a:t>
            </a:r>
          </a:p>
        </p:txBody>
      </p:sp>
      <p:sp>
        <p:nvSpPr>
          <p:cNvPr id="33796" name="Slide Number Placeholder 2"/>
          <p:cNvSpPr>
            <a:spLocks noGrp="1"/>
          </p:cNvSpPr>
          <p:nvPr>
            <p:ph type="sldNum" sz="quarter" idx="15"/>
          </p:nvPr>
        </p:nvSpPr>
        <p:spPr bwMode="auto">
          <a:noFill/>
          <a:ln>
            <a:miter lim="800000"/>
            <a:headEnd/>
            <a:tailEnd/>
          </a:ln>
        </p:spPr>
        <p:txBody>
          <a:bodyPr/>
          <a:lstStyle/>
          <a:p>
            <a:fld id="{8C25CA43-20DC-44F0-9FE1-8C8CA9F7C9F1}" type="slidenum">
              <a:rPr lang="en-US" altLang="en-US"/>
              <a:pPr/>
              <a:t>17</a:t>
            </a:fld>
            <a:endParaRPr lang="en-US" altLang="en-US"/>
          </a:p>
        </p:txBody>
      </p:sp>
      <p:sp>
        <p:nvSpPr>
          <p:cNvPr id="5" name="Title 1"/>
          <p:cNvSpPr txBox="1">
            <a:spLocks/>
          </p:cNvSpPr>
          <p:nvPr>
            <p:custDataLst>
              <p:tags r:id="rId1"/>
            </p:custDataLst>
          </p:nvPr>
        </p:nvSpPr>
        <p:spPr>
          <a:xfrm>
            <a:off x="0" y="77724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559"/>
            <a:r>
              <a:rPr lang="en-US" kern="2000" dirty="0">
                <a:ea typeface="MS PGothic" pitchFamily="34" charset="-128"/>
              </a:rPr>
              <a:t>Click to edit Master title style</a:t>
            </a:r>
          </a:p>
        </p:txBody>
      </p:sp>
      <p:sp>
        <p:nvSpPr>
          <p:cNvPr id="6" name="Title 1"/>
          <p:cNvSpPr txBox="1">
            <a:spLocks/>
          </p:cNvSpPr>
          <p:nvPr>
            <p:custDataLst>
              <p:tags r:id="rId2"/>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559"/>
            <a:r>
              <a:rPr lang="en-US" kern="2000" dirty="0">
                <a:ea typeface="MS PGothic" pitchFamily="34" charset="-128"/>
              </a:rPr>
              <a:t>Click to edit Master title style</a:t>
            </a:r>
          </a:p>
        </p:txBody>
      </p:sp>
      <p:sp>
        <p:nvSpPr>
          <p:cNvPr id="7" name="Title 1"/>
          <p:cNvSpPr txBox="1">
            <a:spLocks/>
          </p:cNvSpPr>
          <p:nvPr>
            <p:custDataLst>
              <p:tags r:id="rId3"/>
            </p:custDataLst>
          </p:nvPr>
        </p:nvSpPr>
        <p:spPr>
          <a:xfrm>
            <a:off x="304800" y="80772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559"/>
            <a:r>
              <a:rPr lang="en-US" kern="2000" dirty="0">
                <a:ea typeface="MS PGothic" pitchFamily="34" charset="-128"/>
              </a:rPr>
              <a:t>Click to edit Master title style</a:t>
            </a:r>
          </a:p>
        </p:txBody>
      </p:sp>
      <p:sp>
        <p:nvSpPr>
          <p:cNvPr id="8" name="Title 1"/>
          <p:cNvSpPr txBox="1">
            <a:spLocks/>
          </p:cNvSpPr>
          <p:nvPr>
            <p:custDataLst>
              <p:tags r:id="rId4"/>
            </p:custDataLst>
          </p:nvPr>
        </p:nvSpPr>
        <p:spPr>
          <a:xfrm>
            <a:off x="457200" y="8229604"/>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559"/>
            <a:r>
              <a:rPr lang="en-US" kern="2000" dirty="0">
                <a:ea typeface="MS PGothic" pitchFamily="34" charset="-128"/>
              </a:rPr>
              <a:t>Click to edit Master title style</a:t>
            </a:r>
          </a:p>
        </p:txBody>
      </p:sp>
      <p:sp>
        <p:nvSpPr>
          <p:cNvPr id="9" name="Title 1"/>
          <p:cNvSpPr txBox="1">
            <a:spLocks/>
          </p:cNvSpPr>
          <p:nvPr>
            <p:custDataLst>
              <p:tags r:id="rId5"/>
            </p:custDataLst>
          </p:nvPr>
        </p:nvSpPr>
        <p:spPr>
          <a:xfrm>
            <a:off x="609600" y="83820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559"/>
            <a:r>
              <a:rPr lang="en-US" kern="2000" dirty="0">
                <a:ea typeface="MS PGothic" pitchFamily="34" charset="-128"/>
              </a:rPr>
              <a:t>Click to edit Master title style</a:t>
            </a:r>
          </a:p>
        </p:txBody>
      </p:sp>
      <p:sp>
        <p:nvSpPr>
          <p:cNvPr id="10" name="Title 1"/>
          <p:cNvSpPr txBox="1">
            <a:spLocks/>
          </p:cNvSpPr>
          <p:nvPr>
            <p:custDataLst>
              <p:tags r:id="rId6"/>
            </p:custDataLst>
          </p:nvPr>
        </p:nvSpPr>
        <p:spPr>
          <a:xfrm>
            <a:off x="762000" y="8534405"/>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559"/>
            <a:r>
              <a:rPr lang="en-US" kern="2000" dirty="0">
                <a:ea typeface="MS PGothic" pitchFamily="34" charset="-128"/>
              </a:rPr>
              <a:t>Click to edit Master title style</a:t>
            </a:r>
          </a:p>
        </p:txBody>
      </p:sp>
      <p:sp>
        <p:nvSpPr>
          <p:cNvPr id="11" name="Title 1"/>
          <p:cNvSpPr txBox="1">
            <a:spLocks/>
          </p:cNvSpPr>
          <p:nvPr>
            <p:custDataLst>
              <p:tags r:id="rId7"/>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559"/>
            <a:r>
              <a:rPr lang="en-US" kern="2000" dirty="0">
                <a:ea typeface="MS PGothic" pitchFamily="34" charset="-128"/>
              </a:rPr>
              <a:t>Click to edit Master title style</a:t>
            </a:r>
          </a:p>
        </p:txBody>
      </p:sp>
      <p:sp>
        <p:nvSpPr>
          <p:cNvPr id="12" name="Title 1"/>
          <p:cNvSpPr txBox="1">
            <a:spLocks/>
          </p:cNvSpPr>
          <p:nvPr>
            <p:custDataLst>
              <p:tags r:id="rId8"/>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559"/>
            <a:r>
              <a:rPr lang="en-US" kern="2000" dirty="0">
                <a:ea typeface="MS PGothic" pitchFamily="34" charset="-128"/>
              </a:rPr>
              <a:t>Click to edit Master title style</a:t>
            </a:r>
          </a:p>
        </p:txBody>
      </p:sp>
      <p:sp>
        <p:nvSpPr>
          <p:cNvPr id="13" name="Title 1"/>
          <p:cNvSpPr txBox="1">
            <a:spLocks/>
          </p:cNvSpPr>
          <p:nvPr>
            <p:custDataLst>
              <p:tags r:id="rId9"/>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559"/>
            <a:r>
              <a:rPr lang="en-US" kern="2000" dirty="0">
                <a:ea typeface="MS PGothic" pitchFamily="34" charset="-128"/>
              </a:rPr>
              <a:t>Click to edit Master title style</a:t>
            </a:r>
          </a:p>
        </p:txBody>
      </p:sp>
      <p:sp>
        <p:nvSpPr>
          <p:cNvPr id="14" name="Title 1"/>
          <p:cNvSpPr txBox="1">
            <a:spLocks/>
          </p:cNvSpPr>
          <p:nvPr>
            <p:custDataLst>
              <p:tags r:id="rId10"/>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559"/>
            <a:r>
              <a:rPr lang="en-US" kern="2000" dirty="0">
                <a:ea typeface="MS PGothic" pitchFamily="34" charset="-128"/>
              </a:rPr>
              <a:t>Click to edit Master title style</a:t>
            </a:r>
          </a:p>
        </p:txBody>
      </p:sp>
      <p:sp>
        <p:nvSpPr>
          <p:cNvPr id="15" name="Title 1"/>
          <p:cNvSpPr txBox="1">
            <a:spLocks/>
          </p:cNvSpPr>
          <p:nvPr>
            <p:custDataLst>
              <p:tags r:id="rId11"/>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559"/>
            <a:r>
              <a:rPr lang="en-US" kern="2000" dirty="0">
                <a:ea typeface="MS PGothic" pitchFamily="34" charset="-128"/>
              </a:rPr>
              <a:t>Click to edit Master title style</a:t>
            </a:r>
          </a:p>
        </p:txBody>
      </p:sp>
      <p:sp>
        <p:nvSpPr>
          <p:cNvPr id="16" name="Title 1"/>
          <p:cNvSpPr txBox="1">
            <a:spLocks/>
          </p:cNvSpPr>
          <p:nvPr>
            <p:custDataLst>
              <p:tags r:id="rId12"/>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559"/>
            <a:r>
              <a:rPr lang="en-US" kern="2000" dirty="0">
                <a:ea typeface="MS PGothic" pitchFamily="34" charset="-128"/>
              </a:rPr>
              <a:t>Click to edit Master title style</a:t>
            </a:r>
          </a:p>
        </p:txBody>
      </p:sp>
      <p:sp>
        <p:nvSpPr>
          <p:cNvPr id="17" name="Title 1"/>
          <p:cNvSpPr txBox="1">
            <a:spLocks/>
          </p:cNvSpPr>
          <p:nvPr>
            <p:custDataLst>
              <p:tags r:id="rId13"/>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559"/>
            <a:r>
              <a:rPr lang="en-US" kern="2000" dirty="0">
                <a:ea typeface="MS PGothic" pitchFamily="34" charset="-128"/>
              </a:rPr>
              <a:t>Click to edit Master title style</a:t>
            </a:r>
          </a:p>
        </p:txBody>
      </p:sp>
      <p:sp>
        <p:nvSpPr>
          <p:cNvPr id="18" name="Title 1"/>
          <p:cNvSpPr txBox="1">
            <a:spLocks/>
          </p:cNvSpPr>
          <p:nvPr>
            <p:custDataLst>
              <p:tags r:id="rId14"/>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559"/>
            <a:r>
              <a:rPr lang="en-US" kern="2000" dirty="0">
                <a:ea typeface="MS PGothic" pitchFamily="34" charset="-128"/>
              </a:rPr>
              <a:t>Click to edit Master title style</a:t>
            </a:r>
          </a:p>
        </p:txBody>
      </p:sp>
      <p:sp>
        <p:nvSpPr>
          <p:cNvPr id="19" name="Title 1"/>
          <p:cNvSpPr txBox="1">
            <a:spLocks/>
          </p:cNvSpPr>
          <p:nvPr>
            <p:custDataLst>
              <p:tags r:id="rId15"/>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559"/>
            <a:r>
              <a:rPr lang="en-US" kern="2000" dirty="0">
                <a:ea typeface="MS PGothic" pitchFamily="34" charset="-128"/>
              </a:rPr>
              <a:t>Click to edit Master title style</a:t>
            </a:r>
          </a:p>
        </p:txBody>
      </p:sp>
      <p:sp>
        <p:nvSpPr>
          <p:cNvPr id="20" name="Title 1"/>
          <p:cNvSpPr txBox="1">
            <a:spLocks/>
          </p:cNvSpPr>
          <p:nvPr>
            <p:custDataLst>
              <p:tags r:id="rId16"/>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559"/>
            <a:r>
              <a:rPr lang="en-US" kern="2000" dirty="0">
                <a:ea typeface="MS PGothic" pitchFamily="34" charset="-128"/>
              </a:rPr>
              <a:t>Click to edit Master title style</a:t>
            </a:r>
          </a:p>
        </p:txBody>
      </p:sp>
      <p:sp>
        <p:nvSpPr>
          <p:cNvPr id="21" name="Title 1"/>
          <p:cNvSpPr txBox="1">
            <a:spLocks/>
          </p:cNvSpPr>
          <p:nvPr>
            <p:custDataLst>
              <p:tags r:id="rId17"/>
            </p:custDataLst>
          </p:nvPr>
        </p:nvSpPr>
        <p:spPr>
          <a:xfrm>
            <a:off x="152400" y="79248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marL="0" marR="0" lvl="0" indent="0" algn="l" defTabSz="504559" rtl="0" eaLnBrk="0" fontAlgn="base" latinLnBrk="0" hangingPunct="0">
              <a:lnSpc>
                <a:spcPct val="100000"/>
              </a:lnSpc>
              <a:spcBef>
                <a:spcPct val="0"/>
              </a:spcBef>
              <a:spcAft>
                <a:spcPct val="0"/>
              </a:spcAft>
              <a:buClrTx/>
              <a:buSzTx/>
              <a:buFontTx/>
              <a:buNone/>
              <a:tabLst/>
              <a:defRPr/>
            </a:pPr>
            <a:r>
              <a:rPr kumimoji="0" lang="en-US" sz="100" b="0" i="0" u="none" strike="noStrike" kern="2000" cap="none" spc="0" normalizeH="0" baseline="0" noProof="0">
                <a:ln>
                  <a:noFill/>
                </a:ln>
                <a:solidFill>
                  <a:srgbClr val="738EA5"/>
                </a:solidFill>
                <a:effectLst/>
                <a:uLnTx/>
                <a:uFillTx/>
                <a:latin typeface="Calibri" pitchFamily="34" charset="0"/>
                <a:ea typeface="MS PGothic" pitchFamily="34" charset="-128"/>
                <a:cs typeface="Calibri" pitchFamily="34" charset="0"/>
              </a:rPr>
              <a:t>Click to edit Master title style</a:t>
            </a:r>
            <a:endParaRPr kumimoji="0" lang="en-US" sz="100" b="0" i="0" u="none" strike="noStrike" kern="2000" cap="none" spc="0" normalizeH="0" baseline="0" noProof="0" dirty="0">
              <a:ln>
                <a:noFill/>
              </a:ln>
              <a:solidFill>
                <a:srgbClr val="738EA5"/>
              </a:solidFill>
              <a:effectLst/>
              <a:uLnTx/>
              <a:uFillTx/>
              <a:latin typeface="Calibri" pitchFamily="34" charset="0"/>
              <a:ea typeface="MS PGothic" pitchFamily="34" charset="-128"/>
              <a:cs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sz="quarter" idx="4294967295"/>
          </p:nvPr>
        </p:nvSpPr>
        <p:spPr bwMode="auto">
          <a:xfrm>
            <a:off x="302102" y="894186"/>
            <a:ext cx="9299098" cy="5663777"/>
          </a:xfrm>
          <a:prstGeom prst="rect">
            <a:avLst/>
          </a:prstGeom>
          <a:extLst/>
        </p:spPr>
        <p:txBody>
          <a:bodyPr lIns="100982" tIns="50496" rIns="100982" bIns="50496"/>
          <a:lstStyle/>
          <a:p>
            <a:pPr algn="just" eaLnBrk="1" hangingPunct="1">
              <a:defRPr/>
            </a:pPr>
            <a:r>
              <a:rPr lang="en-US" altLang="en-US" sz="2500" dirty="0">
                <a:solidFill>
                  <a:schemeClr val="tx1">
                    <a:lumMod val="75000"/>
                    <a:lumOff val="25000"/>
                  </a:schemeClr>
                </a:solidFill>
                <a:latin typeface="Arial" panose="020B0604020202020204" pitchFamily="34" charset="0"/>
              </a:rPr>
              <a:t>Policy considerations related to lending rates</a:t>
            </a:r>
          </a:p>
          <a:p>
            <a:pPr lvl="1" algn="just" eaLnBrk="1" hangingPunct="1">
              <a:defRPr/>
            </a:pPr>
            <a:r>
              <a:rPr lang="en-US" altLang="en-US" sz="2500" dirty="0">
                <a:solidFill>
                  <a:schemeClr val="tx1">
                    <a:lumMod val="75000"/>
                    <a:lumOff val="25000"/>
                  </a:schemeClr>
                </a:solidFill>
                <a:latin typeface="Arial" panose="020B0604020202020204" pitchFamily="34" charset="0"/>
              </a:rPr>
              <a:t>MFA understands rates are on the upper end of loan rates</a:t>
            </a:r>
          </a:p>
          <a:p>
            <a:pPr lvl="1" algn="just" eaLnBrk="1" hangingPunct="1">
              <a:defRPr/>
            </a:pPr>
            <a:r>
              <a:rPr lang="en-US" altLang="en-US" sz="2500" dirty="0">
                <a:solidFill>
                  <a:schemeClr val="tx1">
                    <a:lumMod val="75000"/>
                    <a:lumOff val="25000"/>
                  </a:schemeClr>
                </a:solidFill>
                <a:latin typeface="Arial" panose="020B0604020202020204" pitchFamily="34" charset="0"/>
              </a:rPr>
              <a:t>Decided to maintain same rate this year with forward view to fill gaps in future capacity to ensure a steady availability of new loans funds while maintaining perpetuity</a:t>
            </a:r>
          </a:p>
          <a:p>
            <a:pPr lvl="1" algn="just" eaLnBrk="1" hangingPunct="1">
              <a:defRPr/>
            </a:pPr>
            <a:r>
              <a:rPr lang="en-US" altLang="en-US" sz="2500" dirty="0">
                <a:solidFill>
                  <a:schemeClr val="tx1">
                    <a:lumMod val="75000"/>
                    <a:lumOff val="25000"/>
                  </a:schemeClr>
                </a:solidFill>
                <a:latin typeface="Arial" panose="020B0604020202020204" pitchFamily="34" charset="0"/>
              </a:rPr>
              <a:t>Loan rate levels still attractive to maintain Program Demand </a:t>
            </a:r>
          </a:p>
          <a:p>
            <a:pPr algn="just" eaLnBrk="1" hangingPunct="1">
              <a:defRPr/>
            </a:pPr>
            <a:r>
              <a:rPr lang="en-US" altLang="en-US" sz="2500" dirty="0">
                <a:solidFill>
                  <a:schemeClr val="tx1">
                    <a:lumMod val="75000"/>
                    <a:lumOff val="25000"/>
                  </a:schemeClr>
                </a:solidFill>
                <a:latin typeface="Arial" panose="020B0604020202020204" pitchFamily="34" charset="0"/>
              </a:rPr>
              <a:t>Clean Water Program on average carries $225 million in unfunded debt obligation commitments</a:t>
            </a:r>
          </a:p>
          <a:p>
            <a:pPr lvl="1" algn="just" eaLnBrk="1" hangingPunct="1">
              <a:defRPr/>
            </a:pPr>
            <a:r>
              <a:rPr lang="en-US" altLang="en-US" sz="2500" dirty="0">
                <a:solidFill>
                  <a:schemeClr val="tx1">
                    <a:lumMod val="75000"/>
                    <a:lumOff val="25000"/>
                  </a:schemeClr>
                </a:solidFill>
                <a:latin typeface="Arial" panose="020B0604020202020204" pitchFamily="34" charset="0"/>
              </a:rPr>
              <a:t>MFA maintains its cash flow bonding model on the basis of funding loan draws for a 12 month period</a:t>
            </a:r>
          </a:p>
          <a:p>
            <a:pPr lvl="1" algn="just" eaLnBrk="1" hangingPunct="1">
              <a:defRPr/>
            </a:pPr>
            <a:r>
              <a:rPr lang="en-US" altLang="en-US" sz="2500" dirty="0">
                <a:solidFill>
                  <a:schemeClr val="tx1">
                    <a:lumMod val="75000"/>
                    <a:lumOff val="25000"/>
                  </a:schemeClr>
                </a:solidFill>
                <a:latin typeface="Arial" panose="020B0604020202020204" pitchFamily="34" charset="0"/>
              </a:rPr>
              <a:t>The Program has utilized leveraged bond issues, Direct Placements (3) and BAN’s to fund cash needs</a:t>
            </a:r>
          </a:p>
          <a:p>
            <a:pPr algn="just" eaLnBrk="1" hangingPunct="1">
              <a:defRPr/>
            </a:pPr>
            <a:r>
              <a:rPr lang="en-US" altLang="en-US" sz="2500" dirty="0">
                <a:solidFill>
                  <a:schemeClr val="tx1">
                    <a:lumMod val="75000"/>
                    <a:lumOff val="25000"/>
                  </a:schemeClr>
                </a:solidFill>
                <a:latin typeface="Arial" panose="020B0604020202020204" pitchFamily="34" charset="0"/>
              </a:rPr>
              <a:t>DWSRF has been a direct loan program since 2008</a:t>
            </a:r>
          </a:p>
          <a:p>
            <a:pPr algn="just" eaLnBrk="1" hangingPunct="1">
              <a:defRPr/>
            </a:pPr>
            <a:endParaRPr lang="en-US" altLang="en-US" sz="2500" dirty="0">
              <a:solidFill>
                <a:schemeClr val="tx1">
                  <a:lumMod val="75000"/>
                  <a:lumOff val="25000"/>
                </a:schemeClr>
              </a:solidFill>
              <a:latin typeface="Arial" panose="020B0604020202020204" pitchFamily="34" charset="0"/>
            </a:endParaRPr>
          </a:p>
          <a:p>
            <a:pPr algn="just" eaLnBrk="1" hangingPunct="1">
              <a:defRPr/>
            </a:pPr>
            <a:endParaRPr lang="en-US" altLang="en-US" sz="2500" dirty="0">
              <a:solidFill>
                <a:schemeClr val="tx1">
                  <a:lumMod val="75000"/>
                  <a:lumOff val="25000"/>
                </a:schemeClr>
              </a:solidFill>
              <a:latin typeface="Arial" panose="020B0604020202020204" pitchFamily="34" charset="0"/>
            </a:endParaRPr>
          </a:p>
          <a:p>
            <a:pPr marL="0" indent="0" eaLnBrk="1" hangingPunct="1">
              <a:buNone/>
              <a:defRPr/>
            </a:pPr>
            <a:endParaRPr lang="en-US" altLang="en-US" sz="2500" i="1" dirty="0">
              <a:solidFill>
                <a:schemeClr val="tx1">
                  <a:lumMod val="75000"/>
                  <a:lumOff val="25000"/>
                </a:schemeClr>
              </a:solidFill>
              <a:latin typeface="Arial" panose="020B0604020202020204" pitchFamily="34" charset="0"/>
            </a:endParaRPr>
          </a:p>
        </p:txBody>
      </p:sp>
      <p:sp>
        <p:nvSpPr>
          <p:cNvPr id="2" name="Text Placeholder 1"/>
          <p:cNvSpPr>
            <a:spLocks noGrp="1"/>
          </p:cNvSpPr>
          <p:nvPr>
            <p:ph type="body" sz="quarter" idx="14"/>
          </p:nvPr>
        </p:nvSpPr>
        <p:spPr>
          <a:xfrm>
            <a:off x="302102" y="318458"/>
            <a:ext cx="9052560" cy="426402"/>
          </a:xfrm>
        </p:spPr>
        <p:txBody>
          <a:bodyPr/>
          <a:lstStyle/>
          <a:p>
            <a:pPr>
              <a:defRPr/>
            </a:pPr>
            <a:r>
              <a:rPr lang="en-US" dirty="0">
                <a:latin typeface="+mj-lt"/>
                <a:ea typeface="+mn-ea"/>
                <a:cs typeface="+mn-cs"/>
              </a:rPr>
              <a:t>Capacity and Demand</a:t>
            </a:r>
          </a:p>
        </p:txBody>
      </p:sp>
      <p:sp>
        <p:nvSpPr>
          <p:cNvPr id="34820" name="Slide Number Placeholder 2"/>
          <p:cNvSpPr>
            <a:spLocks noGrp="1"/>
          </p:cNvSpPr>
          <p:nvPr>
            <p:ph type="sldNum" sz="quarter" idx="15"/>
          </p:nvPr>
        </p:nvSpPr>
        <p:spPr bwMode="auto">
          <a:noFill/>
          <a:ln>
            <a:miter lim="800000"/>
            <a:headEnd/>
            <a:tailEnd/>
          </a:ln>
        </p:spPr>
        <p:txBody>
          <a:bodyPr/>
          <a:lstStyle/>
          <a:p>
            <a:fld id="{3C46EBD4-693A-4575-93FA-84B7587CEBC7}" type="slidenum">
              <a:rPr lang="en-US" altLang="en-US"/>
              <a:pPr/>
              <a:t>18</a:t>
            </a:fld>
            <a:endParaRPr lang="en-US" altLang="en-US"/>
          </a:p>
        </p:txBody>
      </p:sp>
      <p:sp>
        <p:nvSpPr>
          <p:cNvPr id="5" name="Title 1"/>
          <p:cNvSpPr txBox="1">
            <a:spLocks/>
          </p:cNvSpPr>
          <p:nvPr>
            <p:custDataLst>
              <p:tags r:id="rId1"/>
            </p:custDataLst>
          </p:nvPr>
        </p:nvSpPr>
        <p:spPr>
          <a:xfrm>
            <a:off x="0" y="77724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972"/>
            <a:r>
              <a:rPr lang="en-US" kern="2000" dirty="0">
                <a:ea typeface="MS PGothic" pitchFamily="34" charset="-128"/>
              </a:rPr>
              <a:t>Click to edit Master title style</a:t>
            </a:r>
          </a:p>
        </p:txBody>
      </p:sp>
      <p:sp>
        <p:nvSpPr>
          <p:cNvPr id="6" name="Title 1"/>
          <p:cNvSpPr txBox="1">
            <a:spLocks/>
          </p:cNvSpPr>
          <p:nvPr>
            <p:custDataLst>
              <p:tags r:id="rId2"/>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972"/>
            <a:r>
              <a:rPr lang="en-US" kern="2000" dirty="0">
                <a:ea typeface="MS PGothic" pitchFamily="34" charset="-128"/>
              </a:rPr>
              <a:t>Click to edit Master title style</a:t>
            </a:r>
          </a:p>
        </p:txBody>
      </p:sp>
      <p:sp>
        <p:nvSpPr>
          <p:cNvPr id="7" name="Title 1"/>
          <p:cNvSpPr txBox="1">
            <a:spLocks/>
          </p:cNvSpPr>
          <p:nvPr>
            <p:custDataLst>
              <p:tags r:id="rId3"/>
            </p:custDataLst>
          </p:nvPr>
        </p:nvSpPr>
        <p:spPr>
          <a:xfrm>
            <a:off x="304800" y="80772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972"/>
            <a:r>
              <a:rPr lang="en-US" kern="2000" dirty="0">
                <a:ea typeface="MS PGothic" pitchFamily="34" charset="-128"/>
              </a:rPr>
              <a:t>Click to edit Master title style</a:t>
            </a:r>
          </a:p>
        </p:txBody>
      </p:sp>
      <p:sp>
        <p:nvSpPr>
          <p:cNvPr id="8" name="Title 1"/>
          <p:cNvSpPr txBox="1">
            <a:spLocks/>
          </p:cNvSpPr>
          <p:nvPr>
            <p:custDataLst>
              <p:tags r:id="rId4"/>
            </p:custDataLst>
          </p:nvPr>
        </p:nvSpPr>
        <p:spPr>
          <a:xfrm>
            <a:off x="457200" y="8229604"/>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972"/>
            <a:r>
              <a:rPr lang="en-US" kern="2000" dirty="0">
                <a:ea typeface="MS PGothic" pitchFamily="34" charset="-128"/>
              </a:rPr>
              <a:t>Click to edit Master title style</a:t>
            </a:r>
          </a:p>
        </p:txBody>
      </p:sp>
      <p:sp>
        <p:nvSpPr>
          <p:cNvPr id="9" name="Title 1"/>
          <p:cNvSpPr txBox="1">
            <a:spLocks/>
          </p:cNvSpPr>
          <p:nvPr>
            <p:custDataLst>
              <p:tags r:id="rId5"/>
            </p:custDataLst>
          </p:nvPr>
        </p:nvSpPr>
        <p:spPr>
          <a:xfrm>
            <a:off x="609600" y="83820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972"/>
            <a:r>
              <a:rPr lang="en-US" kern="2000" dirty="0">
                <a:ea typeface="MS PGothic" pitchFamily="34" charset="-128"/>
              </a:rPr>
              <a:t>Click to edit Master title style</a:t>
            </a:r>
          </a:p>
        </p:txBody>
      </p:sp>
      <p:sp>
        <p:nvSpPr>
          <p:cNvPr id="10" name="Title 1"/>
          <p:cNvSpPr txBox="1">
            <a:spLocks/>
          </p:cNvSpPr>
          <p:nvPr>
            <p:custDataLst>
              <p:tags r:id="rId6"/>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972"/>
            <a:r>
              <a:rPr lang="en-US" kern="2000" dirty="0">
                <a:ea typeface="MS PGothic" pitchFamily="34" charset="-128"/>
              </a:rPr>
              <a:t>Click to edit Master title style</a:t>
            </a:r>
          </a:p>
        </p:txBody>
      </p:sp>
      <p:sp>
        <p:nvSpPr>
          <p:cNvPr id="11" name="Title 1"/>
          <p:cNvSpPr txBox="1">
            <a:spLocks/>
          </p:cNvSpPr>
          <p:nvPr>
            <p:custDataLst>
              <p:tags r:id="rId7"/>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972"/>
            <a:r>
              <a:rPr lang="en-US" kern="2000" dirty="0">
                <a:ea typeface="MS PGothic" pitchFamily="34" charset="-128"/>
              </a:rPr>
              <a:t>Click to edit Master title style</a:t>
            </a:r>
          </a:p>
        </p:txBody>
      </p:sp>
      <p:sp>
        <p:nvSpPr>
          <p:cNvPr id="12" name="Title 1"/>
          <p:cNvSpPr txBox="1">
            <a:spLocks/>
          </p:cNvSpPr>
          <p:nvPr>
            <p:custDataLst>
              <p:tags r:id="rId8"/>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972"/>
            <a:r>
              <a:rPr lang="en-US" kern="2000" dirty="0">
                <a:ea typeface="MS PGothic" pitchFamily="34" charset="-128"/>
              </a:rPr>
              <a:t>Click to edit Master title style</a:t>
            </a:r>
          </a:p>
        </p:txBody>
      </p:sp>
      <p:sp>
        <p:nvSpPr>
          <p:cNvPr id="13" name="Title 1"/>
          <p:cNvSpPr txBox="1">
            <a:spLocks/>
          </p:cNvSpPr>
          <p:nvPr>
            <p:custDataLst>
              <p:tags r:id="rId9"/>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972"/>
            <a:r>
              <a:rPr lang="en-US" kern="2000" dirty="0">
                <a:ea typeface="MS PGothic" pitchFamily="34" charset="-128"/>
              </a:rPr>
              <a:t>Click to edit Master title style</a:t>
            </a:r>
          </a:p>
        </p:txBody>
      </p:sp>
      <p:sp>
        <p:nvSpPr>
          <p:cNvPr id="14" name="Title 1"/>
          <p:cNvSpPr txBox="1">
            <a:spLocks/>
          </p:cNvSpPr>
          <p:nvPr>
            <p:custDataLst>
              <p:tags r:id="rId10"/>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972"/>
            <a:r>
              <a:rPr lang="en-US" kern="2000" dirty="0">
                <a:ea typeface="MS PGothic" pitchFamily="34" charset="-128"/>
              </a:rPr>
              <a:t>Click to edit Master title style</a:t>
            </a:r>
          </a:p>
        </p:txBody>
      </p:sp>
      <p:sp>
        <p:nvSpPr>
          <p:cNvPr id="15" name="Title 1"/>
          <p:cNvSpPr txBox="1">
            <a:spLocks/>
          </p:cNvSpPr>
          <p:nvPr>
            <p:custDataLst>
              <p:tags r:id="rId11"/>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972"/>
            <a:r>
              <a:rPr lang="en-US" kern="2000" dirty="0">
                <a:ea typeface="MS PGothic" pitchFamily="34" charset="-128"/>
              </a:rPr>
              <a:t>Click to edit Master title style</a:t>
            </a:r>
          </a:p>
        </p:txBody>
      </p:sp>
      <p:sp>
        <p:nvSpPr>
          <p:cNvPr id="16" name="Title 1"/>
          <p:cNvSpPr txBox="1">
            <a:spLocks/>
          </p:cNvSpPr>
          <p:nvPr>
            <p:custDataLst>
              <p:tags r:id="rId12"/>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972"/>
            <a:r>
              <a:rPr lang="en-US" kern="2000" dirty="0">
                <a:ea typeface="MS PGothic" pitchFamily="34" charset="-128"/>
              </a:rPr>
              <a:t>Click to edit Master title style</a:t>
            </a:r>
          </a:p>
        </p:txBody>
      </p:sp>
      <p:sp>
        <p:nvSpPr>
          <p:cNvPr id="17" name="Title 1"/>
          <p:cNvSpPr txBox="1">
            <a:spLocks/>
          </p:cNvSpPr>
          <p:nvPr>
            <p:custDataLst>
              <p:tags r:id="rId13"/>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972"/>
            <a:r>
              <a:rPr lang="en-US" kern="2000" dirty="0">
                <a:ea typeface="MS PGothic" pitchFamily="34" charset="-128"/>
              </a:rPr>
              <a:t>Click to edit Master title style</a:t>
            </a:r>
          </a:p>
        </p:txBody>
      </p:sp>
      <p:sp>
        <p:nvSpPr>
          <p:cNvPr id="18" name="Title 1"/>
          <p:cNvSpPr txBox="1">
            <a:spLocks/>
          </p:cNvSpPr>
          <p:nvPr>
            <p:custDataLst>
              <p:tags r:id="rId14"/>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972"/>
            <a:r>
              <a:rPr lang="en-US" kern="2000" dirty="0">
                <a:ea typeface="MS PGothic" pitchFamily="34" charset="-128"/>
              </a:rPr>
              <a:t>Click to edit Master title style</a:t>
            </a:r>
          </a:p>
        </p:txBody>
      </p:sp>
      <p:sp>
        <p:nvSpPr>
          <p:cNvPr id="19" name="Title 1"/>
          <p:cNvSpPr txBox="1">
            <a:spLocks/>
          </p:cNvSpPr>
          <p:nvPr>
            <p:custDataLst>
              <p:tags r:id="rId15"/>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4972"/>
            <a:r>
              <a:rPr lang="en-US" kern="2000" dirty="0">
                <a:ea typeface="MS PGothic" pitchFamily="34" charset="-128"/>
              </a:rPr>
              <a:t>Click to edit Master title style</a:t>
            </a:r>
          </a:p>
        </p:txBody>
      </p:sp>
      <p:sp>
        <p:nvSpPr>
          <p:cNvPr id="20" name="Title 1"/>
          <p:cNvSpPr txBox="1">
            <a:spLocks/>
          </p:cNvSpPr>
          <p:nvPr>
            <p:custDataLst>
              <p:tags r:id="rId16"/>
            </p:custDataLst>
          </p:nvPr>
        </p:nvSpPr>
        <p:spPr>
          <a:xfrm>
            <a:off x="152400" y="79248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marL="0" marR="0" lvl="0" indent="0" algn="l" defTabSz="504972" rtl="0" eaLnBrk="0" fontAlgn="base" latinLnBrk="0" hangingPunct="0">
              <a:lnSpc>
                <a:spcPct val="100000"/>
              </a:lnSpc>
              <a:spcBef>
                <a:spcPct val="0"/>
              </a:spcBef>
              <a:spcAft>
                <a:spcPct val="0"/>
              </a:spcAft>
              <a:buClrTx/>
              <a:buSzTx/>
              <a:buFontTx/>
              <a:buNone/>
              <a:tabLst/>
              <a:defRPr/>
            </a:pPr>
            <a:r>
              <a:rPr kumimoji="0" lang="en-US" sz="100" b="0" i="0" u="none" strike="noStrike" kern="2000" cap="none" spc="0" normalizeH="0" baseline="0" noProof="0">
                <a:ln>
                  <a:noFill/>
                </a:ln>
                <a:solidFill>
                  <a:srgbClr val="738EA5"/>
                </a:solidFill>
                <a:effectLst/>
                <a:uLnTx/>
                <a:uFillTx/>
                <a:latin typeface="Calibri" pitchFamily="34" charset="0"/>
                <a:ea typeface="MS PGothic" pitchFamily="34" charset="-128"/>
                <a:cs typeface="Calibri" pitchFamily="34" charset="0"/>
              </a:rPr>
              <a:t>Click to edit Master title style</a:t>
            </a:r>
            <a:endParaRPr kumimoji="0" lang="en-US" sz="100" b="0" i="0" u="none" strike="noStrike" kern="2000" cap="none" spc="0" normalizeH="0" baseline="0" noProof="0" dirty="0">
              <a:ln>
                <a:noFill/>
              </a:ln>
              <a:solidFill>
                <a:srgbClr val="738EA5"/>
              </a:solidFill>
              <a:effectLst/>
              <a:uLnTx/>
              <a:uFillTx/>
              <a:latin typeface="Calibri" pitchFamily="34" charset="0"/>
              <a:ea typeface="MS PGothic" pitchFamily="34" charset="-128"/>
              <a:cs typeface="Calibr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60426" y="6753034"/>
            <a:ext cx="2611374" cy="426402"/>
          </a:xfrm>
        </p:spPr>
        <p:txBody>
          <a:bodyPr/>
          <a:lstStyle/>
          <a:p>
            <a:pPr algn="r"/>
            <a:r>
              <a:rPr lang="en-US" sz="1600" dirty="0"/>
              <a:t>October 31, 2016</a:t>
            </a:r>
          </a:p>
        </p:txBody>
      </p:sp>
      <p:sp>
        <p:nvSpPr>
          <p:cNvPr id="4" name="TextBox 3"/>
          <p:cNvSpPr txBox="1"/>
          <p:nvPr/>
        </p:nvSpPr>
        <p:spPr>
          <a:xfrm>
            <a:off x="335280" y="1640841"/>
            <a:ext cx="754380" cy="418563"/>
          </a:xfrm>
          <a:prstGeom prst="rect">
            <a:avLst/>
          </a:prstGeom>
          <a:solidFill>
            <a:schemeClr val="bg1"/>
          </a:solidFill>
          <a:ln>
            <a:noFill/>
          </a:ln>
        </p:spPr>
        <p:txBody>
          <a:bodyPr wrap="square" lIns="101087" tIns="50549" rIns="101087" bIns="50549" rtlCol="0">
            <a:spAutoFit/>
          </a:bodyPr>
          <a:lstStyle/>
          <a:p>
            <a:pPr eaLnBrk="1" hangingPunct="1"/>
            <a:endParaRPr sz="2000" b="1" dirty="0">
              <a:solidFill>
                <a:prstClr val="black"/>
              </a:solidFill>
              <a:latin typeface="Minion Pro" pitchFamily="18" charset="0"/>
              <a:cs typeface="Arial" pitchFamily="34" charset="0"/>
            </a:endParaRPr>
          </a:p>
        </p:txBody>
      </p:sp>
      <p:pic>
        <p:nvPicPr>
          <p:cNvPr id="6" name="Picture 5"/>
          <p:cNvPicPr>
            <a:picLocks noChangeAspect="1"/>
          </p:cNvPicPr>
          <p:nvPr/>
        </p:nvPicPr>
        <p:blipFill>
          <a:blip r:embed="rId15"/>
          <a:stretch>
            <a:fillRect/>
          </a:stretch>
        </p:blipFill>
        <p:spPr>
          <a:xfrm>
            <a:off x="6246833" y="4510519"/>
            <a:ext cx="3573505" cy="1037952"/>
          </a:xfrm>
          <a:prstGeom prst="rect">
            <a:avLst/>
          </a:prstGeom>
        </p:spPr>
      </p:pic>
      <p:sp>
        <p:nvSpPr>
          <p:cNvPr id="7" name="Text Placeholder 7"/>
          <p:cNvSpPr txBox="1">
            <a:spLocks/>
          </p:cNvSpPr>
          <p:nvPr/>
        </p:nvSpPr>
        <p:spPr bwMode="auto">
          <a:xfrm>
            <a:off x="4191023" y="6353886"/>
            <a:ext cx="5666581" cy="1271636"/>
          </a:xfrm>
          <a:prstGeom prst="rect">
            <a:avLst/>
          </a:prstGeom>
          <a:noFill/>
          <a:ln>
            <a:noFill/>
          </a:ln>
          <a:extLst/>
        </p:spPr>
        <p:txBody>
          <a:bodyPr wrap="square" lIns="101087" tIns="50549" rIns="101087" bIns="50549" anchor="b">
            <a:spAutoFit/>
          </a:bodyPr>
          <a:lstStyle>
            <a:lvl1pPr defTabSz="457200">
              <a:defRPr b="1">
                <a:solidFill>
                  <a:schemeClr val="tx1"/>
                </a:solidFill>
                <a:latin typeface="Minion Pro" pitchFamily="2" charset="0"/>
                <a:ea typeface="MS PGothic" panose="020B0600070205080204" pitchFamily="34" charset="-128"/>
              </a:defRPr>
            </a:lvl1pPr>
            <a:lvl2pPr marL="742950" indent="-285750" defTabSz="457200">
              <a:defRPr b="1">
                <a:solidFill>
                  <a:schemeClr val="tx1"/>
                </a:solidFill>
                <a:latin typeface="Minion Pro" pitchFamily="2" charset="0"/>
                <a:ea typeface="MS PGothic" panose="020B0600070205080204" pitchFamily="34" charset="-128"/>
              </a:defRPr>
            </a:lvl2pPr>
            <a:lvl3pPr marL="1143000" indent="-228600" defTabSz="457200">
              <a:defRPr b="1">
                <a:solidFill>
                  <a:schemeClr val="tx1"/>
                </a:solidFill>
                <a:latin typeface="Minion Pro" pitchFamily="2" charset="0"/>
                <a:ea typeface="MS PGothic" panose="020B0600070205080204" pitchFamily="34" charset="-128"/>
              </a:defRPr>
            </a:lvl3pPr>
            <a:lvl4pPr marL="1600200" indent="-228600" defTabSz="457200">
              <a:defRPr b="1">
                <a:solidFill>
                  <a:schemeClr val="tx1"/>
                </a:solidFill>
                <a:latin typeface="Minion Pro" pitchFamily="2" charset="0"/>
                <a:ea typeface="MS PGothic" panose="020B0600070205080204" pitchFamily="34" charset="-128"/>
              </a:defRPr>
            </a:lvl4pPr>
            <a:lvl5pPr marL="2057400" indent="-228600" defTabSz="457200">
              <a:defRPr b="1">
                <a:solidFill>
                  <a:schemeClr val="tx1"/>
                </a:solidFill>
                <a:latin typeface="Minion Pro" pitchFamily="2" charset="0"/>
                <a:ea typeface="MS PGothic" panose="020B0600070205080204" pitchFamily="34" charset="-128"/>
              </a:defRPr>
            </a:lvl5pPr>
            <a:lvl6pPr marL="2514600" indent="-228600" defTabSz="457200" eaLnBrk="0" fontAlgn="base" hangingPunct="0">
              <a:spcBef>
                <a:spcPct val="0"/>
              </a:spcBef>
              <a:spcAft>
                <a:spcPct val="0"/>
              </a:spcAft>
              <a:defRPr b="1">
                <a:solidFill>
                  <a:schemeClr val="tx1"/>
                </a:solidFill>
                <a:latin typeface="Minion Pro" pitchFamily="2" charset="0"/>
                <a:ea typeface="MS PGothic" panose="020B0600070205080204" pitchFamily="34" charset="-128"/>
              </a:defRPr>
            </a:lvl6pPr>
            <a:lvl7pPr marL="2971800" indent="-228600" defTabSz="457200" eaLnBrk="0" fontAlgn="base" hangingPunct="0">
              <a:spcBef>
                <a:spcPct val="0"/>
              </a:spcBef>
              <a:spcAft>
                <a:spcPct val="0"/>
              </a:spcAft>
              <a:defRPr b="1">
                <a:solidFill>
                  <a:schemeClr val="tx1"/>
                </a:solidFill>
                <a:latin typeface="Minion Pro" pitchFamily="2" charset="0"/>
                <a:ea typeface="MS PGothic" panose="020B0600070205080204" pitchFamily="34" charset="-128"/>
              </a:defRPr>
            </a:lvl7pPr>
            <a:lvl8pPr marL="3429000" indent="-228600" defTabSz="457200" eaLnBrk="0" fontAlgn="base" hangingPunct="0">
              <a:spcBef>
                <a:spcPct val="0"/>
              </a:spcBef>
              <a:spcAft>
                <a:spcPct val="0"/>
              </a:spcAft>
              <a:defRPr b="1">
                <a:solidFill>
                  <a:schemeClr val="tx1"/>
                </a:solidFill>
                <a:latin typeface="Minion Pro" pitchFamily="2" charset="0"/>
                <a:ea typeface="MS PGothic" panose="020B0600070205080204" pitchFamily="34" charset="-128"/>
              </a:defRPr>
            </a:lvl8pPr>
            <a:lvl9pPr marL="3886200" indent="-228600" defTabSz="457200" eaLnBrk="0" fontAlgn="base" hangingPunct="0">
              <a:spcBef>
                <a:spcPct val="0"/>
              </a:spcBef>
              <a:spcAft>
                <a:spcPct val="0"/>
              </a:spcAft>
              <a:defRPr b="1">
                <a:solidFill>
                  <a:schemeClr val="tx1"/>
                </a:solidFill>
                <a:latin typeface="Minion Pro" pitchFamily="2" charset="0"/>
                <a:ea typeface="MS PGothic" panose="020B0600070205080204" pitchFamily="34" charset="-128"/>
              </a:defRPr>
            </a:lvl9pPr>
          </a:lstStyle>
          <a:p>
            <a:pPr algn="r" eaLnBrk="1" hangingPunct="1">
              <a:defRPr/>
            </a:pPr>
            <a:r>
              <a:rPr altLang="en-US" sz="3600" dirty="0">
                <a:solidFill>
                  <a:srgbClr val="595959"/>
                </a:solidFill>
                <a:latin typeface="Calibri" panose="020F0502020204030204" pitchFamily="34" charset="0"/>
                <a:cs typeface="Arial" pitchFamily="34" charset="0"/>
              </a:rPr>
              <a:t>CIFA Fall Conference </a:t>
            </a:r>
          </a:p>
          <a:p>
            <a:pPr algn="r" eaLnBrk="1" hangingPunct="1">
              <a:defRPr/>
            </a:pPr>
            <a:endParaRPr altLang="en-US" sz="900" dirty="0">
              <a:solidFill>
                <a:srgbClr val="595959"/>
              </a:solidFill>
              <a:latin typeface="Calibri" panose="020F0502020204030204" pitchFamily="34" charset="0"/>
              <a:cs typeface="Arial" pitchFamily="34" charset="0"/>
            </a:endParaRPr>
          </a:p>
          <a:p>
            <a:pPr algn="r" eaLnBrk="1" hangingPunct="1">
              <a:defRPr/>
            </a:pPr>
            <a:r>
              <a:rPr altLang="en-US" sz="3100" dirty="0">
                <a:solidFill>
                  <a:prstClr val="black">
                    <a:lumMod val="75000"/>
                    <a:lumOff val="25000"/>
                  </a:prstClr>
                </a:solidFill>
                <a:latin typeface="Calibri" panose="020F0502020204030204" pitchFamily="34" charset="0"/>
                <a:cs typeface="Arial" pitchFamily="34" charset="0"/>
              </a:rPr>
              <a:t>Discussion on State of the SRF’s</a:t>
            </a:r>
          </a:p>
        </p:txBody>
      </p:sp>
      <p:cxnSp>
        <p:nvCxnSpPr>
          <p:cNvPr id="8" name="Straight Connector 7"/>
          <p:cNvCxnSpPr/>
          <p:nvPr/>
        </p:nvCxnSpPr>
        <p:spPr>
          <a:xfrm>
            <a:off x="385921" y="6131560"/>
            <a:ext cx="9304020" cy="0"/>
          </a:xfrm>
          <a:prstGeom prst="line">
            <a:avLst/>
          </a:prstGeom>
          <a:ln w="44450" cmpd="sng">
            <a:solidFill>
              <a:srgbClr val="C41200"/>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9443" y="1640840"/>
            <a:ext cx="5330952" cy="3663457"/>
          </a:xfrm>
          <a:prstGeom prst="rect">
            <a:avLst/>
          </a:prstGeom>
        </p:spPr>
      </p:pic>
      <p:sp>
        <p:nvSpPr>
          <p:cNvPr id="10" name="Title 1"/>
          <p:cNvSpPr txBox="1">
            <a:spLocks/>
          </p:cNvSpPr>
          <p:nvPr>
            <p:custDataLst>
              <p:tags r:id="rId1"/>
            </p:custDataLst>
          </p:nvPr>
        </p:nvSpPr>
        <p:spPr>
          <a:xfrm>
            <a:off x="0" y="77724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5504"/>
            <a:r>
              <a:rPr lang="en-US" dirty="0">
                <a:ea typeface="+mj-ea"/>
              </a:rPr>
              <a:t>Click to edit Master title style</a:t>
            </a:r>
          </a:p>
        </p:txBody>
      </p:sp>
      <p:sp>
        <p:nvSpPr>
          <p:cNvPr id="11" name="Title 1"/>
          <p:cNvSpPr txBox="1">
            <a:spLocks/>
          </p:cNvSpPr>
          <p:nvPr>
            <p:custDataLst>
              <p:tags r:id="rId2"/>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5504"/>
            <a:r>
              <a:rPr lang="en-US" dirty="0">
                <a:ea typeface="+mj-ea"/>
              </a:rPr>
              <a:t>Click to edit Master title style</a:t>
            </a:r>
          </a:p>
        </p:txBody>
      </p:sp>
      <p:sp>
        <p:nvSpPr>
          <p:cNvPr id="12" name="Title 1"/>
          <p:cNvSpPr txBox="1">
            <a:spLocks/>
          </p:cNvSpPr>
          <p:nvPr>
            <p:custDataLst>
              <p:tags r:id="rId3"/>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5504"/>
            <a:r>
              <a:rPr lang="en-US" dirty="0">
                <a:ea typeface="+mj-ea"/>
              </a:rPr>
              <a:t>Click to edit Master title style</a:t>
            </a:r>
          </a:p>
        </p:txBody>
      </p:sp>
      <p:sp>
        <p:nvSpPr>
          <p:cNvPr id="13" name="Title 1"/>
          <p:cNvSpPr txBox="1">
            <a:spLocks/>
          </p:cNvSpPr>
          <p:nvPr>
            <p:custDataLst>
              <p:tags r:id="rId4"/>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5504"/>
            <a:r>
              <a:rPr lang="en-US" dirty="0">
                <a:ea typeface="+mj-ea"/>
              </a:rPr>
              <a:t>Click to edit Master title style</a:t>
            </a:r>
          </a:p>
        </p:txBody>
      </p:sp>
      <p:sp>
        <p:nvSpPr>
          <p:cNvPr id="14" name="Title 1"/>
          <p:cNvSpPr txBox="1">
            <a:spLocks/>
          </p:cNvSpPr>
          <p:nvPr>
            <p:custDataLst>
              <p:tags r:id="rId5"/>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5504"/>
            <a:r>
              <a:rPr lang="en-US" dirty="0">
                <a:ea typeface="+mj-ea"/>
              </a:rPr>
              <a:t>Click to edit Master title style</a:t>
            </a:r>
          </a:p>
        </p:txBody>
      </p:sp>
      <p:sp>
        <p:nvSpPr>
          <p:cNvPr id="15" name="Title 1"/>
          <p:cNvSpPr txBox="1">
            <a:spLocks/>
          </p:cNvSpPr>
          <p:nvPr>
            <p:custDataLst>
              <p:tags r:id="rId6"/>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5504"/>
            <a:r>
              <a:rPr lang="en-US" dirty="0">
                <a:ea typeface="+mj-ea"/>
              </a:rPr>
              <a:t>Click to edit Master title style</a:t>
            </a:r>
          </a:p>
        </p:txBody>
      </p:sp>
      <p:sp>
        <p:nvSpPr>
          <p:cNvPr id="16" name="Title 1"/>
          <p:cNvSpPr txBox="1">
            <a:spLocks/>
          </p:cNvSpPr>
          <p:nvPr>
            <p:custDataLst>
              <p:tags r:id="rId7"/>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5504"/>
            <a:r>
              <a:rPr lang="en-US" dirty="0">
                <a:ea typeface="+mj-ea"/>
              </a:rPr>
              <a:t>Click to edit Master title style</a:t>
            </a:r>
          </a:p>
        </p:txBody>
      </p:sp>
      <p:sp>
        <p:nvSpPr>
          <p:cNvPr id="17" name="Title 1"/>
          <p:cNvSpPr txBox="1">
            <a:spLocks/>
          </p:cNvSpPr>
          <p:nvPr>
            <p:custDataLst>
              <p:tags r:id="rId8"/>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5504"/>
            <a:r>
              <a:rPr lang="en-US" dirty="0">
                <a:ea typeface="+mj-ea"/>
              </a:rPr>
              <a:t>Click to edit Master title style</a:t>
            </a:r>
          </a:p>
        </p:txBody>
      </p:sp>
      <p:sp>
        <p:nvSpPr>
          <p:cNvPr id="18" name="Title 1"/>
          <p:cNvSpPr txBox="1">
            <a:spLocks/>
          </p:cNvSpPr>
          <p:nvPr>
            <p:custDataLst>
              <p:tags r:id="rId9"/>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5504"/>
            <a:r>
              <a:rPr lang="en-US" dirty="0">
                <a:ea typeface="+mj-ea"/>
              </a:rPr>
              <a:t>Click to edit Master title style</a:t>
            </a:r>
          </a:p>
        </p:txBody>
      </p:sp>
      <p:sp>
        <p:nvSpPr>
          <p:cNvPr id="19" name="Title 1"/>
          <p:cNvSpPr txBox="1">
            <a:spLocks/>
          </p:cNvSpPr>
          <p:nvPr>
            <p:custDataLst>
              <p:tags r:id="rId10"/>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5504"/>
            <a:r>
              <a:rPr lang="en-US" dirty="0">
                <a:ea typeface="+mj-ea"/>
              </a:rPr>
              <a:t>Click to edit Master title style</a:t>
            </a:r>
          </a:p>
        </p:txBody>
      </p:sp>
      <p:sp>
        <p:nvSpPr>
          <p:cNvPr id="20" name="Title 1"/>
          <p:cNvSpPr txBox="1">
            <a:spLocks/>
          </p:cNvSpPr>
          <p:nvPr>
            <p:custDataLst>
              <p:tags r:id="rId11"/>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5504"/>
            <a:r>
              <a:rPr lang="en-US" dirty="0">
                <a:ea typeface="+mj-ea"/>
              </a:rPr>
              <a:t>Click to edit Master title style</a:t>
            </a:r>
          </a:p>
        </p:txBody>
      </p:sp>
      <p:sp>
        <p:nvSpPr>
          <p:cNvPr id="21" name="Title 1"/>
          <p:cNvSpPr txBox="1">
            <a:spLocks/>
          </p:cNvSpPr>
          <p:nvPr>
            <p:custDataLst>
              <p:tags r:id="rId12"/>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5504"/>
            <a:r>
              <a:rPr lang="en-US" dirty="0">
                <a:ea typeface="+mj-ea"/>
              </a:rPr>
              <a:t>Click to edit Master title style</a:t>
            </a:r>
          </a:p>
        </p:txBody>
      </p:sp>
      <p:sp>
        <p:nvSpPr>
          <p:cNvPr id="22" name="Title 1"/>
          <p:cNvSpPr txBox="1">
            <a:spLocks/>
          </p:cNvSpPr>
          <p:nvPr>
            <p:custDataLst>
              <p:tags r:id="rId13"/>
            </p:custDataLst>
          </p:nvPr>
        </p:nvSpPr>
        <p:spPr>
          <a:xfrm>
            <a:off x="152400" y="79248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marL="0" marR="0" lvl="0" indent="0" algn="ctr" defTabSz="505504" rtl="0" eaLnBrk="0" fontAlgn="base" latinLnBrk="0" hangingPunct="0">
              <a:lnSpc>
                <a:spcPct val="100000"/>
              </a:lnSpc>
              <a:spcBef>
                <a:spcPct val="0"/>
              </a:spcBef>
              <a:spcAft>
                <a:spcPct val="0"/>
              </a:spcAft>
              <a:buClrTx/>
              <a:buSzTx/>
              <a:buFontTx/>
              <a:buNone/>
              <a:tabLst/>
              <a:defRPr/>
            </a:pPr>
            <a:r>
              <a:rPr kumimoji="0" lang="en-US" sz="100" b="0" i="0" u="none" strike="noStrike" kern="1200" cap="none" spc="0" normalizeH="0" baseline="0" noProof="0">
                <a:ln>
                  <a:noFill/>
                </a:ln>
                <a:solidFill>
                  <a:srgbClr val="738EA5"/>
                </a:solidFill>
                <a:effectLst/>
                <a:uLnTx/>
                <a:uFillTx/>
                <a:latin typeface="Calibri" pitchFamily="34" charset="0"/>
                <a:ea typeface="+mj-ea"/>
                <a:cs typeface="Calibri" pitchFamily="34" charset="0"/>
              </a:rPr>
              <a:t>Click to edit Master title style</a:t>
            </a:r>
            <a:endParaRPr kumimoji="0" lang="en-US" sz="100" b="0" i="0" u="none" strike="noStrike" kern="1200" cap="none" spc="0" normalizeH="0" baseline="0" noProof="0" dirty="0">
              <a:ln>
                <a:noFill/>
              </a:ln>
              <a:solidFill>
                <a:srgbClr val="738EA5"/>
              </a:solidFill>
              <a:effectLst/>
              <a:uLnTx/>
              <a:uFillTx/>
              <a:latin typeface="Calibri" pitchFamily="34" charset="0"/>
              <a:ea typeface="+mj-ea"/>
              <a:cs typeface="Calibri" pitchFamily="34" charset="0"/>
            </a:endParaRPr>
          </a:p>
        </p:txBody>
      </p:sp>
    </p:spTree>
    <p:extLst>
      <p:ext uri="{BB962C8B-B14F-4D97-AF65-F5344CB8AC3E}">
        <p14:creationId xmlns:p14="http://schemas.microsoft.com/office/powerpoint/2010/main" val="769952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Publishing Placeholder" hidden="1"/>
          <p:cNvSpPr>
            <a:spLocks noGrp="1"/>
          </p:cNvSpPr>
          <p:nvPr>
            <p:ph type="title"/>
            <p:custDataLst>
              <p:tags r:id="rId2"/>
            </p:custDataLst>
          </p:nvPr>
        </p:nvSpPr>
        <p:spPr>
          <a:xfrm>
            <a:off x="0" y="7773669"/>
            <a:ext cx="10058400" cy="50800"/>
          </a:xfrm>
          <a:prstGeom prst="rect">
            <a:avLst/>
          </a:prstGeom>
        </p:spPr>
        <p:txBody>
          <a:bodyPr/>
          <a:lstStyle>
            <a:lvl1pPr>
              <a:defRPr sz="100">
                <a:solidFill>
                  <a:srgbClr val="738EA5"/>
                </a:solidFill>
                <a:latin typeface="Book Antiqua" pitchFamily="18" charset="0"/>
              </a:defRPr>
            </a:lvl1pPr>
          </a:lstStyle>
          <a:p>
            <a:r>
              <a:rPr lang="en-US">
                <a:latin typeface="Calibri"/>
              </a:rPr>
              <a:t>State of the SRF Programs
---
Panelists</a:t>
            </a:r>
            <a:endParaRPr lang="" dirty="0">
              <a:latin typeface="Calibri"/>
            </a:endParaRPr>
          </a:p>
        </p:txBody>
      </p:sp>
      <p:pic>
        <p:nvPicPr>
          <p:cNvPr id="14" name="SLD_Arrange"/>
          <p:cNvPicPr>
            <a:picLocks noChangeAspect="1" noChangeArrowheads="1"/>
          </p:cNvPicPr>
          <p:nvPr>
            <p:custDataLst>
              <p:tags r:id="rId3"/>
            </p:custDataLst>
          </p:nvPr>
        </p:nvPicPr>
        <p:blipFill>
          <a:blip r:embed="rId11" cstate="print"/>
          <a:srcRect/>
          <a:stretch>
            <a:fillRect/>
          </a:stretch>
        </p:blipFill>
        <p:spPr bwMode="auto">
          <a:xfrm>
            <a:off x="10515742" y="1271"/>
            <a:ext cx="1252923" cy="1828800"/>
          </a:xfrm>
          <a:prstGeom prst="rect">
            <a:avLst/>
          </a:prstGeom>
          <a:noFill/>
          <a:ln w="9525">
            <a:noFill/>
            <a:miter lim="800000"/>
            <a:headEnd/>
            <a:tailEnd/>
          </a:ln>
        </p:spPr>
      </p:pic>
      <p:sp>
        <p:nvSpPr>
          <p:cNvPr id="11" name="Sub Heading"/>
          <p:cNvSpPr>
            <a:spLocks noChangeArrowheads="1"/>
          </p:cNvSpPr>
          <p:nvPr>
            <p:custDataLst>
              <p:tags r:id="rId4"/>
            </p:custDataLst>
          </p:nvPr>
        </p:nvSpPr>
        <p:spPr bwMode="gray">
          <a:xfrm>
            <a:off x="356616" y="723777"/>
            <a:ext cx="7772400" cy="292609"/>
          </a:xfrm>
          <a:prstGeom prst="rect">
            <a:avLst/>
          </a:prstGeom>
          <a:noFill/>
          <a:ln w="12700">
            <a:noFill/>
            <a:prstDash val="dash"/>
            <a:miter lim="800000"/>
            <a:headEnd/>
            <a:tailEnd/>
          </a:ln>
          <a:effectLst/>
        </p:spPr>
        <p:txBody>
          <a:bodyPr lIns="0" tIns="0" rIns="0" bIns="0"/>
          <a:lstStyle/>
          <a:p>
            <a:pPr eaLnBrk="1" hangingPunct="1"/>
            <a:r>
              <a:rPr lang="en-US" sz="1800" dirty="0">
                <a:solidFill>
                  <a:srgbClr val="000000"/>
                </a:solidFill>
                <a:ea typeface="ＭＳ Ｐゴシック"/>
                <a:cs typeface="Calibri" pitchFamily="34" charset="0"/>
              </a:rPr>
              <a:t>Panelists</a:t>
            </a:r>
          </a:p>
        </p:txBody>
      </p:sp>
      <p:sp>
        <p:nvSpPr>
          <p:cNvPr id="12" name="Main Heading"/>
          <p:cNvSpPr>
            <a:spLocks noChangeArrowheads="1"/>
          </p:cNvSpPr>
          <p:nvPr>
            <p:custDataLst>
              <p:tags r:id="rId5"/>
            </p:custDataLst>
          </p:nvPr>
        </p:nvSpPr>
        <p:spPr bwMode="gray">
          <a:xfrm>
            <a:off x="356616" y="502919"/>
            <a:ext cx="7772400" cy="274320"/>
          </a:xfrm>
          <a:prstGeom prst="rect">
            <a:avLst/>
          </a:prstGeom>
          <a:noFill/>
          <a:ln w="12700">
            <a:noFill/>
            <a:prstDash val="dash"/>
            <a:miter lim="800000"/>
            <a:headEnd/>
            <a:tailEnd/>
          </a:ln>
          <a:effectLst/>
        </p:spPr>
        <p:txBody>
          <a:bodyPr lIns="0" tIns="0" rIns="0" bIns="0"/>
          <a:lstStyle/>
          <a:p>
            <a:pPr eaLnBrk="1" hangingPunct="1">
              <a:lnSpc>
                <a:spcPts val="2100"/>
              </a:lnSpc>
            </a:pPr>
            <a:r>
              <a:rPr lang="en-US" sz="2800" b="1" dirty="0">
                <a:solidFill>
                  <a:srgbClr val="000000"/>
                </a:solidFill>
                <a:cs typeface="Calibri" pitchFamily="34" charset="0"/>
              </a:rPr>
              <a:t>State of the SRF Programs</a:t>
            </a:r>
          </a:p>
        </p:txBody>
      </p:sp>
      <p:graphicFrame>
        <p:nvGraphicFramePr>
          <p:cNvPr id="8" name="Table 7"/>
          <p:cNvGraphicFramePr>
            <a:graphicFrameLocks noGrp="1"/>
          </p:cNvGraphicFramePr>
          <p:nvPr/>
        </p:nvGraphicFramePr>
        <p:xfrm>
          <a:off x="685800" y="1143000"/>
          <a:ext cx="8572522" cy="6339840"/>
        </p:xfrm>
        <a:graphic>
          <a:graphicData uri="http://schemas.openxmlformats.org/drawingml/2006/table">
            <a:tbl>
              <a:tblPr firstRow="1" bandRow="1">
                <a:tableStyleId>{5C22544A-7EE6-4342-B048-85BDC9FD1C3A}</a:tableStyleId>
              </a:tblPr>
              <a:tblGrid>
                <a:gridCol w="3763158">
                  <a:extLst>
                    <a:ext uri="{9D8B030D-6E8A-4147-A177-3AD203B41FA5}">
                      <a16:colId xmlns:a16="http://schemas.microsoft.com/office/drawing/2014/main" val="20000"/>
                    </a:ext>
                  </a:extLst>
                </a:gridCol>
                <a:gridCol w="4809364">
                  <a:extLst>
                    <a:ext uri="{9D8B030D-6E8A-4147-A177-3AD203B41FA5}">
                      <a16:colId xmlns:a16="http://schemas.microsoft.com/office/drawing/2014/main" val="20001"/>
                    </a:ext>
                  </a:extLst>
                </a:gridCol>
              </a:tblGrid>
              <a:tr h="382034">
                <a:tc>
                  <a:txBody>
                    <a:bodyPr/>
                    <a:lstStyle/>
                    <a:p>
                      <a:pPr algn="l"/>
                      <a:r>
                        <a:rPr lang="en-US" sz="1600" b="1" dirty="0">
                          <a:solidFill>
                            <a:schemeClr val="tx1"/>
                          </a:solidFill>
                        </a:rPr>
                        <a:t>Moderator</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endParaRPr lang="en-US" sz="1800" b="1"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1236563">
                <a:tc>
                  <a:txBody>
                    <a:bodyPr/>
                    <a:lstStyle/>
                    <a:p>
                      <a:r>
                        <a:rPr lang="en-US" sz="1400" b="1" dirty="0"/>
                        <a:t>Tom Liu</a:t>
                      </a:r>
                    </a:p>
                    <a:p>
                      <a:r>
                        <a:rPr lang="en-US" sz="1400" b="0" dirty="0"/>
                        <a:t>Managing Director</a:t>
                      </a:r>
                    </a:p>
                    <a:p>
                      <a:r>
                        <a:rPr lang="en-US" sz="1400" b="0" dirty="0"/>
                        <a:t>Bank</a:t>
                      </a:r>
                      <a:r>
                        <a:rPr lang="en-US" sz="1400" b="0" baseline="0" dirty="0"/>
                        <a:t> of America Merrill Lynch</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Font typeface="Wingdings" pitchFamily="2" charset="2"/>
                        <a:buChar char="§"/>
                      </a:pPr>
                      <a:endParaRPr lang="en-US" sz="1400" b="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48263">
                <a:tc>
                  <a:txBody>
                    <a:bodyPr/>
                    <a:lstStyle/>
                    <a:p>
                      <a:pPr marL="0" marR="0" indent="0" algn="l" defTabSz="85692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Panelists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tc>
                  <a:txBody>
                    <a:bodyPr/>
                    <a:lstStyle/>
                    <a:p>
                      <a:pPr>
                        <a:buFont typeface="Wingdings" pitchFamily="2" charset="2"/>
                        <a:buChar char="§"/>
                      </a:pPr>
                      <a:endParaRPr lang="en-US" sz="1600" b="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D"/>
                    </a:solidFill>
                  </a:tcPr>
                </a:tc>
                <a:extLst>
                  <a:ext uri="{0D108BD9-81ED-4DB2-BD59-A6C34878D82A}">
                    <a16:rowId xmlns:a16="http://schemas.microsoft.com/office/drawing/2014/main" val="10002"/>
                  </a:ext>
                </a:extLst>
              </a:tr>
              <a:tr h="1614540">
                <a:tc>
                  <a:txBody>
                    <a:bodyPr/>
                    <a:lstStyle/>
                    <a:p>
                      <a:r>
                        <a:rPr lang="en-US" sz="1400" b="1" dirty="0"/>
                        <a:t>Sabrina Ty</a:t>
                      </a:r>
                    </a:p>
                    <a:p>
                      <a:r>
                        <a:rPr lang="en-US" sz="1400" b="0" dirty="0"/>
                        <a:t>President and</a:t>
                      </a:r>
                      <a:r>
                        <a:rPr lang="en-US" sz="1400" b="0" baseline="0" dirty="0"/>
                        <a:t> CEO</a:t>
                      </a:r>
                      <a:endParaRPr lang="en-US" sz="1400" b="0" dirty="0"/>
                    </a:p>
                    <a:p>
                      <a:r>
                        <a:rPr lang="en-US" sz="1400" b="0" dirty="0"/>
                        <a:t>New York State Environmental Facilities Corp.</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Font typeface="Wingdings" pitchFamily="2" charset="2"/>
                        <a:buChar char="§"/>
                      </a:pPr>
                      <a:endParaRPr lang="en-US" sz="1400" b="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463040">
                <a:tc>
                  <a:txBody>
                    <a:bodyPr/>
                    <a:lstStyle/>
                    <a:p>
                      <a:r>
                        <a:rPr lang="en-US" sz="1400" b="1" dirty="0"/>
                        <a:t>John Barton</a:t>
                      </a:r>
                      <a:endParaRPr lang="en-US" sz="1400" b="1" baseline="0" dirty="0"/>
                    </a:p>
                    <a:p>
                      <a:r>
                        <a:rPr lang="en-US" sz="1400" b="0" baseline="0" dirty="0"/>
                        <a:t>Director</a:t>
                      </a:r>
                    </a:p>
                    <a:p>
                      <a:pPr algn="l"/>
                      <a:r>
                        <a:rPr lang="en-US" sz="1400" b="0" baseline="0" dirty="0"/>
                        <a:t>Michigan Finance Authority</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Font typeface="Wingdings" pitchFamily="2" charset="2"/>
                        <a:buNone/>
                      </a:pPr>
                      <a:endParaRPr lang="en-US" sz="1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295400">
                <a:tc>
                  <a:txBody>
                    <a:bodyPr/>
                    <a:lstStyle/>
                    <a:p>
                      <a:r>
                        <a:rPr lang="en-US" sz="1400" b="1" dirty="0"/>
                        <a:t>Anne Burger Entrekin</a:t>
                      </a:r>
                    </a:p>
                    <a:p>
                      <a:r>
                        <a:rPr lang="en-US" sz="1400" b="0" dirty="0"/>
                        <a:t>Managing Director</a:t>
                      </a:r>
                    </a:p>
                    <a:p>
                      <a:r>
                        <a:rPr lang="en-US" sz="1400" b="0" dirty="0"/>
                        <a:t>Hilltop Securities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Font typeface="Wingdings" pitchFamily="2" charset="2"/>
                        <a:buNone/>
                      </a:pPr>
                      <a:endParaRPr lang="en-US" sz="1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9" name="Rectangle 8"/>
          <p:cNvSpPr>
            <a:spLocks noGrp="1"/>
          </p:cNvSpPr>
          <p:nvPr>
            <p:custDataLst>
              <p:tags r:id="rId6"/>
            </p:custDataLst>
          </p:nvPr>
        </p:nvSpPr>
        <p:spPr>
          <a:xfrm>
            <a:off x="4343400" y="1676400"/>
            <a:ext cx="4914900" cy="1038019"/>
          </a:xfrm>
          <a:prstGeom prst="rect">
            <a:avLst/>
          </a:prstGeom>
        </p:spPr>
        <p:txBody>
          <a:bodyPr vert="horz" wrap="square" lIns="0" tIns="41550" rIns="0" bIns="41550" rtlCol="0">
            <a:spAutoFit/>
          </a:bodyPr>
          <a:lstStyle>
            <a:lvl1pPr marL="457200" indent="-228600" algn="l" defTabSz="914400" rtl="0" eaLnBrk="1" latinLnBrk="0" hangingPunct="1">
              <a:spcBef>
                <a:spcPts val="1560"/>
              </a:spcBef>
              <a:buSzPct val="80000"/>
              <a:buFont typeface="Wingdings" pitchFamily="2" charset="2"/>
              <a:buChar char=""/>
              <a:defRPr sz="1300" kern="1200" baseline="0">
                <a:solidFill>
                  <a:schemeClr val="tx1"/>
                </a:solidFill>
                <a:latin typeface="Book Antiqua" pitchFamily="18" charset="0"/>
                <a:ea typeface="+mn-ea"/>
                <a:cs typeface="+mn-cs"/>
              </a:defRPr>
            </a:lvl1pPr>
            <a:lvl2pPr marL="742950" indent="-173736" algn="l" defTabSz="914400" rtl="0" eaLnBrk="1" latinLnBrk="0" hangingPunct="1">
              <a:spcBef>
                <a:spcPts val="780"/>
              </a:spcBef>
              <a:buSzPct val="65000"/>
              <a:buFont typeface="Wingdings" pitchFamily="2" charset="2"/>
              <a:buChar char="n"/>
              <a:defRPr sz="1300" kern="1200" baseline="0">
                <a:solidFill>
                  <a:schemeClr val="tx1"/>
                </a:solidFill>
                <a:latin typeface="Book Antiqua" pitchFamily="18" charset="0"/>
                <a:ea typeface="+mn-ea"/>
                <a:cs typeface="+mn-cs"/>
              </a:defRPr>
            </a:lvl2pPr>
            <a:lvl3pPr marL="1033272" indent="-173736" algn="l" defTabSz="914400" rtl="0" eaLnBrk="1" latinLnBrk="0" hangingPunct="1">
              <a:spcBef>
                <a:spcPts val="780"/>
              </a:spcBef>
              <a:buClr>
                <a:srgbClr val="000000"/>
              </a:buClr>
              <a:buFont typeface="Book Antiqua" pitchFamily="18" charset="0"/>
              <a:buChar char="–"/>
              <a:defRPr sz="1300" kern="1200" baseline="0">
                <a:solidFill>
                  <a:schemeClr val="tx1"/>
                </a:solidFill>
                <a:latin typeface="Book Antiqua" pitchFamily="18" charset="0"/>
                <a:ea typeface="+mn-ea"/>
                <a:cs typeface="+mn-cs"/>
              </a:defRPr>
            </a:lvl3pPr>
            <a:lvl4pPr marL="1316736" indent="-173736" algn="l" defTabSz="914400" rtl="0" eaLnBrk="1" latinLnBrk="0" hangingPunct="1">
              <a:spcBef>
                <a:spcPts val="780"/>
              </a:spcBef>
              <a:buFont typeface="Wingdings" pitchFamily="2" charset="2"/>
              <a:buChar char=""/>
              <a:defRPr sz="1300" kern="1200" baseline="0">
                <a:solidFill>
                  <a:schemeClr val="tx1"/>
                </a:solidFill>
                <a:latin typeface="Book Antiqua" pitchFamily="18" charset="0"/>
                <a:ea typeface="+mn-ea"/>
                <a:cs typeface="+mn-cs"/>
              </a:defRPr>
            </a:lvl4pPr>
            <a:lvl5pPr marL="1828800" indent="0" algn="l" defTabSz="914400" rtl="0" eaLnBrk="1" latinLnBrk="0" hangingPunct="1">
              <a:spcBef>
                <a:spcPts val="0"/>
              </a:spcBef>
              <a:buFontTx/>
              <a:buNone/>
              <a:defRPr sz="1300" kern="1200" baseline="0">
                <a:solidFill>
                  <a:schemeClr val="tx1"/>
                </a:solidFill>
                <a:latin typeface="Book Antiqu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25364">
              <a:spcBef>
                <a:spcPts val="599"/>
              </a:spcBef>
              <a:buFont typeface="Wingdings" pitchFamily="2" charset="2"/>
              <a:buChar char="n"/>
            </a:pPr>
            <a:r>
              <a:rPr lang="en-US" dirty="0">
                <a:solidFill>
                  <a:srgbClr val="000000"/>
                </a:solidFill>
                <a:latin typeface="+mj-lt"/>
              </a:rPr>
              <a:t>Manager, Water and Wastewater/SRF Group</a:t>
            </a:r>
          </a:p>
          <a:p>
            <a:pPr defTabSz="925364">
              <a:spcBef>
                <a:spcPts val="599"/>
              </a:spcBef>
              <a:buFont typeface="Wingdings" pitchFamily="2" charset="2"/>
              <a:buChar char="n"/>
            </a:pPr>
            <a:r>
              <a:rPr lang="en-US" dirty="0">
                <a:solidFill>
                  <a:srgbClr val="000000"/>
                </a:solidFill>
                <a:latin typeface="+mj-lt"/>
              </a:rPr>
              <a:t>27 years of SRF experience</a:t>
            </a:r>
          </a:p>
          <a:p>
            <a:pPr defTabSz="925364">
              <a:spcBef>
                <a:spcPts val="599"/>
              </a:spcBef>
              <a:buFont typeface="Wingdings" pitchFamily="2" charset="2"/>
              <a:buChar char="n"/>
            </a:pPr>
            <a:r>
              <a:rPr lang="en-US" dirty="0">
                <a:solidFill>
                  <a:srgbClr val="000000"/>
                </a:solidFill>
                <a:latin typeface="+mj-lt"/>
              </a:rPr>
              <a:t>Served as senior manager on 181 SRF transactions totaling over $18.56 billion of SRF financings for 24 SRF programs in the nation</a:t>
            </a:r>
          </a:p>
        </p:txBody>
      </p:sp>
      <p:sp>
        <p:nvSpPr>
          <p:cNvPr id="15" name="Rectangle 14"/>
          <p:cNvSpPr>
            <a:spLocks noGrp="1"/>
          </p:cNvSpPr>
          <p:nvPr>
            <p:custDataLst>
              <p:tags r:id="rId7"/>
            </p:custDataLst>
          </p:nvPr>
        </p:nvSpPr>
        <p:spPr>
          <a:xfrm>
            <a:off x="4343400" y="3175000"/>
            <a:ext cx="4914900" cy="1484295"/>
          </a:xfrm>
          <a:prstGeom prst="rect">
            <a:avLst/>
          </a:prstGeom>
        </p:spPr>
        <p:txBody>
          <a:bodyPr vert="horz" wrap="square" lIns="0" tIns="41550" rIns="0" bIns="41550" rtlCol="0">
            <a:spAutoFit/>
          </a:bodyPr>
          <a:lstStyle>
            <a:lvl1pPr marL="457200" indent="-228600" algn="l" defTabSz="914400" rtl="0" eaLnBrk="1" latinLnBrk="0" hangingPunct="1">
              <a:spcBef>
                <a:spcPts val="1560"/>
              </a:spcBef>
              <a:buSzPct val="80000"/>
              <a:buFont typeface="Wingdings" pitchFamily="2" charset="2"/>
              <a:buChar char=""/>
              <a:defRPr sz="1300" kern="1200" baseline="0">
                <a:solidFill>
                  <a:schemeClr val="tx1"/>
                </a:solidFill>
                <a:latin typeface="Book Antiqua" pitchFamily="18" charset="0"/>
                <a:ea typeface="+mn-ea"/>
                <a:cs typeface="+mn-cs"/>
              </a:defRPr>
            </a:lvl1pPr>
            <a:lvl2pPr marL="742950" indent="-173736" algn="l" defTabSz="914400" rtl="0" eaLnBrk="1" latinLnBrk="0" hangingPunct="1">
              <a:spcBef>
                <a:spcPts val="780"/>
              </a:spcBef>
              <a:buSzPct val="65000"/>
              <a:buFont typeface="Wingdings" pitchFamily="2" charset="2"/>
              <a:buChar char="n"/>
              <a:defRPr sz="1300" kern="1200" baseline="0">
                <a:solidFill>
                  <a:schemeClr val="tx1"/>
                </a:solidFill>
                <a:latin typeface="Book Antiqua" pitchFamily="18" charset="0"/>
                <a:ea typeface="+mn-ea"/>
                <a:cs typeface="+mn-cs"/>
              </a:defRPr>
            </a:lvl2pPr>
            <a:lvl3pPr marL="1033272" indent="-173736" algn="l" defTabSz="914400" rtl="0" eaLnBrk="1" latinLnBrk="0" hangingPunct="1">
              <a:spcBef>
                <a:spcPts val="780"/>
              </a:spcBef>
              <a:buClr>
                <a:srgbClr val="000000"/>
              </a:buClr>
              <a:buFont typeface="Book Antiqua" pitchFamily="18" charset="0"/>
              <a:buChar char="–"/>
              <a:defRPr sz="1300" kern="1200" baseline="0">
                <a:solidFill>
                  <a:schemeClr val="tx1"/>
                </a:solidFill>
                <a:latin typeface="Book Antiqua" pitchFamily="18" charset="0"/>
                <a:ea typeface="+mn-ea"/>
                <a:cs typeface="+mn-cs"/>
              </a:defRPr>
            </a:lvl3pPr>
            <a:lvl4pPr marL="1316736" indent="-173736" algn="l" defTabSz="914400" rtl="0" eaLnBrk="1" latinLnBrk="0" hangingPunct="1">
              <a:spcBef>
                <a:spcPts val="780"/>
              </a:spcBef>
              <a:buFont typeface="Wingdings" pitchFamily="2" charset="2"/>
              <a:buChar char=""/>
              <a:defRPr sz="1300" kern="1200" baseline="0">
                <a:solidFill>
                  <a:schemeClr val="tx1"/>
                </a:solidFill>
                <a:latin typeface="Book Antiqua" pitchFamily="18" charset="0"/>
                <a:ea typeface="+mn-ea"/>
                <a:cs typeface="+mn-cs"/>
              </a:defRPr>
            </a:lvl4pPr>
            <a:lvl5pPr marL="1828800" indent="0" algn="l" defTabSz="914400" rtl="0" eaLnBrk="1" latinLnBrk="0" hangingPunct="1">
              <a:spcBef>
                <a:spcPts val="0"/>
              </a:spcBef>
              <a:buFontTx/>
              <a:buNone/>
              <a:defRPr sz="1300" kern="1200" baseline="0">
                <a:solidFill>
                  <a:schemeClr val="tx1"/>
                </a:solidFill>
                <a:latin typeface="Book Antiqu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25364">
              <a:spcBef>
                <a:spcPts val="0"/>
              </a:spcBef>
              <a:buFont typeface="Wingdings" pitchFamily="2" charset="2"/>
              <a:buChar char="n"/>
            </a:pPr>
            <a:r>
              <a:rPr lang="en-US" dirty="0">
                <a:solidFill>
                  <a:srgbClr val="000000"/>
                </a:solidFill>
                <a:latin typeface="+mj-lt"/>
              </a:rPr>
              <a:t>Appointed in June 2015</a:t>
            </a:r>
          </a:p>
          <a:p>
            <a:pPr defTabSz="925364">
              <a:spcBef>
                <a:spcPts val="0"/>
              </a:spcBef>
              <a:buFont typeface="Wingdings" pitchFamily="2" charset="2"/>
              <a:buChar char="n"/>
            </a:pPr>
            <a:r>
              <a:rPr lang="en-US" dirty="0">
                <a:solidFill>
                  <a:srgbClr val="000000"/>
                </a:solidFill>
                <a:latin typeface="+mj-lt"/>
              </a:rPr>
              <a:t>Administers the largest SRF in the nation, managing more than $12 billion in assets</a:t>
            </a:r>
          </a:p>
          <a:p>
            <a:pPr defTabSz="925364">
              <a:spcBef>
                <a:spcPts val="0"/>
              </a:spcBef>
              <a:buFont typeface="Wingdings" pitchFamily="2" charset="2"/>
              <a:buChar char="n"/>
            </a:pPr>
            <a:r>
              <a:rPr lang="en-US" dirty="0">
                <a:solidFill>
                  <a:srgbClr val="000000"/>
                </a:solidFill>
                <a:latin typeface="+mj-lt"/>
              </a:rPr>
              <a:t>Previously served as Special Counsel to the Commissioner in the Office of General Services, Governor Cuomo’s Deputy Secretary for Legislative Affairs and held numerous positions in the New York State Assembly, including Legislative Counsel to the Speaker</a:t>
            </a:r>
          </a:p>
        </p:txBody>
      </p:sp>
      <p:sp>
        <p:nvSpPr>
          <p:cNvPr id="16" name="Rectangle 15"/>
          <p:cNvSpPr>
            <a:spLocks noGrp="1"/>
          </p:cNvSpPr>
          <p:nvPr>
            <p:custDataLst>
              <p:tags r:id="rId8"/>
            </p:custDataLst>
          </p:nvPr>
        </p:nvSpPr>
        <p:spPr>
          <a:xfrm>
            <a:off x="4343400" y="4800600"/>
            <a:ext cx="4914900" cy="1284240"/>
          </a:xfrm>
          <a:prstGeom prst="rect">
            <a:avLst/>
          </a:prstGeom>
        </p:spPr>
        <p:txBody>
          <a:bodyPr vert="horz" wrap="square" lIns="0" tIns="41550" rIns="0" bIns="41550" rtlCol="0">
            <a:spAutoFit/>
          </a:bodyPr>
          <a:lstStyle>
            <a:lvl1pPr marL="457200" indent="-228600" algn="l" defTabSz="914400" rtl="0" eaLnBrk="1" latinLnBrk="0" hangingPunct="1">
              <a:spcBef>
                <a:spcPts val="1560"/>
              </a:spcBef>
              <a:buSzPct val="80000"/>
              <a:buFont typeface="Wingdings" pitchFamily="2" charset="2"/>
              <a:buChar char=""/>
              <a:defRPr sz="1300" kern="1200" baseline="0">
                <a:solidFill>
                  <a:schemeClr val="tx1"/>
                </a:solidFill>
                <a:latin typeface="Book Antiqua" pitchFamily="18" charset="0"/>
                <a:ea typeface="+mn-ea"/>
                <a:cs typeface="+mn-cs"/>
              </a:defRPr>
            </a:lvl1pPr>
            <a:lvl2pPr marL="742950" indent="-173736" algn="l" defTabSz="914400" rtl="0" eaLnBrk="1" latinLnBrk="0" hangingPunct="1">
              <a:spcBef>
                <a:spcPts val="780"/>
              </a:spcBef>
              <a:buSzPct val="65000"/>
              <a:buFont typeface="Wingdings" pitchFamily="2" charset="2"/>
              <a:buChar char="n"/>
              <a:defRPr sz="1300" kern="1200" baseline="0">
                <a:solidFill>
                  <a:schemeClr val="tx1"/>
                </a:solidFill>
                <a:latin typeface="Book Antiqua" pitchFamily="18" charset="0"/>
                <a:ea typeface="+mn-ea"/>
                <a:cs typeface="+mn-cs"/>
              </a:defRPr>
            </a:lvl2pPr>
            <a:lvl3pPr marL="1033272" indent="-173736" algn="l" defTabSz="914400" rtl="0" eaLnBrk="1" latinLnBrk="0" hangingPunct="1">
              <a:spcBef>
                <a:spcPts val="780"/>
              </a:spcBef>
              <a:buClr>
                <a:srgbClr val="000000"/>
              </a:buClr>
              <a:buFont typeface="Book Antiqua" pitchFamily="18" charset="0"/>
              <a:buChar char="–"/>
              <a:defRPr sz="1300" kern="1200" baseline="0">
                <a:solidFill>
                  <a:schemeClr val="tx1"/>
                </a:solidFill>
                <a:latin typeface="Book Antiqua" pitchFamily="18" charset="0"/>
                <a:ea typeface="+mn-ea"/>
                <a:cs typeface="+mn-cs"/>
              </a:defRPr>
            </a:lvl3pPr>
            <a:lvl4pPr marL="1316736" indent="-173736" algn="l" defTabSz="914400" rtl="0" eaLnBrk="1" latinLnBrk="0" hangingPunct="1">
              <a:spcBef>
                <a:spcPts val="780"/>
              </a:spcBef>
              <a:buFont typeface="Wingdings" pitchFamily="2" charset="2"/>
              <a:buChar char=""/>
              <a:defRPr sz="1300" kern="1200" baseline="0">
                <a:solidFill>
                  <a:schemeClr val="tx1"/>
                </a:solidFill>
                <a:latin typeface="Book Antiqua" pitchFamily="18" charset="0"/>
                <a:ea typeface="+mn-ea"/>
                <a:cs typeface="+mn-cs"/>
              </a:defRPr>
            </a:lvl4pPr>
            <a:lvl5pPr marL="1828800" indent="0" algn="l" defTabSz="914400" rtl="0" eaLnBrk="1" latinLnBrk="0" hangingPunct="1">
              <a:spcBef>
                <a:spcPts val="0"/>
              </a:spcBef>
              <a:buFontTx/>
              <a:buNone/>
              <a:defRPr sz="1300" kern="1200" baseline="0">
                <a:solidFill>
                  <a:schemeClr val="tx1"/>
                </a:solidFill>
                <a:latin typeface="Book Antiqu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25364">
              <a:spcBef>
                <a:spcPts val="0"/>
              </a:spcBef>
              <a:buFont typeface="Wingdings" pitchFamily="2" charset="2"/>
              <a:buChar char="n"/>
            </a:pPr>
            <a:r>
              <a:rPr lang="en-US" dirty="0">
                <a:solidFill>
                  <a:srgbClr val="000000"/>
                </a:solidFill>
                <a:latin typeface="+mj-lt"/>
              </a:rPr>
              <a:t>Director of the Authority Finance Division with the Michigan Department of Treasury</a:t>
            </a:r>
          </a:p>
          <a:p>
            <a:pPr defTabSz="925364">
              <a:spcBef>
                <a:spcPts val="0"/>
              </a:spcBef>
              <a:buFont typeface="Wingdings" pitchFamily="2" charset="2"/>
              <a:buChar char="n"/>
            </a:pPr>
            <a:r>
              <a:rPr lang="en-US" dirty="0">
                <a:solidFill>
                  <a:srgbClr val="000000"/>
                </a:solidFill>
                <a:latin typeface="+mj-lt"/>
              </a:rPr>
              <a:t>16 years of bond finance experience including the SRF Program</a:t>
            </a:r>
          </a:p>
          <a:p>
            <a:pPr defTabSz="925364">
              <a:spcBef>
                <a:spcPts val="0"/>
              </a:spcBef>
              <a:buFont typeface="Wingdings" pitchFamily="2" charset="2"/>
              <a:buChar char="n"/>
            </a:pPr>
            <a:r>
              <a:rPr lang="en-US" dirty="0">
                <a:solidFill>
                  <a:srgbClr val="000000"/>
                </a:solidFill>
                <a:latin typeface="+mj-lt"/>
              </a:rPr>
              <a:t>Experience in financings for healthcare, higher-</a:t>
            </a:r>
            <a:r>
              <a:rPr lang="en-US" dirty="0" err="1">
                <a:solidFill>
                  <a:srgbClr val="000000"/>
                </a:solidFill>
                <a:latin typeface="+mj-lt"/>
              </a:rPr>
              <a:t>ed</a:t>
            </a:r>
            <a:r>
              <a:rPr lang="en-US" dirty="0">
                <a:solidFill>
                  <a:srgbClr val="000000"/>
                </a:solidFill>
                <a:latin typeface="+mj-lt"/>
              </a:rPr>
              <a:t>, charter schools, K-12 among others. Led financings for many financially distressed local units and school districts</a:t>
            </a:r>
          </a:p>
        </p:txBody>
      </p:sp>
      <p:sp>
        <p:nvSpPr>
          <p:cNvPr id="17" name="Rectangle 16"/>
          <p:cNvSpPr>
            <a:spLocks noGrp="1"/>
          </p:cNvSpPr>
          <p:nvPr>
            <p:custDataLst>
              <p:tags r:id="rId9"/>
            </p:custDataLst>
          </p:nvPr>
        </p:nvSpPr>
        <p:spPr>
          <a:xfrm>
            <a:off x="4343400" y="6172200"/>
            <a:ext cx="4914900" cy="1284240"/>
          </a:xfrm>
          <a:prstGeom prst="rect">
            <a:avLst/>
          </a:prstGeom>
        </p:spPr>
        <p:txBody>
          <a:bodyPr vert="horz" wrap="square" lIns="0" tIns="41550" rIns="0" bIns="41550" rtlCol="0">
            <a:spAutoFit/>
          </a:bodyPr>
          <a:lstStyle>
            <a:lvl1pPr marL="457200" indent="-228600" algn="l" defTabSz="914400" rtl="0" eaLnBrk="1" latinLnBrk="0" hangingPunct="1">
              <a:spcBef>
                <a:spcPts val="1560"/>
              </a:spcBef>
              <a:buSzPct val="80000"/>
              <a:buFont typeface="Wingdings" pitchFamily="2" charset="2"/>
              <a:buChar char=""/>
              <a:defRPr sz="1300" kern="1200" baseline="0">
                <a:solidFill>
                  <a:schemeClr val="tx1"/>
                </a:solidFill>
                <a:latin typeface="Book Antiqua" pitchFamily="18" charset="0"/>
                <a:ea typeface="+mn-ea"/>
                <a:cs typeface="+mn-cs"/>
              </a:defRPr>
            </a:lvl1pPr>
            <a:lvl2pPr marL="742950" indent="-173736" algn="l" defTabSz="914400" rtl="0" eaLnBrk="1" latinLnBrk="0" hangingPunct="1">
              <a:spcBef>
                <a:spcPts val="780"/>
              </a:spcBef>
              <a:buSzPct val="65000"/>
              <a:buFont typeface="Wingdings" pitchFamily="2" charset="2"/>
              <a:buChar char="n"/>
              <a:defRPr sz="1300" kern="1200" baseline="0">
                <a:solidFill>
                  <a:schemeClr val="tx1"/>
                </a:solidFill>
                <a:latin typeface="Book Antiqua" pitchFamily="18" charset="0"/>
                <a:ea typeface="+mn-ea"/>
                <a:cs typeface="+mn-cs"/>
              </a:defRPr>
            </a:lvl2pPr>
            <a:lvl3pPr marL="1033272" indent="-173736" algn="l" defTabSz="914400" rtl="0" eaLnBrk="1" latinLnBrk="0" hangingPunct="1">
              <a:spcBef>
                <a:spcPts val="780"/>
              </a:spcBef>
              <a:buClr>
                <a:srgbClr val="000000"/>
              </a:buClr>
              <a:buFont typeface="Book Antiqua" pitchFamily="18" charset="0"/>
              <a:buChar char="–"/>
              <a:defRPr sz="1300" kern="1200" baseline="0">
                <a:solidFill>
                  <a:schemeClr val="tx1"/>
                </a:solidFill>
                <a:latin typeface="Book Antiqua" pitchFamily="18" charset="0"/>
                <a:ea typeface="+mn-ea"/>
                <a:cs typeface="+mn-cs"/>
              </a:defRPr>
            </a:lvl3pPr>
            <a:lvl4pPr marL="1316736" indent="-173736" algn="l" defTabSz="914400" rtl="0" eaLnBrk="1" latinLnBrk="0" hangingPunct="1">
              <a:spcBef>
                <a:spcPts val="780"/>
              </a:spcBef>
              <a:buFont typeface="Wingdings" pitchFamily="2" charset="2"/>
              <a:buChar char=""/>
              <a:defRPr sz="1300" kern="1200" baseline="0">
                <a:solidFill>
                  <a:schemeClr val="tx1"/>
                </a:solidFill>
                <a:latin typeface="Book Antiqua" pitchFamily="18" charset="0"/>
                <a:ea typeface="+mn-ea"/>
                <a:cs typeface="+mn-cs"/>
              </a:defRPr>
            </a:lvl4pPr>
            <a:lvl5pPr marL="1828800" indent="0" algn="l" defTabSz="914400" rtl="0" eaLnBrk="1" latinLnBrk="0" hangingPunct="1">
              <a:spcBef>
                <a:spcPts val="0"/>
              </a:spcBef>
              <a:buFontTx/>
              <a:buNone/>
              <a:defRPr sz="1300" kern="1200" baseline="0">
                <a:solidFill>
                  <a:schemeClr val="tx1"/>
                </a:solidFill>
                <a:latin typeface="Book Antiqu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25364">
              <a:spcBef>
                <a:spcPts val="0"/>
              </a:spcBef>
              <a:buFont typeface="Wingdings" pitchFamily="2" charset="2"/>
              <a:buChar char="n"/>
            </a:pPr>
            <a:r>
              <a:rPr lang="en-US" dirty="0">
                <a:solidFill>
                  <a:srgbClr val="000000"/>
                </a:solidFill>
                <a:latin typeface="+mj-lt"/>
              </a:rPr>
              <a:t>30 years of experience providing financial advisory and consulting services to numerous state revolving funds, state agencies, cities, and utility systems among others</a:t>
            </a:r>
          </a:p>
          <a:p>
            <a:pPr defTabSz="925364">
              <a:spcBef>
                <a:spcPts val="0"/>
              </a:spcBef>
              <a:buFont typeface="Wingdings" pitchFamily="2" charset="2"/>
              <a:buChar char="n"/>
            </a:pPr>
            <a:r>
              <a:rPr lang="en-US" dirty="0">
                <a:solidFill>
                  <a:srgbClr val="000000"/>
                </a:solidFill>
                <a:latin typeface="+mj-lt"/>
              </a:rPr>
              <a:t>Extensive experience  with pooled and leveraged pooled programs and financings and assisted in the development of new structures that incorporate credit and programmatic evolutions </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9"/>
          </p:nvPr>
        </p:nvSpPr>
        <p:spPr>
          <a:xfrm>
            <a:off x="502920" y="1016768"/>
            <a:ext cx="9174480" cy="6131560"/>
          </a:xfrm>
        </p:spPr>
        <p:txBody>
          <a:bodyPr/>
          <a:lstStyle/>
          <a:p>
            <a:pPr>
              <a:buNone/>
            </a:pPr>
            <a:r>
              <a:rPr lang="en-US" sz="1900" b="1" dirty="0"/>
              <a:t>Clean Water State Revolving Fund</a:t>
            </a:r>
          </a:p>
          <a:p>
            <a:r>
              <a:rPr lang="en-US" sz="1900" dirty="0"/>
              <a:t>Provides financial assistance for local governmental units to finance approved wastewater infrastructure projects</a:t>
            </a:r>
          </a:p>
          <a:p>
            <a:r>
              <a:rPr lang="en-US" sz="1900" dirty="0"/>
              <a:t>Borrowers pay a below-market interest cost, which is approximately 2/3 of the stated interest rate.  The stated interest rate for each borrower is based upon the industry index (Municipal Market Data) for the borrower’s credit rating level</a:t>
            </a:r>
          </a:p>
          <a:p>
            <a:r>
              <a:rPr lang="en-US" sz="1900" dirty="0"/>
              <a:t>Through March 31, 2016 RIIB has made clean water loans totaling $1.2 billion</a:t>
            </a:r>
          </a:p>
          <a:p>
            <a:pPr>
              <a:buNone/>
            </a:pPr>
            <a:r>
              <a:rPr lang="en-US" sz="1900" b="1" dirty="0"/>
              <a:t>Drinking Water State Revolving Fund</a:t>
            </a:r>
          </a:p>
          <a:p>
            <a:r>
              <a:rPr lang="en-US" sz="1900" dirty="0"/>
              <a:t>Provides financial assistance to public and private drinking water suppliers for approved safe drinking water projects</a:t>
            </a:r>
          </a:p>
          <a:p>
            <a:r>
              <a:rPr lang="en-US" sz="1900" dirty="0"/>
              <a:t>Borrowers pay a below-market interest cost, which is approximately 3/4 of the stated interest rate.  The stated interest rate for each borrower is based upon the industry index (Municipal Market Data) for the borrower’s credit rating level</a:t>
            </a:r>
          </a:p>
          <a:p>
            <a:r>
              <a:rPr lang="en-US" sz="1900" dirty="0"/>
              <a:t>Through March 31, 2016 RIIB has made drinking water loans totaling $392.2 million </a:t>
            </a:r>
          </a:p>
          <a:p>
            <a:pPr marL="0" indent="0">
              <a:buNone/>
            </a:pPr>
            <a:endParaRPr lang="en-US" sz="2500" dirty="0"/>
          </a:p>
        </p:txBody>
      </p:sp>
      <p:sp>
        <p:nvSpPr>
          <p:cNvPr id="3" name="Text Placeholder 2"/>
          <p:cNvSpPr>
            <a:spLocks noGrp="1"/>
          </p:cNvSpPr>
          <p:nvPr>
            <p:ph type="body" sz="quarter" idx="16"/>
          </p:nvPr>
        </p:nvSpPr>
        <p:spPr/>
        <p:txBody>
          <a:bodyPr/>
          <a:lstStyle/>
          <a:p>
            <a:r>
              <a:rPr lang="en-US" dirty="0"/>
              <a:t>Rhode Island Infrastructure Bank (RIIB) Bond Programs</a:t>
            </a:r>
          </a:p>
        </p:txBody>
      </p:sp>
      <p:sp>
        <p:nvSpPr>
          <p:cNvPr id="4" name="Slide Number Placeholder 3"/>
          <p:cNvSpPr>
            <a:spLocks noGrp="1"/>
          </p:cNvSpPr>
          <p:nvPr>
            <p:ph type="sldNum" sz="quarter" idx="4294967295"/>
          </p:nvPr>
        </p:nvSpPr>
        <p:spPr>
          <a:xfrm>
            <a:off x="6789420" y="7358592"/>
            <a:ext cx="544830" cy="413808"/>
          </a:xfrm>
          <a:prstGeom prst="rect">
            <a:avLst/>
          </a:prstGeom>
        </p:spPr>
        <p:txBody>
          <a:bodyPr/>
          <a:lstStyle/>
          <a:p>
            <a:pPr>
              <a:defRPr/>
            </a:pPr>
            <a:fld id="{3F79684A-F84C-4220-99AF-7A72B27EF470}" type="slidenum">
              <a:rPr lang="en-US" smtClean="0">
                <a:solidFill>
                  <a:prstClr val="black">
                    <a:lumMod val="65000"/>
                    <a:lumOff val="35000"/>
                  </a:prstClr>
                </a:solidFill>
              </a:rPr>
              <a:pPr>
                <a:defRPr/>
              </a:pPr>
              <a:t>20</a:t>
            </a:fld>
            <a:endParaRPr lang="en-US" dirty="0">
              <a:solidFill>
                <a:prstClr val="black">
                  <a:lumMod val="65000"/>
                  <a:lumOff val="35000"/>
                </a:prstClr>
              </a:solidFill>
            </a:endParaRPr>
          </a:p>
        </p:txBody>
      </p:sp>
      <p:sp>
        <p:nvSpPr>
          <p:cNvPr id="5" name="Title 1"/>
          <p:cNvSpPr txBox="1">
            <a:spLocks/>
          </p:cNvSpPr>
          <p:nvPr>
            <p:custDataLst>
              <p:tags r:id="rId1"/>
            </p:custDataLst>
          </p:nvPr>
        </p:nvSpPr>
        <p:spPr>
          <a:xfrm>
            <a:off x="0" y="77724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5445"/>
            <a:r>
              <a:rPr lang="en-US" kern="2000" dirty="0">
                <a:ea typeface="Times New Roman" pitchFamily="18" charset="0"/>
              </a:rPr>
              <a:t>Click to edit Master title style</a:t>
            </a:r>
          </a:p>
        </p:txBody>
      </p:sp>
      <p:sp>
        <p:nvSpPr>
          <p:cNvPr id="6" name="Title 1"/>
          <p:cNvSpPr txBox="1">
            <a:spLocks/>
          </p:cNvSpPr>
          <p:nvPr>
            <p:custDataLst>
              <p:tags r:id="rId2"/>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5445"/>
            <a:r>
              <a:rPr lang="en-US" kern="2000" dirty="0">
                <a:ea typeface="Times New Roman" pitchFamily="18" charset="0"/>
              </a:rPr>
              <a:t>Click to edit Master title style</a:t>
            </a:r>
          </a:p>
        </p:txBody>
      </p:sp>
      <p:sp>
        <p:nvSpPr>
          <p:cNvPr id="7" name="Title 1"/>
          <p:cNvSpPr txBox="1">
            <a:spLocks/>
          </p:cNvSpPr>
          <p:nvPr>
            <p:custDataLst>
              <p:tags r:id="rId3"/>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5445"/>
            <a:r>
              <a:rPr lang="en-US" kern="2000" dirty="0">
                <a:ea typeface="Times New Roman" pitchFamily="18" charset="0"/>
              </a:rPr>
              <a:t>Click to edit Master title style</a:t>
            </a:r>
          </a:p>
        </p:txBody>
      </p:sp>
      <p:sp>
        <p:nvSpPr>
          <p:cNvPr id="8" name="Title 1"/>
          <p:cNvSpPr txBox="1">
            <a:spLocks/>
          </p:cNvSpPr>
          <p:nvPr>
            <p:custDataLst>
              <p:tags r:id="rId4"/>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5445"/>
            <a:r>
              <a:rPr lang="en-US" kern="2000" dirty="0">
                <a:ea typeface="Times New Roman" pitchFamily="18" charset="0"/>
              </a:rPr>
              <a:t>Click to edit Master title style</a:t>
            </a:r>
          </a:p>
        </p:txBody>
      </p:sp>
      <p:sp>
        <p:nvSpPr>
          <p:cNvPr id="9" name="Title 1"/>
          <p:cNvSpPr txBox="1">
            <a:spLocks/>
          </p:cNvSpPr>
          <p:nvPr>
            <p:custDataLst>
              <p:tags r:id="rId5"/>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5445"/>
            <a:r>
              <a:rPr lang="en-US" kern="2000" dirty="0">
                <a:ea typeface="Times New Roman" pitchFamily="18" charset="0"/>
              </a:rPr>
              <a:t>Click to edit Master title style</a:t>
            </a:r>
          </a:p>
        </p:txBody>
      </p:sp>
      <p:sp>
        <p:nvSpPr>
          <p:cNvPr id="10" name="Title 1"/>
          <p:cNvSpPr txBox="1">
            <a:spLocks/>
          </p:cNvSpPr>
          <p:nvPr>
            <p:custDataLst>
              <p:tags r:id="rId6"/>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5445"/>
            <a:r>
              <a:rPr lang="en-US" kern="2000" dirty="0">
                <a:ea typeface="Times New Roman" pitchFamily="18" charset="0"/>
              </a:rPr>
              <a:t>Click to edit Master title style</a:t>
            </a:r>
          </a:p>
        </p:txBody>
      </p:sp>
      <p:sp>
        <p:nvSpPr>
          <p:cNvPr id="11" name="Title 1"/>
          <p:cNvSpPr txBox="1">
            <a:spLocks/>
          </p:cNvSpPr>
          <p:nvPr>
            <p:custDataLst>
              <p:tags r:id="rId7"/>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5445"/>
            <a:r>
              <a:rPr lang="en-US" kern="2000" dirty="0">
                <a:ea typeface="Times New Roman" pitchFamily="18" charset="0"/>
              </a:rPr>
              <a:t>Click to edit Master title style</a:t>
            </a:r>
          </a:p>
        </p:txBody>
      </p:sp>
      <p:sp>
        <p:nvSpPr>
          <p:cNvPr id="12" name="Title 1"/>
          <p:cNvSpPr txBox="1">
            <a:spLocks/>
          </p:cNvSpPr>
          <p:nvPr>
            <p:custDataLst>
              <p:tags r:id="rId8"/>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5445"/>
            <a:r>
              <a:rPr lang="en-US" kern="2000" dirty="0">
                <a:ea typeface="Times New Roman" pitchFamily="18" charset="0"/>
              </a:rPr>
              <a:t>Click to edit Master title style</a:t>
            </a:r>
          </a:p>
        </p:txBody>
      </p:sp>
      <p:sp>
        <p:nvSpPr>
          <p:cNvPr id="13" name="Title 1"/>
          <p:cNvSpPr txBox="1">
            <a:spLocks/>
          </p:cNvSpPr>
          <p:nvPr>
            <p:custDataLst>
              <p:tags r:id="rId9"/>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5445"/>
            <a:r>
              <a:rPr lang="en-US" kern="2000" dirty="0">
                <a:ea typeface="Times New Roman" pitchFamily="18" charset="0"/>
              </a:rPr>
              <a:t>Click to edit Master title style</a:t>
            </a:r>
          </a:p>
        </p:txBody>
      </p:sp>
      <p:sp>
        <p:nvSpPr>
          <p:cNvPr id="14" name="Title 1"/>
          <p:cNvSpPr txBox="1">
            <a:spLocks/>
          </p:cNvSpPr>
          <p:nvPr>
            <p:custDataLst>
              <p:tags r:id="rId10"/>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5445"/>
            <a:r>
              <a:rPr lang="en-US" kern="2000" dirty="0">
                <a:ea typeface="Times New Roman" pitchFamily="18" charset="0"/>
              </a:rPr>
              <a:t>Click to edit Master title style</a:t>
            </a:r>
          </a:p>
        </p:txBody>
      </p:sp>
      <p:sp>
        <p:nvSpPr>
          <p:cNvPr id="15" name="Title 1"/>
          <p:cNvSpPr txBox="1">
            <a:spLocks/>
          </p:cNvSpPr>
          <p:nvPr>
            <p:custDataLst>
              <p:tags r:id="rId11"/>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5445"/>
            <a:r>
              <a:rPr lang="en-US" kern="2000" dirty="0">
                <a:ea typeface="Times New Roman" pitchFamily="18" charset="0"/>
              </a:rPr>
              <a:t>Click to edit Master title style</a:t>
            </a:r>
          </a:p>
        </p:txBody>
      </p:sp>
      <p:sp>
        <p:nvSpPr>
          <p:cNvPr id="16" name="Title 1"/>
          <p:cNvSpPr txBox="1">
            <a:spLocks/>
          </p:cNvSpPr>
          <p:nvPr>
            <p:custDataLst>
              <p:tags r:id="rId12"/>
            </p:custDataLst>
          </p:nvPr>
        </p:nvSpPr>
        <p:spPr>
          <a:xfrm>
            <a:off x="152400" y="79248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marL="0" marR="0" lvl="0" indent="0" algn="l" defTabSz="505445" rtl="0" eaLnBrk="0" fontAlgn="base" latinLnBrk="0" hangingPunct="0">
              <a:lnSpc>
                <a:spcPct val="100000"/>
              </a:lnSpc>
              <a:spcBef>
                <a:spcPct val="0"/>
              </a:spcBef>
              <a:spcAft>
                <a:spcPct val="0"/>
              </a:spcAft>
              <a:buClrTx/>
              <a:buSzTx/>
              <a:buFontTx/>
              <a:buNone/>
              <a:tabLst/>
              <a:defRPr/>
            </a:pPr>
            <a:r>
              <a:rPr kumimoji="0" lang="en-US" sz="100" b="0" i="0" u="none" strike="noStrike" kern="2000" cap="none" spc="0" normalizeH="0" baseline="0" noProof="0">
                <a:ln>
                  <a:noFill/>
                </a:ln>
                <a:solidFill>
                  <a:srgbClr val="738EA5"/>
                </a:solidFill>
                <a:effectLst/>
                <a:uLnTx/>
                <a:uFillTx/>
                <a:latin typeface="Calibri" pitchFamily="34" charset="0"/>
                <a:ea typeface="Times New Roman" pitchFamily="18" charset="0"/>
                <a:cs typeface="Calibri" pitchFamily="34" charset="0"/>
              </a:rPr>
              <a:t>Click to edit Master title style</a:t>
            </a:r>
            <a:endParaRPr kumimoji="0" lang="en-US" sz="100" b="0" i="0" u="none" strike="noStrike" kern="2000" cap="none" spc="0" normalizeH="0" baseline="0" noProof="0" dirty="0">
              <a:ln>
                <a:noFill/>
              </a:ln>
              <a:solidFill>
                <a:srgbClr val="738EA5"/>
              </a:solidFill>
              <a:effectLst/>
              <a:uLnTx/>
              <a:uFillTx/>
              <a:latin typeface="Calibri" pitchFamily="34" charset="0"/>
              <a:ea typeface="Times New Roman" pitchFamily="18" charset="0"/>
              <a:cs typeface="Calibri" pitchFamily="34" charset="0"/>
            </a:endParaRPr>
          </a:p>
        </p:txBody>
      </p:sp>
    </p:spTree>
    <p:extLst>
      <p:ext uri="{BB962C8B-B14F-4D97-AF65-F5344CB8AC3E}">
        <p14:creationId xmlns:p14="http://schemas.microsoft.com/office/powerpoint/2010/main" val="1225058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9"/>
          </p:nvPr>
        </p:nvSpPr>
        <p:spPr>
          <a:xfrm>
            <a:off x="385572" y="949960"/>
            <a:ext cx="8884920" cy="6131560"/>
          </a:xfrm>
        </p:spPr>
        <p:txBody>
          <a:bodyPr/>
          <a:lstStyle/>
          <a:p>
            <a:pPr marL="0" indent="0">
              <a:buNone/>
            </a:pPr>
            <a:r>
              <a:rPr lang="en-US" sz="2000" b="1" dirty="0"/>
              <a:t>Rhode Island Municipal Road and Bridge Revolving Fund</a:t>
            </a:r>
          </a:p>
          <a:p>
            <a:r>
              <a:rPr lang="en-US" sz="2000" dirty="0"/>
              <a:t>Authorized in 2013 Legislative Session and provides assistance to local governments for road and bridge construction and reconstruction and related costs</a:t>
            </a:r>
          </a:p>
          <a:p>
            <a:r>
              <a:rPr lang="en-US" sz="2000" dirty="0"/>
              <a:t>Borrowers pay a below-market rate, which is approximately 2/3 of the stated interest rate.  The stated interest rate for each borrower is based upon the industry index (Municipal Market Data) for the borrower’s credit rating level</a:t>
            </a:r>
          </a:p>
          <a:p>
            <a:r>
              <a:rPr lang="en-US" sz="2000" dirty="0"/>
              <a:t>Current loans funded by State appropriations to the Program</a:t>
            </a:r>
          </a:p>
          <a:p>
            <a:r>
              <a:rPr lang="en-US" sz="2000" dirty="0"/>
              <a:t>Through March 31, 2016 RIIB has made Road &amp; Bridge loans totaling $18.62  million with an additional $6,226,000 closed on April 19, 2016</a:t>
            </a:r>
          </a:p>
          <a:p>
            <a:r>
              <a:rPr lang="en-US" sz="2000" dirty="0"/>
              <a:t>RIIB is authorized to issue bonds for this program, but has not done so to date</a:t>
            </a:r>
          </a:p>
          <a:p>
            <a:pPr marL="0" indent="0">
              <a:buNone/>
            </a:pPr>
            <a:endParaRPr lang="en-US" sz="2500" dirty="0"/>
          </a:p>
          <a:p>
            <a:endParaRPr lang="en-US" sz="2500" dirty="0"/>
          </a:p>
        </p:txBody>
      </p:sp>
      <p:sp>
        <p:nvSpPr>
          <p:cNvPr id="3" name="Text Placeholder 2"/>
          <p:cNvSpPr>
            <a:spLocks noGrp="1"/>
          </p:cNvSpPr>
          <p:nvPr>
            <p:ph type="body" sz="quarter" idx="16"/>
          </p:nvPr>
        </p:nvSpPr>
        <p:spPr/>
        <p:txBody>
          <a:bodyPr/>
          <a:lstStyle/>
          <a:p>
            <a:r>
              <a:rPr lang="en-US" dirty="0"/>
              <a:t>RIIB Bond Programs</a:t>
            </a:r>
          </a:p>
        </p:txBody>
      </p:sp>
      <p:sp>
        <p:nvSpPr>
          <p:cNvPr id="4" name="Slide Number Placeholder 3"/>
          <p:cNvSpPr>
            <a:spLocks noGrp="1"/>
          </p:cNvSpPr>
          <p:nvPr>
            <p:ph type="sldNum" sz="quarter" idx="4294967295"/>
          </p:nvPr>
        </p:nvSpPr>
        <p:spPr>
          <a:xfrm>
            <a:off x="6789420" y="7358592"/>
            <a:ext cx="544830" cy="413808"/>
          </a:xfrm>
          <a:prstGeom prst="rect">
            <a:avLst/>
          </a:prstGeom>
        </p:spPr>
        <p:txBody>
          <a:bodyPr/>
          <a:lstStyle/>
          <a:p>
            <a:pPr>
              <a:defRPr/>
            </a:pPr>
            <a:fld id="{3F79684A-F84C-4220-99AF-7A72B27EF470}" type="slidenum">
              <a:rPr lang="en-US" smtClean="0">
                <a:solidFill>
                  <a:prstClr val="black">
                    <a:lumMod val="65000"/>
                    <a:lumOff val="35000"/>
                  </a:prstClr>
                </a:solidFill>
              </a:rPr>
              <a:pPr>
                <a:defRPr/>
              </a:pPr>
              <a:t>21</a:t>
            </a:fld>
            <a:endParaRPr lang="en-US" dirty="0">
              <a:solidFill>
                <a:prstClr val="black">
                  <a:lumMod val="65000"/>
                  <a:lumOff val="35000"/>
                </a:prstClr>
              </a:solidFill>
            </a:endParaRPr>
          </a:p>
        </p:txBody>
      </p:sp>
      <p:sp>
        <p:nvSpPr>
          <p:cNvPr id="5" name="Title 1"/>
          <p:cNvSpPr txBox="1">
            <a:spLocks/>
          </p:cNvSpPr>
          <p:nvPr>
            <p:custDataLst>
              <p:tags r:id="rId1"/>
            </p:custDataLst>
          </p:nvPr>
        </p:nvSpPr>
        <p:spPr>
          <a:xfrm>
            <a:off x="0" y="77724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5445"/>
            <a:r>
              <a:rPr lang="en-US" kern="2000" dirty="0">
                <a:ea typeface="Times New Roman" pitchFamily="18" charset="0"/>
              </a:rPr>
              <a:t>Click to edit Master title style</a:t>
            </a:r>
          </a:p>
        </p:txBody>
      </p:sp>
      <p:sp>
        <p:nvSpPr>
          <p:cNvPr id="6" name="Title 1"/>
          <p:cNvSpPr txBox="1">
            <a:spLocks/>
          </p:cNvSpPr>
          <p:nvPr>
            <p:custDataLst>
              <p:tags r:id="rId2"/>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5445"/>
            <a:r>
              <a:rPr lang="en-US" kern="2000" dirty="0">
                <a:ea typeface="Times New Roman" pitchFamily="18" charset="0"/>
              </a:rPr>
              <a:t>Click to edit Master title style</a:t>
            </a:r>
          </a:p>
        </p:txBody>
      </p:sp>
      <p:sp>
        <p:nvSpPr>
          <p:cNvPr id="7" name="Title 1"/>
          <p:cNvSpPr txBox="1">
            <a:spLocks/>
          </p:cNvSpPr>
          <p:nvPr>
            <p:custDataLst>
              <p:tags r:id="rId3"/>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5445"/>
            <a:r>
              <a:rPr lang="en-US" kern="2000" dirty="0">
                <a:ea typeface="Times New Roman" pitchFamily="18" charset="0"/>
              </a:rPr>
              <a:t>Click to edit Master title style</a:t>
            </a:r>
          </a:p>
        </p:txBody>
      </p:sp>
      <p:sp>
        <p:nvSpPr>
          <p:cNvPr id="8" name="Title 1"/>
          <p:cNvSpPr txBox="1">
            <a:spLocks/>
          </p:cNvSpPr>
          <p:nvPr>
            <p:custDataLst>
              <p:tags r:id="rId4"/>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5445"/>
            <a:r>
              <a:rPr lang="en-US" kern="2000" dirty="0">
                <a:ea typeface="Times New Roman" pitchFamily="18" charset="0"/>
              </a:rPr>
              <a:t>Click to edit Master title style</a:t>
            </a:r>
          </a:p>
        </p:txBody>
      </p:sp>
      <p:sp>
        <p:nvSpPr>
          <p:cNvPr id="9" name="Title 1"/>
          <p:cNvSpPr txBox="1">
            <a:spLocks/>
          </p:cNvSpPr>
          <p:nvPr>
            <p:custDataLst>
              <p:tags r:id="rId5"/>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5445"/>
            <a:r>
              <a:rPr lang="en-US" kern="2000" dirty="0">
                <a:ea typeface="Times New Roman" pitchFamily="18" charset="0"/>
              </a:rPr>
              <a:t>Click to edit Master title style</a:t>
            </a:r>
          </a:p>
        </p:txBody>
      </p:sp>
      <p:sp>
        <p:nvSpPr>
          <p:cNvPr id="10" name="Title 1"/>
          <p:cNvSpPr txBox="1">
            <a:spLocks/>
          </p:cNvSpPr>
          <p:nvPr>
            <p:custDataLst>
              <p:tags r:id="rId6"/>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5445"/>
            <a:r>
              <a:rPr lang="en-US" kern="2000" dirty="0">
                <a:ea typeface="Times New Roman" pitchFamily="18" charset="0"/>
              </a:rPr>
              <a:t>Click to edit Master title style</a:t>
            </a:r>
          </a:p>
        </p:txBody>
      </p:sp>
      <p:sp>
        <p:nvSpPr>
          <p:cNvPr id="11" name="Title 1"/>
          <p:cNvSpPr txBox="1">
            <a:spLocks/>
          </p:cNvSpPr>
          <p:nvPr>
            <p:custDataLst>
              <p:tags r:id="rId7"/>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5445"/>
            <a:r>
              <a:rPr lang="en-US" kern="2000" dirty="0">
                <a:ea typeface="Times New Roman" pitchFamily="18" charset="0"/>
              </a:rPr>
              <a:t>Click to edit Master title style</a:t>
            </a:r>
          </a:p>
        </p:txBody>
      </p:sp>
      <p:sp>
        <p:nvSpPr>
          <p:cNvPr id="12" name="Title 1"/>
          <p:cNvSpPr txBox="1">
            <a:spLocks/>
          </p:cNvSpPr>
          <p:nvPr>
            <p:custDataLst>
              <p:tags r:id="rId8"/>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5445"/>
            <a:r>
              <a:rPr lang="en-US" kern="2000" dirty="0">
                <a:ea typeface="Times New Roman" pitchFamily="18" charset="0"/>
              </a:rPr>
              <a:t>Click to edit Master title style</a:t>
            </a:r>
          </a:p>
        </p:txBody>
      </p:sp>
      <p:sp>
        <p:nvSpPr>
          <p:cNvPr id="13" name="Title 1"/>
          <p:cNvSpPr txBox="1">
            <a:spLocks/>
          </p:cNvSpPr>
          <p:nvPr>
            <p:custDataLst>
              <p:tags r:id="rId9"/>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5445"/>
            <a:r>
              <a:rPr lang="en-US" kern="2000" dirty="0">
                <a:ea typeface="Times New Roman" pitchFamily="18" charset="0"/>
              </a:rPr>
              <a:t>Click to edit Master title style</a:t>
            </a:r>
          </a:p>
        </p:txBody>
      </p:sp>
      <p:sp>
        <p:nvSpPr>
          <p:cNvPr id="14" name="Title 1"/>
          <p:cNvSpPr txBox="1">
            <a:spLocks/>
          </p:cNvSpPr>
          <p:nvPr>
            <p:custDataLst>
              <p:tags r:id="rId10"/>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5445"/>
            <a:r>
              <a:rPr lang="en-US" kern="2000" dirty="0">
                <a:ea typeface="Times New Roman" pitchFamily="18" charset="0"/>
              </a:rPr>
              <a:t>Click to edit Master title style</a:t>
            </a:r>
          </a:p>
        </p:txBody>
      </p:sp>
      <p:sp>
        <p:nvSpPr>
          <p:cNvPr id="15" name="Title 1"/>
          <p:cNvSpPr txBox="1">
            <a:spLocks/>
          </p:cNvSpPr>
          <p:nvPr>
            <p:custDataLst>
              <p:tags r:id="rId11"/>
            </p:custDataLst>
          </p:nvPr>
        </p:nvSpPr>
        <p:spPr>
          <a:xfrm>
            <a:off x="152400" y="79248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marL="0" marR="0" lvl="0" indent="0" algn="l" defTabSz="505445" rtl="0" eaLnBrk="0" fontAlgn="base" latinLnBrk="0" hangingPunct="0">
              <a:lnSpc>
                <a:spcPct val="100000"/>
              </a:lnSpc>
              <a:spcBef>
                <a:spcPct val="0"/>
              </a:spcBef>
              <a:spcAft>
                <a:spcPct val="0"/>
              </a:spcAft>
              <a:buClrTx/>
              <a:buSzTx/>
              <a:buFontTx/>
              <a:buNone/>
              <a:tabLst/>
              <a:defRPr/>
            </a:pPr>
            <a:r>
              <a:rPr kumimoji="0" lang="en-US" sz="100" b="0" i="0" u="none" strike="noStrike" kern="2000" cap="none" spc="0" normalizeH="0" baseline="0" noProof="0">
                <a:ln>
                  <a:noFill/>
                </a:ln>
                <a:solidFill>
                  <a:srgbClr val="738EA5"/>
                </a:solidFill>
                <a:effectLst/>
                <a:uLnTx/>
                <a:uFillTx/>
                <a:latin typeface="Calibri" pitchFamily="34" charset="0"/>
                <a:ea typeface="Times New Roman" pitchFamily="18" charset="0"/>
                <a:cs typeface="Calibri" pitchFamily="34" charset="0"/>
              </a:rPr>
              <a:t>Click to edit Master title style</a:t>
            </a:r>
            <a:endParaRPr kumimoji="0" lang="en-US" sz="100" b="0" i="0" u="none" strike="noStrike" kern="2000" cap="none" spc="0" normalizeH="0" baseline="0" noProof="0" dirty="0">
              <a:ln>
                <a:noFill/>
              </a:ln>
              <a:solidFill>
                <a:srgbClr val="738EA5"/>
              </a:solidFill>
              <a:effectLst/>
              <a:uLnTx/>
              <a:uFillTx/>
              <a:latin typeface="Calibri" pitchFamily="34" charset="0"/>
              <a:ea typeface="Times New Roman" pitchFamily="18" charset="0"/>
              <a:cs typeface="Calibri" pitchFamily="34" charset="0"/>
            </a:endParaRPr>
          </a:p>
        </p:txBody>
      </p:sp>
    </p:spTree>
    <p:extLst>
      <p:ext uri="{BB962C8B-B14F-4D97-AF65-F5344CB8AC3E}">
        <p14:creationId xmlns:p14="http://schemas.microsoft.com/office/powerpoint/2010/main" val="3297149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9"/>
          </p:nvPr>
        </p:nvSpPr>
        <p:spPr>
          <a:xfrm>
            <a:off x="502920" y="1016768"/>
            <a:ext cx="8884920" cy="6131560"/>
          </a:xfrm>
        </p:spPr>
        <p:txBody>
          <a:bodyPr/>
          <a:lstStyle/>
          <a:p>
            <a:pPr marL="0" indent="0">
              <a:buNone/>
            </a:pPr>
            <a:r>
              <a:rPr lang="en-US" sz="2000" b="1" dirty="0"/>
              <a:t>Property Assessed Clean Energy (PACE)</a:t>
            </a:r>
          </a:p>
          <a:p>
            <a:r>
              <a:rPr lang="en-US" sz="2000" dirty="0"/>
              <a:t>Finances energy efficiency and renewable energy projects for commercial and residential properties </a:t>
            </a:r>
          </a:p>
          <a:p>
            <a:r>
              <a:rPr lang="en-US" sz="2000" dirty="0"/>
              <a:t>PACE is a proven financing model that primarily relies on private bank loans, and has been launched in many states across the country</a:t>
            </a:r>
          </a:p>
          <a:p>
            <a:r>
              <a:rPr lang="en-US" sz="2000" dirty="0"/>
              <a:t>RIIB’s Commercial PACE program launched in the third quarter of 2016 and already has projects underway</a:t>
            </a:r>
          </a:p>
          <a:p>
            <a:r>
              <a:rPr lang="en-US" sz="2000" dirty="0"/>
              <a:t>RIIB will be launching a Residential PACE program for homeowners in 2017</a:t>
            </a:r>
          </a:p>
          <a:p>
            <a:endParaRPr lang="en-US" sz="2000" dirty="0"/>
          </a:p>
          <a:p>
            <a:pPr marL="0" indent="0">
              <a:buNone/>
            </a:pPr>
            <a:r>
              <a:rPr lang="en-US" sz="2000" b="1" dirty="0"/>
              <a:t>Brownfield Remediation</a:t>
            </a:r>
          </a:p>
          <a:p>
            <a:r>
              <a:rPr lang="en-US" sz="2000" dirty="0"/>
              <a:t>New legislation in 2016 authorizes RIIB to administer revolving loan programs with federal funds available for Brownfield remediation </a:t>
            </a:r>
          </a:p>
          <a:p>
            <a:r>
              <a:rPr lang="en-US" sz="2000" dirty="0"/>
              <a:t>Program development is already underway</a:t>
            </a:r>
          </a:p>
          <a:p>
            <a:pPr marL="0" indent="0">
              <a:buNone/>
            </a:pPr>
            <a:endParaRPr lang="en-US" dirty="0"/>
          </a:p>
          <a:p>
            <a:pPr lvl="1"/>
            <a:endParaRPr lang="en-US" dirty="0"/>
          </a:p>
          <a:p>
            <a:endParaRPr lang="en-US" sz="2100" dirty="0"/>
          </a:p>
        </p:txBody>
      </p:sp>
      <p:sp>
        <p:nvSpPr>
          <p:cNvPr id="3" name="Text Placeholder 2"/>
          <p:cNvSpPr>
            <a:spLocks noGrp="1"/>
          </p:cNvSpPr>
          <p:nvPr>
            <p:ph type="body" sz="quarter" idx="16"/>
          </p:nvPr>
        </p:nvSpPr>
        <p:spPr/>
        <p:txBody>
          <a:bodyPr/>
          <a:lstStyle/>
          <a:p>
            <a:r>
              <a:rPr lang="en-US" dirty="0"/>
              <a:t>RIIB’s New Energy Programs</a:t>
            </a:r>
          </a:p>
        </p:txBody>
      </p:sp>
      <p:sp>
        <p:nvSpPr>
          <p:cNvPr id="4" name="Slide Number Placeholder 3"/>
          <p:cNvSpPr>
            <a:spLocks noGrp="1"/>
          </p:cNvSpPr>
          <p:nvPr>
            <p:ph type="sldNum" sz="quarter" idx="4294967295"/>
          </p:nvPr>
        </p:nvSpPr>
        <p:spPr>
          <a:xfrm>
            <a:off x="6789420" y="7358592"/>
            <a:ext cx="544830" cy="413808"/>
          </a:xfrm>
          <a:prstGeom prst="rect">
            <a:avLst/>
          </a:prstGeom>
        </p:spPr>
        <p:txBody>
          <a:bodyPr/>
          <a:lstStyle/>
          <a:p>
            <a:pPr>
              <a:defRPr/>
            </a:pPr>
            <a:fld id="{3F79684A-F84C-4220-99AF-7A72B27EF470}" type="slidenum">
              <a:rPr lang="en-US" smtClean="0">
                <a:solidFill>
                  <a:prstClr val="black">
                    <a:lumMod val="65000"/>
                    <a:lumOff val="35000"/>
                  </a:prstClr>
                </a:solidFill>
              </a:rPr>
              <a:pPr>
                <a:defRPr/>
              </a:pPr>
              <a:t>22</a:t>
            </a:fld>
            <a:endParaRPr lang="en-US" dirty="0">
              <a:solidFill>
                <a:prstClr val="black">
                  <a:lumMod val="65000"/>
                  <a:lumOff val="35000"/>
                </a:prstClr>
              </a:solidFill>
            </a:endParaRPr>
          </a:p>
        </p:txBody>
      </p:sp>
      <p:sp>
        <p:nvSpPr>
          <p:cNvPr id="5" name="Title 1"/>
          <p:cNvSpPr txBox="1">
            <a:spLocks/>
          </p:cNvSpPr>
          <p:nvPr>
            <p:custDataLst>
              <p:tags r:id="rId1"/>
            </p:custDataLst>
          </p:nvPr>
        </p:nvSpPr>
        <p:spPr>
          <a:xfrm>
            <a:off x="0" y="77724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5504"/>
            <a:r>
              <a:rPr lang="en-US" kern="2000" dirty="0">
                <a:ea typeface="Times New Roman" pitchFamily="18" charset="0"/>
              </a:rPr>
              <a:t>Click to edit Master title style</a:t>
            </a:r>
          </a:p>
        </p:txBody>
      </p:sp>
      <p:sp>
        <p:nvSpPr>
          <p:cNvPr id="6" name="Title 1"/>
          <p:cNvSpPr txBox="1">
            <a:spLocks/>
          </p:cNvSpPr>
          <p:nvPr>
            <p:custDataLst>
              <p:tags r:id="rId2"/>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5504"/>
            <a:r>
              <a:rPr lang="en-US" kern="2000" dirty="0">
                <a:ea typeface="Times New Roman" pitchFamily="18" charset="0"/>
              </a:rPr>
              <a:t>Click to edit Master title style</a:t>
            </a:r>
          </a:p>
        </p:txBody>
      </p:sp>
      <p:sp>
        <p:nvSpPr>
          <p:cNvPr id="7" name="Title 1"/>
          <p:cNvSpPr txBox="1">
            <a:spLocks/>
          </p:cNvSpPr>
          <p:nvPr>
            <p:custDataLst>
              <p:tags r:id="rId3"/>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5504"/>
            <a:r>
              <a:rPr lang="en-US" kern="2000" dirty="0">
                <a:ea typeface="Times New Roman" pitchFamily="18" charset="0"/>
              </a:rPr>
              <a:t>Click to edit Master title style</a:t>
            </a:r>
          </a:p>
        </p:txBody>
      </p:sp>
      <p:sp>
        <p:nvSpPr>
          <p:cNvPr id="8" name="Title 1"/>
          <p:cNvSpPr txBox="1">
            <a:spLocks/>
          </p:cNvSpPr>
          <p:nvPr>
            <p:custDataLst>
              <p:tags r:id="rId4"/>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5504"/>
            <a:r>
              <a:rPr lang="en-US" kern="2000" dirty="0">
                <a:ea typeface="Times New Roman" pitchFamily="18" charset="0"/>
              </a:rPr>
              <a:t>Click to edit Master title style</a:t>
            </a:r>
          </a:p>
        </p:txBody>
      </p:sp>
      <p:sp>
        <p:nvSpPr>
          <p:cNvPr id="9" name="Title 1"/>
          <p:cNvSpPr txBox="1">
            <a:spLocks/>
          </p:cNvSpPr>
          <p:nvPr>
            <p:custDataLst>
              <p:tags r:id="rId5"/>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5504"/>
            <a:r>
              <a:rPr lang="en-US" kern="2000" dirty="0">
                <a:ea typeface="Times New Roman" pitchFamily="18" charset="0"/>
              </a:rPr>
              <a:t>Click to edit Master title style</a:t>
            </a:r>
          </a:p>
        </p:txBody>
      </p:sp>
      <p:sp>
        <p:nvSpPr>
          <p:cNvPr id="10" name="Title 1"/>
          <p:cNvSpPr txBox="1">
            <a:spLocks/>
          </p:cNvSpPr>
          <p:nvPr>
            <p:custDataLst>
              <p:tags r:id="rId6"/>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5504"/>
            <a:r>
              <a:rPr lang="en-US" kern="2000" dirty="0">
                <a:ea typeface="Times New Roman" pitchFamily="18" charset="0"/>
              </a:rPr>
              <a:t>Click to edit Master title style</a:t>
            </a:r>
          </a:p>
        </p:txBody>
      </p:sp>
      <p:sp>
        <p:nvSpPr>
          <p:cNvPr id="11" name="Title 1"/>
          <p:cNvSpPr txBox="1">
            <a:spLocks/>
          </p:cNvSpPr>
          <p:nvPr>
            <p:custDataLst>
              <p:tags r:id="rId7"/>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5504"/>
            <a:r>
              <a:rPr lang="en-US" kern="2000" dirty="0">
                <a:ea typeface="Times New Roman" pitchFamily="18" charset="0"/>
              </a:rPr>
              <a:t>Click to edit Master title style</a:t>
            </a:r>
          </a:p>
        </p:txBody>
      </p:sp>
      <p:sp>
        <p:nvSpPr>
          <p:cNvPr id="12" name="Title 1"/>
          <p:cNvSpPr txBox="1">
            <a:spLocks/>
          </p:cNvSpPr>
          <p:nvPr>
            <p:custDataLst>
              <p:tags r:id="rId8"/>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5504"/>
            <a:r>
              <a:rPr lang="en-US" kern="2000" dirty="0">
                <a:ea typeface="Times New Roman" pitchFamily="18" charset="0"/>
              </a:rPr>
              <a:t>Click to edit Master title style</a:t>
            </a:r>
          </a:p>
        </p:txBody>
      </p:sp>
      <p:sp>
        <p:nvSpPr>
          <p:cNvPr id="13" name="Title 1"/>
          <p:cNvSpPr txBox="1">
            <a:spLocks/>
          </p:cNvSpPr>
          <p:nvPr>
            <p:custDataLst>
              <p:tags r:id="rId9"/>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5504"/>
            <a:r>
              <a:rPr lang="en-US" kern="2000" dirty="0">
                <a:ea typeface="Times New Roman" pitchFamily="18" charset="0"/>
              </a:rPr>
              <a:t>Click to edit Master title style</a:t>
            </a:r>
          </a:p>
        </p:txBody>
      </p:sp>
      <p:sp>
        <p:nvSpPr>
          <p:cNvPr id="14" name="Title 1"/>
          <p:cNvSpPr txBox="1">
            <a:spLocks/>
          </p:cNvSpPr>
          <p:nvPr>
            <p:custDataLst>
              <p:tags r:id="rId10"/>
            </p:custDataLst>
          </p:nvPr>
        </p:nvSpPr>
        <p:spPr>
          <a:xfrm>
            <a:off x="152400" y="79248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marL="0" marR="0" lvl="0" indent="0" algn="l" defTabSz="505504" rtl="0" eaLnBrk="0" fontAlgn="base" latinLnBrk="0" hangingPunct="0">
              <a:lnSpc>
                <a:spcPct val="100000"/>
              </a:lnSpc>
              <a:spcBef>
                <a:spcPct val="0"/>
              </a:spcBef>
              <a:spcAft>
                <a:spcPct val="0"/>
              </a:spcAft>
              <a:buClrTx/>
              <a:buSzTx/>
              <a:buFontTx/>
              <a:buNone/>
              <a:tabLst/>
              <a:defRPr/>
            </a:pPr>
            <a:r>
              <a:rPr kumimoji="0" lang="en-US" sz="100" b="0" i="0" u="none" strike="noStrike" kern="2000" cap="none" spc="0" normalizeH="0" baseline="0" noProof="0">
                <a:ln>
                  <a:noFill/>
                </a:ln>
                <a:solidFill>
                  <a:srgbClr val="738EA5"/>
                </a:solidFill>
                <a:effectLst/>
                <a:uLnTx/>
                <a:uFillTx/>
                <a:latin typeface="Calibri" pitchFamily="34" charset="0"/>
                <a:ea typeface="Times New Roman" pitchFamily="18" charset="0"/>
                <a:cs typeface="Calibri" pitchFamily="34" charset="0"/>
              </a:rPr>
              <a:t>Click to edit Master title style</a:t>
            </a:r>
            <a:endParaRPr kumimoji="0" lang="en-US" sz="100" b="0" i="0" u="none" strike="noStrike" kern="2000" cap="none" spc="0" normalizeH="0" baseline="0" noProof="0" dirty="0">
              <a:ln>
                <a:noFill/>
              </a:ln>
              <a:solidFill>
                <a:srgbClr val="738EA5"/>
              </a:solidFill>
              <a:effectLst/>
              <a:uLnTx/>
              <a:uFillTx/>
              <a:latin typeface="Calibri" pitchFamily="34" charset="0"/>
              <a:ea typeface="Times New Roman" pitchFamily="18" charset="0"/>
              <a:cs typeface="Calibri" pitchFamily="34" charset="0"/>
            </a:endParaRPr>
          </a:p>
        </p:txBody>
      </p:sp>
    </p:spTree>
    <p:extLst>
      <p:ext uri="{BB962C8B-B14F-4D97-AF65-F5344CB8AC3E}">
        <p14:creationId xmlns:p14="http://schemas.microsoft.com/office/powerpoint/2010/main" val="883627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9"/>
          </p:nvPr>
        </p:nvSpPr>
        <p:spPr>
          <a:xfrm>
            <a:off x="385572" y="949960"/>
            <a:ext cx="8884920" cy="6131560"/>
          </a:xfrm>
        </p:spPr>
        <p:txBody>
          <a:bodyPr/>
          <a:lstStyle/>
          <a:p>
            <a:pPr marL="0" indent="0">
              <a:buNone/>
            </a:pPr>
            <a:r>
              <a:rPr lang="en-US" sz="2000" b="1" dirty="0"/>
              <a:t>Efficient Buildings Fund</a:t>
            </a:r>
          </a:p>
          <a:p>
            <a:r>
              <a:rPr lang="en-US" sz="2000" dirty="0"/>
              <a:t>In 2015 The Rhode Island General Assembly renamed the Rhode Island Clean Water Financing Agency the Rhode Island Infrastructure Bank (RIIB)</a:t>
            </a:r>
          </a:p>
          <a:p>
            <a:r>
              <a:rPr lang="en-US" sz="2000" dirty="0"/>
              <a:t>Designated RIIB as the central HUB for existing and new green infrastructure financing initiatives</a:t>
            </a:r>
          </a:p>
          <a:p>
            <a:r>
              <a:rPr lang="en-US" sz="2000" dirty="0"/>
              <a:t>At the request of the Governor and General Treasurer, the General Assembly created several new programs including the Efficient Buildings Fund (EBF)</a:t>
            </a:r>
          </a:p>
          <a:p>
            <a:r>
              <a:rPr lang="en-US" sz="2000" dirty="0"/>
              <a:t>EBF provides assistance to local governments and quasi-state agencies for energy efficiency and renewable energy projects in municipal, school and quasi-state agency buildings</a:t>
            </a:r>
          </a:p>
          <a:p>
            <a:r>
              <a:rPr lang="en-US" sz="2000" dirty="0"/>
              <a:t>Purpose to provide attractive long-term financing for energy investments where annual savings achieved by project exceed annual debt service</a:t>
            </a:r>
          </a:p>
          <a:p>
            <a:endParaRPr lang="en-US" sz="2500" dirty="0"/>
          </a:p>
          <a:p>
            <a:endParaRPr lang="en-US" sz="2500" dirty="0"/>
          </a:p>
        </p:txBody>
      </p:sp>
      <p:sp>
        <p:nvSpPr>
          <p:cNvPr id="3" name="Text Placeholder 2"/>
          <p:cNvSpPr>
            <a:spLocks noGrp="1"/>
          </p:cNvSpPr>
          <p:nvPr>
            <p:ph type="body" sz="quarter" idx="16"/>
          </p:nvPr>
        </p:nvSpPr>
        <p:spPr/>
        <p:txBody>
          <a:bodyPr/>
          <a:lstStyle/>
          <a:p>
            <a:r>
              <a:rPr lang="en-US" dirty="0"/>
              <a:t>RIIB’s New Energy Programs</a:t>
            </a:r>
          </a:p>
        </p:txBody>
      </p:sp>
      <p:sp>
        <p:nvSpPr>
          <p:cNvPr id="4" name="Slide Number Placeholder 3"/>
          <p:cNvSpPr>
            <a:spLocks noGrp="1"/>
          </p:cNvSpPr>
          <p:nvPr>
            <p:ph type="sldNum" sz="quarter" idx="4294967295"/>
          </p:nvPr>
        </p:nvSpPr>
        <p:spPr>
          <a:xfrm>
            <a:off x="6789420" y="7358592"/>
            <a:ext cx="544830" cy="413808"/>
          </a:xfrm>
          <a:prstGeom prst="rect">
            <a:avLst/>
          </a:prstGeom>
        </p:spPr>
        <p:txBody>
          <a:bodyPr/>
          <a:lstStyle/>
          <a:p>
            <a:pPr>
              <a:defRPr/>
            </a:pPr>
            <a:fld id="{3F79684A-F84C-4220-99AF-7A72B27EF470}" type="slidenum">
              <a:rPr lang="en-US" smtClean="0">
                <a:solidFill>
                  <a:prstClr val="black">
                    <a:lumMod val="65000"/>
                    <a:lumOff val="35000"/>
                  </a:prstClr>
                </a:solidFill>
              </a:rPr>
              <a:pPr>
                <a:defRPr/>
              </a:pPr>
              <a:t>23</a:t>
            </a:fld>
            <a:endParaRPr lang="en-US" dirty="0">
              <a:solidFill>
                <a:prstClr val="black">
                  <a:lumMod val="65000"/>
                  <a:lumOff val="35000"/>
                </a:prstClr>
              </a:solidFill>
            </a:endParaRPr>
          </a:p>
        </p:txBody>
      </p:sp>
      <p:sp>
        <p:nvSpPr>
          <p:cNvPr id="5" name="Title 1"/>
          <p:cNvSpPr txBox="1">
            <a:spLocks/>
          </p:cNvSpPr>
          <p:nvPr>
            <p:custDataLst>
              <p:tags r:id="rId1"/>
            </p:custDataLst>
          </p:nvPr>
        </p:nvSpPr>
        <p:spPr>
          <a:xfrm>
            <a:off x="0" y="77724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5622"/>
            <a:r>
              <a:rPr lang="en-US" kern="2000" dirty="0">
                <a:ea typeface="Times New Roman" pitchFamily="18" charset="0"/>
              </a:rPr>
              <a:t>Click to edit Master title style</a:t>
            </a:r>
          </a:p>
        </p:txBody>
      </p:sp>
      <p:sp>
        <p:nvSpPr>
          <p:cNvPr id="6" name="Title 1"/>
          <p:cNvSpPr txBox="1">
            <a:spLocks/>
          </p:cNvSpPr>
          <p:nvPr>
            <p:custDataLst>
              <p:tags r:id="rId2"/>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5622"/>
            <a:r>
              <a:rPr lang="en-US" kern="2000" dirty="0">
                <a:ea typeface="Times New Roman" pitchFamily="18" charset="0"/>
              </a:rPr>
              <a:t>Click to edit Master title style</a:t>
            </a:r>
          </a:p>
        </p:txBody>
      </p:sp>
      <p:sp>
        <p:nvSpPr>
          <p:cNvPr id="7" name="Title 1"/>
          <p:cNvSpPr txBox="1">
            <a:spLocks/>
          </p:cNvSpPr>
          <p:nvPr>
            <p:custDataLst>
              <p:tags r:id="rId3"/>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5622"/>
            <a:r>
              <a:rPr lang="en-US" kern="2000" dirty="0">
                <a:ea typeface="Times New Roman" pitchFamily="18" charset="0"/>
              </a:rPr>
              <a:t>Click to edit Master title style</a:t>
            </a:r>
          </a:p>
        </p:txBody>
      </p:sp>
      <p:sp>
        <p:nvSpPr>
          <p:cNvPr id="8" name="Title 1"/>
          <p:cNvSpPr txBox="1">
            <a:spLocks/>
          </p:cNvSpPr>
          <p:nvPr>
            <p:custDataLst>
              <p:tags r:id="rId4"/>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5622"/>
            <a:r>
              <a:rPr lang="en-US" kern="2000" dirty="0">
                <a:ea typeface="Times New Roman" pitchFamily="18" charset="0"/>
              </a:rPr>
              <a:t>Click to edit Master title style</a:t>
            </a:r>
          </a:p>
        </p:txBody>
      </p:sp>
      <p:sp>
        <p:nvSpPr>
          <p:cNvPr id="9" name="Title 1"/>
          <p:cNvSpPr txBox="1">
            <a:spLocks/>
          </p:cNvSpPr>
          <p:nvPr>
            <p:custDataLst>
              <p:tags r:id="rId5"/>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5622"/>
            <a:r>
              <a:rPr lang="en-US" kern="2000" dirty="0">
                <a:ea typeface="Times New Roman" pitchFamily="18" charset="0"/>
              </a:rPr>
              <a:t>Click to edit Master title style</a:t>
            </a:r>
          </a:p>
        </p:txBody>
      </p:sp>
      <p:sp>
        <p:nvSpPr>
          <p:cNvPr id="10" name="Title 1"/>
          <p:cNvSpPr txBox="1">
            <a:spLocks/>
          </p:cNvSpPr>
          <p:nvPr>
            <p:custDataLst>
              <p:tags r:id="rId6"/>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5622"/>
            <a:r>
              <a:rPr lang="en-US" kern="2000" dirty="0">
                <a:ea typeface="Times New Roman" pitchFamily="18" charset="0"/>
              </a:rPr>
              <a:t>Click to edit Master title style</a:t>
            </a:r>
          </a:p>
        </p:txBody>
      </p:sp>
      <p:sp>
        <p:nvSpPr>
          <p:cNvPr id="11" name="Title 1"/>
          <p:cNvSpPr txBox="1">
            <a:spLocks/>
          </p:cNvSpPr>
          <p:nvPr>
            <p:custDataLst>
              <p:tags r:id="rId7"/>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5622"/>
            <a:r>
              <a:rPr lang="en-US" kern="2000" dirty="0">
                <a:ea typeface="Times New Roman" pitchFamily="18" charset="0"/>
              </a:rPr>
              <a:t>Click to edit Master title style</a:t>
            </a:r>
          </a:p>
        </p:txBody>
      </p:sp>
      <p:sp>
        <p:nvSpPr>
          <p:cNvPr id="12" name="Title 1"/>
          <p:cNvSpPr txBox="1">
            <a:spLocks/>
          </p:cNvSpPr>
          <p:nvPr>
            <p:custDataLst>
              <p:tags r:id="rId8"/>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5622"/>
            <a:r>
              <a:rPr lang="en-US" kern="2000" dirty="0">
                <a:ea typeface="Times New Roman" pitchFamily="18" charset="0"/>
              </a:rPr>
              <a:t>Click to edit Master title style</a:t>
            </a:r>
          </a:p>
        </p:txBody>
      </p:sp>
      <p:sp>
        <p:nvSpPr>
          <p:cNvPr id="13" name="Title 1"/>
          <p:cNvSpPr txBox="1">
            <a:spLocks/>
          </p:cNvSpPr>
          <p:nvPr>
            <p:custDataLst>
              <p:tags r:id="rId9"/>
            </p:custDataLst>
          </p:nvPr>
        </p:nvSpPr>
        <p:spPr>
          <a:xfrm>
            <a:off x="152400" y="79248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marL="0" marR="0" lvl="0" indent="0" algn="l" defTabSz="505622" rtl="0" eaLnBrk="0" fontAlgn="base" latinLnBrk="0" hangingPunct="0">
              <a:lnSpc>
                <a:spcPct val="100000"/>
              </a:lnSpc>
              <a:spcBef>
                <a:spcPct val="0"/>
              </a:spcBef>
              <a:spcAft>
                <a:spcPct val="0"/>
              </a:spcAft>
              <a:buClrTx/>
              <a:buSzTx/>
              <a:buFontTx/>
              <a:buNone/>
              <a:tabLst/>
              <a:defRPr/>
            </a:pPr>
            <a:r>
              <a:rPr kumimoji="0" lang="en-US" sz="100" b="0" i="0" u="none" strike="noStrike" kern="2000" cap="none" spc="0" normalizeH="0" baseline="0" noProof="0">
                <a:ln>
                  <a:noFill/>
                </a:ln>
                <a:solidFill>
                  <a:srgbClr val="738EA5"/>
                </a:solidFill>
                <a:effectLst/>
                <a:uLnTx/>
                <a:uFillTx/>
                <a:latin typeface="Calibri" pitchFamily="34" charset="0"/>
                <a:ea typeface="Times New Roman" pitchFamily="18" charset="0"/>
                <a:cs typeface="Calibri" pitchFamily="34" charset="0"/>
              </a:rPr>
              <a:t>Click to edit Master title style</a:t>
            </a:r>
            <a:endParaRPr kumimoji="0" lang="en-US" sz="100" b="0" i="0" u="none" strike="noStrike" kern="2000" cap="none" spc="0" normalizeH="0" baseline="0" noProof="0" dirty="0">
              <a:ln>
                <a:noFill/>
              </a:ln>
              <a:solidFill>
                <a:srgbClr val="738EA5"/>
              </a:solidFill>
              <a:effectLst/>
              <a:uLnTx/>
              <a:uFillTx/>
              <a:latin typeface="Calibri" pitchFamily="34" charset="0"/>
              <a:ea typeface="Times New Roman" pitchFamily="18" charset="0"/>
              <a:cs typeface="Calibri" pitchFamily="34" charset="0"/>
            </a:endParaRPr>
          </a:p>
        </p:txBody>
      </p:sp>
    </p:spTree>
    <p:extLst>
      <p:ext uri="{BB962C8B-B14F-4D97-AF65-F5344CB8AC3E}">
        <p14:creationId xmlns:p14="http://schemas.microsoft.com/office/powerpoint/2010/main" val="1383191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9"/>
          </p:nvPr>
        </p:nvSpPr>
        <p:spPr>
          <a:xfrm>
            <a:off x="502920" y="1016768"/>
            <a:ext cx="8884920" cy="6131560"/>
          </a:xfrm>
        </p:spPr>
        <p:txBody>
          <a:bodyPr/>
          <a:lstStyle/>
          <a:p>
            <a:r>
              <a:rPr lang="en-US" sz="2000" dirty="0"/>
              <a:t>In order for a project to be eligible for financing, it must be:</a:t>
            </a:r>
          </a:p>
          <a:p>
            <a:pPr lvl="1"/>
            <a:r>
              <a:rPr lang="en-US" sz="2000" dirty="0"/>
              <a:t>A facility owned by a local governmental unit or quasi state agency</a:t>
            </a:r>
          </a:p>
          <a:p>
            <a:pPr lvl="1"/>
            <a:r>
              <a:rPr lang="en-US" sz="2000" dirty="0"/>
              <a:t>Scored and ranked on the annual Project Priority List (PPL) maintained by the Rhode Island Office of Energy Resources (OER) </a:t>
            </a:r>
          </a:p>
          <a:p>
            <a:r>
              <a:rPr lang="en-US" sz="2000" dirty="0"/>
              <a:t>RIIB finalized rules and regulations for the program in late 2015</a:t>
            </a:r>
          </a:p>
          <a:p>
            <a:r>
              <a:rPr lang="en-US" sz="2000" dirty="0"/>
              <a:t>First PPL was released in early 2016</a:t>
            </a:r>
          </a:p>
          <a:p>
            <a:r>
              <a:rPr lang="en-US" sz="2000" dirty="0"/>
              <a:t>EBF seeks to finance deep energy retrofits and renewable energy projects that will result in electric and heating savings greater than 20% across all affected properties in a given community or agency</a:t>
            </a:r>
          </a:p>
          <a:p>
            <a:r>
              <a:rPr lang="en-US" sz="2000" dirty="0"/>
              <a:t>First funding round in 2016</a:t>
            </a:r>
          </a:p>
          <a:p>
            <a:r>
              <a:rPr lang="en-US" sz="2000" dirty="0"/>
              <a:t>28 applications received for $62.2 million in projects</a:t>
            </a:r>
          </a:p>
          <a:p>
            <a:pPr lvl="1"/>
            <a:r>
              <a:rPr lang="en-US" sz="2000" dirty="0"/>
              <a:t>$18 million successfully financed by applicants using own resources and through other private capital solutions</a:t>
            </a:r>
          </a:p>
          <a:p>
            <a:pPr lvl="1"/>
            <a:r>
              <a:rPr lang="en-US" sz="2000" dirty="0"/>
              <a:t>$17.3 million financed by EBF</a:t>
            </a:r>
          </a:p>
          <a:p>
            <a:pPr lvl="1"/>
            <a:r>
              <a:rPr lang="en-US" sz="2000" dirty="0"/>
              <a:t>Expect much of the remaining $27 million to apply to for 2017 funding</a:t>
            </a:r>
          </a:p>
        </p:txBody>
      </p:sp>
      <p:sp>
        <p:nvSpPr>
          <p:cNvPr id="3" name="Text Placeholder 2"/>
          <p:cNvSpPr>
            <a:spLocks noGrp="1"/>
          </p:cNvSpPr>
          <p:nvPr>
            <p:ph type="body" sz="quarter" idx="16"/>
          </p:nvPr>
        </p:nvSpPr>
        <p:spPr/>
        <p:txBody>
          <a:bodyPr/>
          <a:lstStyle/>
          <a:p>
            <a:r>
              <a:rPr lang="en-US" dirty="0"/>
              <a:t>Efficient Buildings Fund</a:t>
            </a:r>
          </a:p>
        </p:txBody>
      </p:sp>
      <p:sp>
        <p:nvSpPr>
          <p:cNvPr id="4" name="Slide Number Placeholder 3"/>
          <p:cNvSpPr>
            <a:spLocks noGrp="1"/>
          </p:cNvSpPr>
          <p:nvPr>
            <p:ph type="sldNum" sz="quarter" idx="4294967295"/>
          </p:nvPr>
        </p:nvSpPr>
        <p:spPr>
          <a:xfrm>
            <a:off x="6789420" y="7358592"/>
            <a:ext cx="544830" cy="413808"/>
          </a:xfrm>
          <a:prstGeom prst="rect">
            <a:avLst/>
          </a:prstGeom>
        </p:spPr>
        <p:txBody>
          <a:bodyPr/>
          <a:lstStyle/>
          <a:p>
            <a:pPr>
              <a:defRPr/>
            </a:pPr>
            <a:fld id="{3F79684A-F84C-4220-99AF-7A72B27EF470}" type="slidenum">
              <a:rPr lang="en-US" smtClean="0">
                <a:solidFill>
                  <a:prstClr val="black">
                    <a:lumMod val="65000"/>
                    <a:lumOff val="35000"/>
                  </a:prstClr>
                </a:solidFill>
              </a:rPr>
              <a:pPr>
                <a:defRPr/>
              </a:pPr>
              <a:t>24</a:t>
            </a:fld>
            <a:endParaRPr lang="en-US" dirty="0">
              <a:solidFill>
                <a:prstClr val="black">
                  <a:lumMod val="65000"/>
                  <a:lumOff val="35000"/>
                </a:prstClr>
              </a:solidFill>
            </a:endParaRPr>
          </a:p>
        </p:txBody>
      </p:sp>
      <p:sp>
        <p:nvSpPr>
          <p:cNvPr id="5" name="Title 1"/>
          <p:cNvSpPr txBox="1">
            <a:spLocks/>
          </p:cNvSpPr>
          <p:nvPr>
            <p:custDataLst>
              <p:tags r:id="rId1"/>
            </p:custDataLst>
          </p:nvPr>
        </p:nvSpPr>
        <p:spPr>
          <a:xfrm>
            <a:off x="0" y="77724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5799"/>
            <a:r>
              <a:rPr lang="en-US" kern="2000" dirty="0">
                <a:ea typeface="Times New Roman" pitchFamily="18" charset="0"/>
              </a:rPr>
              <a:t>Click to edit Master title style</a:t>
            </a:r>
          </a:p>
        </p:txBody>
      </p:sp>
      <p:sp>
        <p:nvSpPr>
          <p:cNvPr id="6" name="Title 1"/>
          <p:cNvSpPr txBox="1">
            <a:spLocks/>
          </p:cNvSpPr>
          <p:nvPr>
            <p:custDataLst>
              <p:tags r:id="rId2"/>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5799"/>
            <a:r>
              <a:rPr lang="en-US" kern="2000" dirty="0">
                <a:ea typeface="Times New Roman" pitchFamily="18" charset="0"/>
              </a:rPr>
              <a:t>Click to edit Master title style</a:t>
            </a:r>
          </a:p>
        </p:txBody>
      </p:sp>
      <p:sp>
        <p:nvSpPr>
          <p:cNvPr id="7" name="Title 1"/>
          <p:cNvSpPr txBox="1">
            <a:spLocks/>
          </p:cNvSpPr>
          <p:nvPr>
            <p:custDataLst>
              <p:tags r:id="rId3"/>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5799"/>
            <a:r>
              <a:rPr lang="en-US" kern="2000" dirty="0">
                <a:ea typeface="Times New Roman" pitchFamily="18" charset="0"/>
              </a:rPr>
              <a:t>Click to edit Master title style</a:t>
            </a:r>
          </a:p>
        </p:txBody>
      </p:sp>
      <p:sp>
        <p:nvSpPr>
          <p:cNvPr id="8" name="Title 1"/>
          <p:cNvSpPr txBox="1">
            <a:spLocks/>
          </p:cNvSpPr>
          <p:nvPr>
            <p:custDataLst>
              <p:tags r:id="rId4"/>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5799"/>
            <a:r>
              <a:rPr lang="en-US" kern="2000" dirty="0">
                <a:ea typeface="Times New Roman" pitchFamily="18" charset="0"/>
              </a:rPr>
              <a:t>Click to edit Master title style</a:t>
            </a:r>
          </a:p>
        </p:txBody>
      </p:sp>
      <p:sp>
        <p:nvSpPr>
          <p:cNvPr id="9" name="Title 1"/>
          <p:cNvSpPr txBox="1">
            <a:spLocks/>
          </p:cNvSpPr>
          <p:nvPr>
            <p:custDataLst>
              <p:tags r:id="rId5"/>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5799"/>
            <a:r>
              <a:rPr lang="en-US" kern="2000" dirty="0">
                <a:ea typeface="Times New Roman" pitchFamily="18" charset="0"/>
              </a:rPr>
              <a:t>Click to edit Master title style</a:t>
            </a:r>
          </a:p>
        </p:txBody>
      </p:sp>
      <p:sp>
        <p:nvSpPr>
          <p:cNvPr id="10" name="Title 1"/>
          <p:cNvSpPr txBox="1">
            <a:spLocks/>
          </p:cNvSpPr>
          <p:nvPr>
            <p:custDataLst>
              <p:tags r:id="rId6"/>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5799"/>
            <a:r>
              <a:rPr lang="en-US" kern="2000" dirty="0">
                <a:ea typeface="Times New Roman" pitchFamily="18" charset="0"/>
              </a:rPr>
              <a:t>Click to edit Master title style</a:t>
            </a:r>
          </a:p>
        </p:txBody>
      </p:sp>
      <p:sp>
        <p:nvSpPr>
          <p:cNvPr id="11" name="Title 1"/>
          <p:cNvSpPr txBox="1">
            <a:spLocks/>
          </p:cNvSpPr>
          <p:nvPr>
            <p:custDataLst>
              <p:tags r:id="rId7"/>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5799"/>
            <a:r>
              <a:rPr lang="en-US" kern="2000" dirty="0">
                <a:ea typeface="Times New Roman" pitchFamily="18" charset="0"/>
              </a:rPr>
              <a:t>Click to edit Master title style</a:t>
            </a:r>
          </a:p>
        </p:txBody>
      </p:sp>
      <p:sp>
        <p:nvSpPr>
          <p:cNvPr id="12" name="Title 1"/>
          <p:cNvSpPr txBox="1">
            <a:spLocks/>
          </p:cNvSpPr>
          <p:nvPr>
            <p:custDataLst>
              <p:tags r:id="rId8"/>
            </p:custDataLst>
          </p:nvPr>
        </p:nvSpPr>
        <p:spPr>
          <a:xfrm>
            <a:off x="152400" y="79248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marL="0" marR="0" lvl="0" indent="0" algn="l" defTabSz="505799" rtl="0" eaLnBrk="0" fontAlgn="base" latinLnBrk="0" hangingPunct="0">
              <a:lnSpc>
                <a:spcPct val="100000"/>
              </a:lnSpc>
              <a:spcBef>
                <a:spcPct val="0"/>
              </a:spcBef>
              <a:spcAft>
                <a:spcPct val="0"/>
              </a:spcAft>
              <a:buClrTx/>
              <a:buSzTx/>
              <a:buFontTx/>
              <a:buNone/>
              <a:tabLst/>
              <a:defRPr/>
            </a:pPr>
            <a:r>
              <a:rPr kumimoji="0" lang="en-US" sz="100" b="0" i="0" u="none" strike="noStrike" kern="2000" cap="none" spc="0" normalizeH="0" baseline="0" noProof="0">
                <a:ln>
                  <a:noFill/>
                </a:ln>
                <a:solidFill>
                  <a:srgbClr val="738EA5"/>
                </a:solidFill>
                <a:effectLst/>
                <a:uLnTx/>
                <a:uFillTx/>
                <a:latin typeface="Calibri" pitchFamily="34" charset="0"/>
                <a:ea typeface="Times New Roman" pitchFamily="18" charset="0"/>
                <a:cs typeface="Calibri" pitchFamily="34" charset="0"/>
              </a:rPr>
              <a:t>Click to edit Master title style</a:t>
            </a:r>
            <a:endParaRPr kumimoji="0" lang="en-US" sz="100" b="0" i="0" u="none" strike="noStrike" kern="2000" cap="none" spc="0" normalizeH="0" baseline="0" noProof="0" dirty="0">
              <a:ln>
                <a:noFill/>
              </a:ln>
              <a:solidFill>
                <a:srgbClr val="738EA5"/>
              </a:solidFill>
              <a:effectLst/>
              <a:uLnTx/>
              <a:uFillTx/>
              <a:latin typeface="Calibri" pitchFamily="34" charset="0"/>
              <a:ea typeface="Times New Roman" pitchFamily="18" charset="0"/>
              <a:cs typeface="Calibri" pitchFamily="34" charset="0"/>
            </a:endParaRPr>
          </a:p>
        </p:txBody>
      </p:sp>
    </p:spTree>
    <p:extLst>
      <p:ext uri="{BB962C8B-B14F-4D97-AF65-F5344CB8AC3E}">
        <p14:creationId xmlns:p14="http://schemas.microsoft.com/office/powerpoint/2010/main" val="2428284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9"/>
          </p:nvPr>
        </p:nvSpPr>
        <p:spPr>
          <a:xfrm>
            <a:off x="464462" y="831798"/>
            <a:ext cx="8884920" cy="6131560"/>
          </a:xfrm>
        </p:spPr>
        <p:txBody>
          <a:bodyPr/>
          <a:lstStyle/>
          <a:p>
            <a:r>
              <a:rPr lang="en-US" sz="2200" dirty="0"/>
              <a:t>Original plan was to issue fixed rate bonds and make fixed rate loans</a:t>
            </a:r>
          </a:p>
          <a:p>
            <a:r>
              <a:rPr lang="en-US" sz="2200" dirty="0"/>
              <a:t>RIIB and financing team modeled a revolving fund and projected cash flows for debt service coverage to meet rating agency stress tests and default tolerance analysis for high “AA” or “AAA” rating under pooled loan criteria</a:t>
            </a:r>
          </a:p>
          <a:p>
            <a:r>
              <a:rPr lang="en-US" sz="2200" dirty="0"/>
              <a:t>Goal was to lower the RIIB cost of funds to allow loans from the EBF to be made at reduced rates to borrowers while still maintaining a self-supporting program</a:t>
            </a:r>
          </a:p>
          <a:p>
            <a:r>
              <a:rPr lang="en-US" sz="2200" dirty="0"/>
              <a:t>External Capital provided by RGGI funds and funds from the System Benefit Charge </a:t>
            </a:r>
          </a:p>
          <a:p>
            <a:endParaRPr lang="en-US" sz="2500" dirty="0"/>
          </a:p>
          <a:p>
            <a:endParaRPr lang="en-US" sz="2500" dirty="0"/>
          </a:p>
        </p:txBody>
      </p:sp>
      <p:sp>
        <p:nvSpPr>
          <p:cNvPr id="3" name="Text Placeholder 2"/>
          <p:cNvSpPr>
            <a:spLocks noGrp="1"/>
          </p:cNvSpPr>
          <p:nvPr>
            <p:ph type="body" sz="quarter" idx="16"/>
          </p:nvPr>
        </p:nvSpPr>
        <p:spPr/>
        <p:txBody>
          <a:bodyPr/>
          <a:lstStyle/>
          <a:p>
            <a:r>
              <a:rPr lang="en-US" dirty="0"/>
              <a:t>Efficient Buildings Fund</a:t>
            </a:r>
          </a:p>
        </p:txBody>
      </p:sp>
      <p:sp>
        <p:nvSpPr>
          <p:cNvPr id="4" name="Slide Number Placeholder 3"/>
          <p:cNvSpPr>
            <a:spLocks noGrp="1"/>
          </p:cNvSpPr>
          <p:nvPr>
            <p:ph type="sldNum" sz="quarter" idx="4294967295"/>
          </p:nvPr>
        </p:nvSpPr>
        <p:spPr>
          <a:xfrm>
            <a:off x="6789420" y="7358592"/>
            <a:ext cx="544830" cy="413808"/>
          </a:xfrm>
          <a:prstGeom prst="rect">
            <a:avLst/>
          </a:prstGeom>
        </p:spPr>
        <p:txBody>
          <a:bodyPr/>
          <a:lstStyle/>
          <a:p>
            <a:pPr>
              <a:defRPr/>
            </a:pPr>
            <a:fld id="{3F79684A-F84C-4220-99AF-7A72B27EF470}" type="slidenum">
              <a:rPr lang="en-US" smtClean="0">
                <a:solidFill>
                  <a:prstClr val="black">
                    <a:lumMod val="65000"/>
                    <a:lumOff val="35000"/>
                  </a:prstClr>
                </a:solidFill>
              </a:rPr>
              <a:pPr>
                <a:defRPr/>
              </a:pPr>
              <a:t>25</a:t>
            </a:fld>
            <a:endParaRPr lang="en-US" dirty="0">
              <a:solidFill>
                <a:prstClr val="black">
                  <a:lumMod val="65000"/>
                  <a:lumOff val="35000"/>
                </a:prstClr>
              </a:solidFill>
            </a:endParaRPr>
          </a:p>
        </p:txBody>
      </p:sp>
      <p:sp>
        <p:nvSpPr>
          <p:cNvPr id="5" name="Title 1"/>
          <p:cNvSpPr txBox="1">
            <a:spLocks/>
          </p:cNvSpPr>
          <p:nvPr>
            <p:custDataLst>
              <p:tags r:id="rId1"/>
            </p:custDataLst>
          </p:nvPr>
        </p:nvSpPr>
        <p:spPr>
          <a:xfrm>
            <a:off x="0" y="77724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6035"/>
            <a:r>
              <a:rPr lang="en-US" kern="2000" dirty="0">
                <a:ea typeface="Times New Roman" pitchFamily="18" charset="0"/>
              </a:rPr>
              <a:t>Click to edit Master title style</a:t>
            </a:r>
          </a:p>
        </p:txBody>
      </p:sp>
      <p:sp>
        <p:nvSpPr>
          <p:cNvPr id="6" name="Title 1"/>
          <p:cNvSpPr txBox="1">
            <a:spLocks/>
          </p:cNvSpPr>
          <p:nvPr>
            <p:custDataLst>
              <p:tags r:id="rId2"/>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6035"/>
            <a:r>
              <a:rPr lang="en-US" kern="2000" dirty="0">
                <a:ea typeface="Times New Roman" pitchFamily="18" charset="0"/>
              </a:rPr>
              <a:t>Click to edit Master title style</a:t>
            </a:r>
          </a:p>
        </p:txBody>
      </p:sp>
      <p:sp>
        <p:nvSpPr>
          <p:cNvPr id="7" name="Title 1"/>
          <p:cNvSpPr txBox="1">
            <a:spLocks/>
          </p:cNvSpPr>
          <p:nvPr>
            <p:custDataLst>
              <p:tags r:id="rId3"/>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6035"/>
            <a:r>
              <a:rPr lang="en-US" kern="2000" dirty="0">
                <a:ea typeface="Times New Roman" pitchFamily="18" charset="0"/>
              </a:rPr>
              <a:t>Click to edit Master title style</a:t>
            </a:r>
          </a:p>
        </p:txBody>
      </p:sp>
      <p:sp>
        <p:nvSpPr>
          <p:cNvPr id="8" name="Title 1"/>
          <p:cNvSpPr txBox="1">
            <a:spLocks/>
          </p:cNvSpPr>
          <p:nvPr>
            <p:custDataLst>
              <p:tags r:id="rId4"/>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6035"/>
            <a:r>
              <a:rPr lang="en-US" kern="2000" dirty="0">
                <a:ea typeface="Times New Roman" pitchFamily="18" charset="0"/>
              </a:rPr>
              <a:t>Click to edit Master title style</a:t>
            </a:r>
          </a:p>
        </p:txBody>
      </p:sp>
      <p:sp>
        <p:nvSpPr>
          <p:cNvPr id="9" name="Title 1"/>
          <p:cNvSpPr txBox="1">
            <a:spLocks/>
          </p:cNvSpPr>
          <p:nvPr>
            <p:custDataLst>
              <p:tags r:id="rId5"/>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6035"/>
            <a:r>
              <a:rPr lang="en-US" kern="2000" dirty="0">
                <a:ea typeface="Times New Roman" pitchFamily="18" charset="0"/>
              </a:rPr>
              <a:t>Click to edit Master title style</a:t>
            </a:r>
          </a:p>
        </p:txBody>
      </p:sp>
      <p:sp>
        <p:nvSpPr>
          <p:cNvPr id="10" name="Title 1"/>
          <p:cNvSpPr txBox="1">
            <a:spLocks/>
          </p:cNvSpPr>
          <p:nvPr>
            <p:custDataLst>
              <p:tags r:id="rId6"/>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6035"/>
            <a:r>
              <a:rPr lang="en-US" kern="2000" dirty="0">
                <a:ea typeface="Times New Roman" pitchFamily="18" charset="0"/>
              </a:rPr>
              <a:t>Click to edit Master title style</a:t>
            </a:r>
          </a:p>
        </p:txBody>
      </p:sp>
      <p:sp>
        <p:nvSpPr>
          <p:cNvPr id="11" name="Title 1"/>
          <p:cNvSpPr txBox="1">
            <a:spLocks/>
          </p:cNvSpPr>
          <p:nvPr>
            <p:custDataLst>
              <p:tags r:id="rId7"/>
            </p:custDataLst>
          </p:nvPr>
        </p:nvSpPr>
        <p:spPr>
          <a:xfrm>
            <a:off x="152400" y="79248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marL="0" marR="0" lvl="0" indent="0" algn="l" defTabSz="506035" rtl="0" eaLnBrk="0" fontAlgn="base" latinLnBrk="0" hangingPunct="0">
              <a:lnSpc>
                <a:spcPct val="100000"/>
              </a:lnSpc>
              <a:spcBef>
                <a:spcPct val="0"/>
              </a:spcBef>
              <a:spcAft>
                <a:spcPct val="0"/>
              </a:spcAft>
              <a:buClrTx/>
              <a:buSzTx/>
              <a:buFontTx/>
              <a:buNone/>
              <a:tabLst/>
              <a:defRPr/>
            </a:pPr>
            <a:r>
              <a:rPr kumimoji="0" lang="en-US" sz="100" b="0" i="0" u="none" strike="noStrike" kern="2000" cap="none" spc="0" normalizeH="0" baseline="0" noProof="0">
                <a:ln>
                  <a:noFill/>
                </a:ln>
                <a:solidFill>
                  <a:srgbClr val="738EA5"/>
                </a:solidFill>
                <a:effectLst/>
                <a:uLnTx/>
                <a:uFillTx/>
                <a:latin typeface="Calibri" pitchFamily="34" charset="0"/>
                <a:ea typeface="Times New Roman" pitchFamily="18" charset="0"/>
                <a:cs typeface="Calibri" pitchFamily="34" charset="0"/>
              </a:rPr>
              <a:t>Click to edit Master title style</a:t>
            </a:r>
            <a:endParaRPr kumimoji="0" lang="en-US" sz="100" b="0" i="0" u="none" strike="noStrike" kern="2000" cap="none" spc="0" normalizeH="0" baseline="0" noProof="0" dirty="0">
              <a:ln>
                <a:noFill/>
              </a:ln>
              <a:solidFill>
                <a:srgbClr val="738EA5"/>
              </a:solidFill>
              <a:effectLst/>
              <a:uLnTx/>
              <a:uFillTx/>
              <a:latin typeface="Calibri" pitchFamily="34" charset="0"/>
              <a:ea typeface="Times New Roman" pitchFamily="18" charset="0"/>
              <a:cs typeface="Calibri" pitchFamily="34" charset="0"/>
            </a:endParaRPr>
          </a:p>
        </p:txBody>
      </p:sp>
    </p:spTree>
    <p:extLst>
      <p:ext uri="{BB962C8B-B14F-4D97-AF65-F5344CB8AC3E}">
        <p14:creationId xmlns:p14="http://schemas.microsoft.com/office/powerpoint/2010/main" val="3928764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9"/>
          </p:nvPr>
        </p:nvSpPr>
        <p:spPr>
          <a:xfrm>
            <a:off x="502920" y="1016768"/>
            <a:ext cx="8884920" cy="6131560"/>
          </a:xfrm>
        </p:spPr>
        <p:txBody>
          <a:bodyPr/>
          <a:lstStyle/>
          <a:p>
            <a:r>
              <a:rPr lang="en-US" sz="2500" dirty="0"/>
              <a:t>Six borrowers were ultimately ready to proceed with projects totaling just over $17 million</a:t>
            </a:r>
          </a:p>
          <a:p>
            <a:r>
              <a:rPr lang="en-US" sz="2500" dirty="0"/>
              <a:t>With additional demand expected in 2017, RIIB sought an innovative solution to meet 2016 demand and delay public offering until 2017</a:t>
            </a:r>
          </a:p>
          <a:p>
            <a:pPr lvl="1"/>
            <a:r>
              <a:rPr lang="en-US" sz="2500" dirty="0"/>
              <a:t>Expected to meet minimum pooled loan criteria of ten (10) borrowers</a:t>
            </a:r>
          </a:p>
          <a:p>
            <a:pPr lvl="1"/>
            <a:r>
              <a:rPr lang="en-US" sz="2500" dirty="0"/>
              <a:t>Achieve a better rating and sized for more efficient execution</a:t>
            </a:r>
          </a:p>
          <a:p>
            <a:pPr lvl="1"/>
            <a:endParaRPr lang="en-US" sz="2500" dirty="0"/>
          </a:p>
          <a:p>
            <a:endParaRPr lang="en-US" sz="2500" dirty="0"/>
          </a:p>
        </p:txBody>
      </p:sp>
      <p:sp>
        <p:nvSpPr>
          <p:cNvPr id="3" name="Text Placeholder 2"/>
          <p:cNvSpPr>
            <a:spLocks noGrp="1"/>
          </p:cNvSpPr>
          <p:nvPr>
            <p:ph type="body" sz="quarter" idx="16"/>
          </p:nvPr>
        </p:nvSpPr>
        <p:spPr/>
        <p:txBody>
          <a:bodyPr/>
          <a:lstStyle/>
          <a:p>
            <a:r>
              <a:rPr lang="en-US" dirty="0"/>
              <a:t>Efficient Buildings Fund</a:t>
            </a:r>
          </a:p>
        </p:txBody>
      </p:sp>
      <p:sp>
        <p:nvSpPr>
          <p:cNvPr id="4" name="Slide Number Placeholder 3"/>
          <p:cNvSpPr>
            <a:spLocks noGrp="1"/>
          </p:cNvSpPr>
          <p:nvPr>
            <p:ph type="sldNum" sz="quarter" idx="4294967295"/>
          </p:nvPr>
        </p:nvSpPr>
        <p:spPr>
          <a:xfrm>
            <a:off x="6789420" y="7358592"/>
            <a:ext cx="544830" cy="413808"/>
          </a:xfrm>
          <a:prstGeom prst="rect">
            <a:avLst/>
          </a:prstGeom>
        </p:spPr>
        <p:txBody>
          <a:bodyPr/>
          <a:lstStyle/>
          <a:p>
            <a:pPr>
              <a:defRPr/>
            </a:pPr>
            <a:fld id="{3F79684A-F84C-4220-99AF-7A72B27EF470}" type="slidenum">
              <a:rPr lang="en-US" smtClean="0">
                <a:solidFill>
                  <a:prstClr val="black">
                    <a:lumMod val="65000"/>
                    <a:lumOff val="35000"/>
                  </a:prstClr>
                </a:solidFill>
              </a:rPr>
              <a:pPr>
                <a:defRPr/>
              </a:pPr>
              <a:t>26</a:t>
            </a:fld>
            <a:endParaRPr lang="en-US" dirty="0">
              <a:solidFill>
                <a:prstClr val="black">
                  <a:lumMod val="65000"/>
                  <a:lumOff val="35000"/>
                </a:prstClr>
              </a:solidFill>
            </a:endParaRPr>
          </a:p>
        </p:txBody>
      </p:sp>
      <p:sp>
        <p:nvSpPr>
          <p:cNvPr id="5" name="Title 1"/>
          <p:cNvSpPr txBox="1">
            <a:spLocks/>
          </p:cNvSpPr>
          <p:nvPr>
            <p:custDataLst>
              <p:tags r:id="rId1"/>
            </p:custDataLst>
          </p:nvPr>
        </p:nvSpPr>
        <p:spPr>
          <a:xfrm>
            <a:off x="0" y="77724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6331"/>
            <a:r>
              <a:rPr lang="en-US" kern="2000" dirty="0">
                <a:ea typeface="Times New Roman" pitchFamily="18" charset="0"/>
              </a:rPr>
              <a:t>Click to edit Master title style</a:t>
            </a:r>
          </a:p>
        </p:txBody>
      </p:sp>
      <p:sp>
        <p:nvSpPr>
          <p:cNvPr id="6" name="Title 1"/>
          <p:cNvSpPr txBox="1">
            <a:spLocks/>
          </p:cNvSpPr>
          <p:nvPr>
            <p:custDataLst>
              <p:tags r:id="rId2"/>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6331"/>
            <a:r>
              <a:rPr lang="en-US" kern="2000" dirty="0">
                <a:ea typeface="Times New Roman" pitchFamily="18" charset="0"/>
              </a:rPr>
              <a:t>Click to edit Master title style</a:t>
            </a:r>
          </a:p>
        </p:txBody>
      </p:sp>
      <p:sp>
        <p:nvSpPr>
          <p:cNvPr id="7" name="Title 1"/>
          <p:cNvSpPr txBox="1">
            <a:spLocks/>
          </p:cNvSpPr>
          <p:nvPr>
            <p:custDataLst>
              <p:tags r:id="rId3"/>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6331"/>
            <a:r>
              <a:rPr lang="en-US" kern="2000" dirty="0">
                <a:ea typeface="Times New Roman" pitchFamily="18" charset="0"/>
              </a:rPr>
              <a:t>Click to edit Master title style</a:t>
            </a:r>
          </a:p>
        </p:txBody>
      </p:sp>
      <p:sp>
        <p:nvSpPr>
          <p:cNvPr id="8" name="Title 1"/>
          <p:cNvSpPr txBox="1">
            <a:spLocks/>
          </p:cNvSpPr>
          <p:nvPr>
            <p:custDataLst>
              <p:tags r:id="rId4"/>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6331"/>
            <a:r>
              <a:rPr lang="en-US" kern="2000" dirty="0">
                <a:ea typeface="Times New Roman" pitchFamily="18" charset="0"/>
              </a:rPr>
              <a:t>Click to edit Master title style</a:t>
            </a:r>
          </a:p>
        </p:txBody>
      </p:sp>
      <p:sp>
        <p:nvSpPr>
          <p:cNvPr id="9" name="Title 1"/>
          <p:cNvSpPr txBox="1">
            <a:spLocks/>
          </p:cNvSpPr>
          <p:nvPr>
            <p:custDataLst>
              <p:tags r:id="rId5"/>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6331"/>
            <a:r>
              <a:rPr lang="en-US" kern="2000" dirty="0">
                <a:ea typeface="Times New Roman" pitchFamily="18" charset="0"/>
              </a:rPr>
              <a:t>Click to edit Master title style</a:t>
            </a:r>
          </a:p>
        </p:txBody>
      </p:sp>
      <p:sp>
        <p:nvSpPr>
          <p:cNvPr id="10" name="Title 1"/>
          <p:cNvSpPr txBox="1">
            <a:spLocks/>
          </p:cNvSpPr>
          <p:nvPr>
            <p:custDataLst>
              <p:tags r:id="rId6"/>
            </p:custDataLst>
          </p:nvPr>
        </p:nvSpPr>
        <p:spPr>
          <a:xfrm>
            <a:off x="152400" y="79248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marL="0" marR="0" lvl="0" indent="0" algn="l" defTabSz="506331" rtl="0" eaLnBrk="0" fontAlgn="base" latinLnBrk="0" hangingPunct="0">
              <a:lnSpc>
                <a:spcPct val="100000"/>
              </a:lnSpc>
              <a:spcBef>
                <a:spcPct val="0"/>
              </a:spcBef>
              <a:spcAft>
                <a:spcPct val="0"/>
              </a:spcAft>
              <a:buClrTx/>
              <a:buSzTx/>
              <a:buFontTx/>
              <a:buNone/>
              <a:tabLst/>
              <a:defRPr/>
            </a:pPr>
            <a:r>
              <a:rPr kumimoji="0" lang="en-US" sz="100" b="0" i="0" u="none" strike="noStrike" kern="2000" cap="none" spc="0" normalizeH="0" baseline="0" noProof="0">
                <a:ln>
                  <a:noFill/>
                </a:ln>
                <a:solidFill>
                  <a:srgbClr val="738EA5"/>
                </a:solidFill>
                <a:effectLst/>
                <a:uLnTx/>
                <a:uFillTx/>
                <a:latin typeface="Calibri" pitchFamily="34" charset="0"/>
                <a:ea typeface="Times New Roman" pitchFamily="18" charset="0"/>
                <a:cs typeface="Calibri" pitchFamily="34" charset="0"/>
              </a:rPr>
              <a:t>Click to edit Master title style</a:t>
            </a:r>
            <a:endParaRPr kumimoji="0" lang="en-US" sz="100" b="0" i="0" u="none" strike="noStrike" kern="2000" cap="none" spc="0" normalizeH="0" baseline="0" noProof="0" dirty="0">
              <a:ln>
                <a:noFill/>
              </a:ln>
              <a:solidFill>
                <a:srgbClr val="738EA5"/>
              </a:solidFill>
              <a:effectLst/>
              <a:uLnTx/>
              <a:uFillTx/>
              <a:latin typeface="Calibri" pitchFamily="34" charset="0"/>
              <a:ea typeface="Times New Roman" pitchFamily="18" charset="0"/>
              <a:cs typeface="Calibri" pitchFamily="34" charset="0"/>
            </a:endParaRPr>
          </a:p>
        </p:txBody>
      </p:sp>
    </p:spTree>
    <p:extLst>
      <p:ext uri="{BB962C8B-B14F-4D97-AF65-F5344CB8AC3E}">
        <p14:creationId xmlns:p14="http://schemas.microsoft.com/office/powerpoint/2010/main" val="541160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9"/>
          </p:nvPr>
        </p:nvSpPr>
        <p:spPr>
          <a:xfrm>
            <a:off x="502920" y="1016768"/>
            <a:ext cx="8884920" cy="6131560"/>
          </a:xfrm>
        </p:spPr>
        <p:txBody>
          <a:bodyPr/>
          <a:lstStyle/>
          <a:p>
            <a:r>
              <a:rPr lang="en-US" sz="2500" dirty="0"/>
              <a:t>RIIB solicited bank proposals in May of 2016 for Direct Placement</a:t>
            </a:r>
          </a:p>
          <a:p>
            <a:r>
              <a:rPr lang="en-US" sz="2500" dirty="0"/>
              <a:t>Selected a 17 month bank loan that can be pre-paid with no penalty in 12 months</a:t>
            </a:r>
          </a:p>
          <a:p>
            <a:pPr lvl="1"/>
            <a:r>
              <a:rPr lang="en-US" sz="2500" dirty="0"/>
              <a:t>Provides flexibility to refinance and include 2016 loans in 2017 public offering</a:t>
            </a:r>
          </a:p>
          <a:p>
            <a:r>
              <a:rPr lang="en-US" sz="2500" dirty="0"/>
              <a:t>Closed transaction on July 8, 2016</a:t>
            </a:r>
          </a:p>
          <a:p>
            <a:pPr lvl="1"/>
            <a:r>
              <a:rPr lang="en-US" sz="2500" dirty="0"/>
              <a:t>Critical to meet timing related to construction season</a:t>
            </a:r>
          </a:p>
          <a:p>
            <a:pPr lvl="1"/>
            <a:r>
              <a:rPr lang="en-US" sz="2500" dirty="0"/>
              <a:t>Critical to ensure school building projects could be completed  by school’s start in Fall of 2016</a:t>
            </a:r>
          </a:p>
          <a:p>
            <a:pPr lvl="1"/>
            <a:endParaRPr lang="en-US" sz="2500" dirty="0"/>
          </a:p>
          <a:p>
            <a:endParaRPr lang="en-US" sz="2500" dirty="0"/>
          </a:p>
        </p:txBody>
      </p:sp>
      <p:sp>
        <p:nvSpPr>
          <p:cNvPr id="3" name="Text Placeholder 2"/>
          <p:cNvSpPr>
            <a:spLocks noGrp="1"/>
          </p:cNvSpPr>
          <p:nvPr>
            <p:ph type="body" sz="quarter" idx="16"/>
          </p:nvPr>
        </p:nvSpPr>
        <p:spPr/>
        <p:txBody>
          <a:bodyPr/>
          <a:lstStyle/>
          <a:p>
            <a:r>
              <a:rPr lang="en-US" dirty="0"/>
              <a:t>Efficient Buildings Fund</a:t>
            </a:r>
          </a:p>
        </p:txBody>
      </p:sp>
      <p:sp>
        <p:nvSpPr>
          <p:cNvPr id="4" name="Slide Number Placeholder 3"/>
          <p:cNvSpPr>
            <a:spLocks noGrp="1"/>
          </p:cNvSpPr>
          <p:nvPr>
            <p:ph type="sldNum" sz="quarter" idx="4294967295"/>
          </p:nvPr>
        </p:nvSpPr>
        <p:spPr>
          <a:xfrm>
            <a:off x="6789420" y="7358592"/>
            <a:ext cx="544830" cy="413808"/>
          </a:xfrm>
          <a:prstGeom prst="rect">
            <a:avLst/>
          </a:prstGeom>
        </p:spPr>
        <p:txBody>
          <a:bodyPr/>
          <a:lstStyle/>
          <a:p>
            <a:pPr>
              <a:defRPr/>
            </a:pPr>
            <a:fld id="{3F79684A-F84C-4220-99AF-7A72B27EF470}" type="slidenum">
              <a:rPr lang="en-US" smtClean="0">
                <a:solidFill>
                  <a:prstClr val="black">
                    <a:lumMod val="65000"/>
                    <a:lumOff val="35000"/>
                  </a:prstClr>
                </a:solidFill>
              </a:rPr>
              <a:pPr>
                <a:defRPr/>
              </a:pPr>
              <a:t>27</a:t>
            </a:fld>
            <a:endParaRPr lang="en-US" dirty="0">
              <a:solidFill>
                <a:prstClr val="black">
                  <a:lumMod val="65000"/>
                  <a:lumOff val="35000"/>
                </a:prstClr>
              </a:solidFill>
            </a:endParaRPr>
          </a:p>
        </p:txBody>
      </p:sp>
      <p:sp>
        <p:nvSpPr>
          <p:cNvPr id="5" name="Title 1"/>
          <p:cNvSpPr txBox="1">
            <a:spLocks/>
          </p:cNvSpPr>
          <p:nvPr>
            <p:custDataLst>
              <p:tags r:id="rId1"/>
            </p:custDataLst>
          </p:nvPr>
        </p:nvSpPr>
        <p:spPr>
          <a:xfrm>
            <a:off x="0" y="77724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6686"/>
            <a:r>
              <a:rPr lang="en-US" kern="2000" dirty="0">
                <a:ea typeface="Times New Roman" pitchFamily="18" charset="0"/>
              </a:rPr>
              <a:t>Click to edit Master title style</a:t>
            </a:r>
          </a:p>
        </p:txBody>
      </p:sp>
      <p:sp>
        <p:nvSpPr>
          <p:cNvPr id="6" name="Title 1"/>
          <p:cNvSpPr txBox="1">
            <a:spLocks/>
          </p:cNvSpPr>
          <p:nvPr>
            <p:custDataLst>
              <p:tags r:id="rId2"/>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6686"/>
            <a:r>
              <a:rPr lang="en-US" kern="2000" dirty="0">
                <a:ea typeface="Times New Roman" pitchFamily="18" charset="0"/>
              </a:rPr>
              <a:t>Click to edit Master title style</a:t>
            </a:r>
          </a:p>
        </p:txBody>
      </p:sp>
      <p:sp>
        <p:nvSpPr>
          <p:cNvPr id="7" name="Title 1"/>
          <p:cNvSpPr txBox="1">
            <a:spLocks/>
          </p:cNvSpPr>
          <p:nvPr>
            <p:custDataLst>
              <p:tags r:id="rId3"/>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6686"/>
            <a:r>
              <a:rPr lang="en-US" kern="2000" dirty="0">
                <a:ea typeface="Times New Roman" pitchFamily="18" charset="0"/>
              </a:rPr>
              <a:t>Click to edit Master title style</a:t>
            </a:r>
          </a:p>
        </p:txBody>
      </p:sp>
      <p:sp>
        <p:nvSpPr>
          <p:cNvPr id="8" name="Title 1"/>
          <p:cNvSpPr txBox="1">
            <a:spLocks/>
          </p:cNvSpPr>
          <p:nvPr>
            <p:custDataLst>
              <p:tags r:id="rId4"/>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6686"/>
            <a:r>
              <a:rPr lang="en-US" kern="2000" dirty="0">
                <a:ea typeface="Times New Roman" pitchFamily="18" charset="0"/>
              </a:rPr>
              <a:t>Click to edit Master title style</a:t>
            </a:r>
          </a:p>
        </p:txBody>
      </p:sp>
      <p:sp>
        <p:nvSpPr>
          <p:cNvPr id="9" name="Title 1"/>
          <p:cNvSpPr txBox="1">
            <a:spLocks/>
          </p:cNvSpPr>
          <p:nvPr>
            <p:custDataLst>
              <p:tags r:id="rId5"/>
            </p:custDataLst>
          </p:nvPr>
        </p:nvSpPr>
        <p:spPr>
          <a:xfrm>
            <a:off x="152400" y="79248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marL="0" marR="0" lvl="0" indent="0" algn="l" defTabSz="506686" rtl="0" eaLnBrk="0" fontAlgn="base" latinLnBrk="0" hangingPunct="0">
              <a:lnSpc>
                <a:spcPct val="100000"/>
              </a:lnSpc>
              <a:spcBef>
                <a:spcPct val="0"/>
              </a:spcBef>
              <a:spcAft>
                <a:spcPct val="0"/>
              </a:spcAft>
              <a:buClrTx/>
              <a:buSzTx/>
              <a:buFontTx/>
              <a:buNone/>
              <a:tabLst/>
              <a:defRPr/>
            </a:pPr>
            <a:r>
              <a:rPr kumimoji="0" lang="en-US" sz="100" b="0" i="0" u="none" strike="noStrike" kern="2000" cap="none" spc="0" normalizeH="0" baseline="0" noProof="0">
                <a:ln>
                  <a:noFill/>
                </a:ln>
                <a:solidFill>
                  <a:srgbClr val="738EA5"/>
                </a:solidFill>
                <a:effectLst/>
                <a:uLnTx/>
                <a:uFillTx/>
                <a:latin typeface="Calibri" pitchFamily="34" charset="0"/>
                <a:ea typeface="Times New Roman" pitchFamily="18" charset="0"/>
                <a:cs typeface="Calibri" pitchFamily="34" charset="0"/>
              </a:rPr>
              <a:t>Click to edit Master title style</a:t>
            </a:r>
            <a:endParaRPr kumimoji="0" lang="en-US" sz="100" b="0" i="0" u="none" strike="noStrike" kern="2000" cap="none" spc="0" normalizeH="0" baseline="0" noProof="0" dirty="0">
              <a:ln>
                <a:noFill/>
              </a:ln>
              <a:solidFill>
                <a:srgbClr val="738EA5"/>
              </a:solidFill>
              <a:effectLst/>
              <a:uLnTx/>
              <a:uFillTx/>
              <a:latin typeface="Calibri" pitchFamily="34" charset="0"/>
              <a:ea typeface="Times New Roman" pitchFamily="18" charset="0"/>
              <a:cs typeface="Calibri" pitchFamily="34" charset="0"/>
            </a:endParaRPr>
          </a:p>
        </p:txBody>
      </p:sp>
    </p:spTree>
    <p:extLst>
      <p:ext uri="{BB962C8B-B14F-4D97-AF65-F5344CB8AC3E}">
        <p14:creationId xmlns:p14="http://schemas.microsoft.com/office/powerpoint/2010/main" val="3781519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9"/>
          </p:nvPr>
        </p:nvSpPr>
        <p:spPr>
          <a:xfrm>
            <a:off x="502920" y="1016768"/>
            <a:ext cx="8884920" cy="6131560"/>
          </a:xfrm>
        </p:spPr>
        <p:txBody>
          <a:bodyPr/>
          <a:lstStyle/>
          <a:p>
            <a:r>
              <a:rPr lang="en-US" sz="2500" dirty="0"/>
              <a:t>RIIB used loan proceeds to make long-term, fixed-rate loans to borrowers in 2016</a:t>
            </a:r>
          </a:p>
          <a:p>
            <a:r>
              <a:rPr lang="en-US" sz="2500" dirty="0"/>
              <a:t>However, RIIB long term financing will not be completed until 2017</a:t>
            </a:r>
          </a:p>
          <a:p>
            <a:r>
              <a:rPr lang="en-US" sz="2500" dirty="0"/>
              <a:t>To mitigate interest rate risk on 2017 Bonds, RIIB incorporated interest rate caps into Plan of Finance</a:t>
            </a:r>
          </a:p>
          <a:p>
            <a:pPr lvl="1"/>
            <a:r>
              <a:rPr lang="en-US" sz="2500" dirty="0"/>
              <a:t> A series of forward starting interest rate caps provided the best solution for reducing RIIB’s exposure to rising interest rates</a:t>
            </a:r>
          </a:p>
          <a:p>
            <a:pPr lvl="1"/>
            <a:endParaRPr lang="en-US" sz="2500" dirty="0"/>
          </a:p>
          <a:p>
            <a:endParaRPr lang="en-US" sz="2500" dirty="0"/>
          </a:p>
        </p:txBody>
      </p:sp>
      <p:sp>
        <p:nvSpPr>
          <p:cNvPr id="3" name="Text Placeholder 2"/>
          <p:cNvSpPr>
            <a:spLocks noGrp="1"/>
          </p:cNvSpPr>
          <p:nvPr>
            <p:ph type="body" sz="quarter" idx="16"/>
          </p:nvPr>
        </p:nvSpPr>
        <p:spPr/>
        <p:txBody>
          <a:bodyPr/>
          <a:lstStyle/>
          <a:p>
            <a:r>
              <a:rPr lang="en-US" dirty="0"/>
              <a:t>Efficient Buildings Fund</a:t>
            </a:r>
          </a:p>
        </p:txBody>
      </p:sp>
      <p:sp>
        <p:nvSpPr>
          <p:cNvPr id="4" name="Slide Number Placeholder 3"/>
          <p:cNvSpPr>
            <a:spLocks noGrp="1"/>
          </p:cNvSpPr>
          <p:nvPr>
            <p:ph type="sldNum" sz="quarter" idx="4294967295"/>
          </p:nvPr>
        </p:nvSpPr>
        <p:spPr>
          <a:xfrm>
            <a:off x="6789420" y="7358592"/>
            <a:ext cx="544830" cy="413808"/>
          </a:xfrm>
          <a:prstGeom prst="rect">
            <a:avLst/>
          </a:prstGeom>
        </p:spPr>
        <p:txBody>
          <a:bodyPr/>
          <a:lstStyle/>
          <a:p>
            <a:pPr>
              <a:defRPr/>
            </a:pPr>
            <a:fld id="{3F79684A-F84C-4220-99AF-7A72B27EF470}" type="slidenum">
              <a:rPr lang="en-US" smtClean="0">
                <a:solidFill>
                  <a:prstClr val="black">
                    <a:lumMod val="65000"/>
                    <a:lumOff val="35000"/>
                  </a:prstClr>
                </a:solidFill>
              </a:rPr>
              <a:pPr>
                <a:defRPr/>
              </a:pPr>
              <a:t>28</a:t>
            </a:fld>
            <a:endParaRPr lang="en-US" dirty="0">
              <a:solidFill>
                <a:prstClr val="black">
                  <a:lumMod val="65000"/>
                  <a:lumOff val="35000"/>
                </a:prstClr>
              </a:solidFill>
            </a:endParaRPr>
          </a:p>
        </p:txBody>
      </p:sp>
      <p:sp>
        <p:nvSpPr>
          <p:cNvPr id="5" name="Title 1"/>
          <p:cNvSpPr txBox="1">
            <a:spLocks/>
          </p:cNvSpPr>
          <p:nvPr>
            <p:custDataLst>
              <p:tags r:id="rId1"/>
            </p:custDataLst>
          </p:nvPr>
        </p:nvSpPr>
        <p:spPr>
          <a:xfrm>
            <a:off x="0" y="77724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7099"/>
            <a:r>
              <a:rPr lang="en-US" kern="2000" dirty="0">
                <a:ea typeface="Times New Roman" pitchFamily="18" charset="0"/>
              </a:rPr>
              <a:t>Click to edit Master title style</a:t>
            </a:r>
          </a:p>
        </p:txBody>
      </p:sp>
      <p:sp>
        <p:nvSpPr>
          <p:cNvPr id="6" name="Title 1"/>
          <p:cNvSpPr txBox="1">
            <a:spLocks/>
          </p:cNvSpPr>
          <p:nvPr>
            <p:custDataLst>
              <p:tags r:id="rId2"/>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7099"/>
            <a:r>
              <a:rPr lang="en-US" kern="2000" dirty="0">
                <a:ea typeface="Times New Roman" pitchFamily="18" charset="0"/>
              </a:rPr>
              <a:t>Click to edit Master title style</a:t>
            </a:r>
          </a:p>
        </p:txBody>
      </p:sp>
      <p:sp>
        <p:nvSpPr>
          <p:cNvPr id="7" name="Title 1"/>
          <p:cNvSpPr txBox="1">
            <a:spLocks/>
          </p:cNvSpPr>
          <p:nvPr>
            <p:custDataLst>
              <p:tags r:id="rId3"/>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7099"/>
            <a:r>
              <a:rPr lang="en-US" kern="2000" dirty="0">
                <a:ea typeface="Times New Roman" pitchFamily="18" charset="0"/>
              </a:rPr>
              <a:t>Click to edit Master title style</a:t>
            </a:r>
          </a:p>
        </p:txBody>
      </p:sp>
      <p:sp>
        <p:nvSpPr>
          <p:cNvPr id="8" name="Title 1"/>
          <p:cNvSpPr txBox="1">
            <a:spLocks/>
          </p:cNvSpPr>
          <p:nvPr>
            <p:custDataLst>
              <p:tags r:id="rId4"/>
            </p:custDataLst>
          </p:nvPr>
        </p:nvSpPr>
        <p:spPr>
          <a:xfrm>
            <a:off x="152400" y="79248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marL="0" marR="0" lvl="0" indent="0" algn="l" defTabSz="507099" rtl="0" eaLnBrk="0" fontAlgn="base" latinLnBrk="0" hangingPunct="0">
              <a:lnSpc>
                <a:spcPct val="100000"/>
              </a:lnSpc>
              <a:spcBef>
                <a:spcPct val="0"/>
              </a:spcBef>
              <a:spcAft>
                <a:spcPct val="0"/>
              </a:spcAft>
              <a:buClrTx/>
              <a:buSzTx/>
              <a:buFontTx/>
              <a:buNone/>
              <a:tabLst/>
              <a:defRPr/>
            </a:pPr>
            <a:r>
              <a:rPr kumimoji="0" lang="en-US" sz="100" b="0" i="0" u="none" strike="noStrike" kern="2000" cap="none" spc="0" normalizeH="0" baseline="0" noProof="0">
                <a:ln>
                  <a:noFill/>
                </a:ln>
                <a:solidFill>
                  <a:srgbClr val="738EA5"/>
                </a:solidFill>
                <a:effectLst/>
                <a:uLnTx/>
                <a:uFillTx/>
                <a:latin typeface="Calibri" pitchFamily="34" charset="0"/>
                <a:ea typeface="Times New Roman" pitchFamily="18" charset="0"/>
                <a:cs typeface="Calibri" pitchFamily="34" charset="0"/>
              </a:rPr>
              <a:t>Click to edit Master title style</a:t>
            </a:r>
            <a:endParaRPr kumimoji="0" lang="en-US" sz="100" b="0" i="0" u="none" strike="noStrike" kern="2000" cap="none" spc="0" normalizeH="0" baseline="0" noProof="0" dirty="0">
              <a:ln>
                <a:noFill/>
              </a:ln>
              <a:solidFill>
                <a:srgbClr val="738EA5"/>
              </a:solidFill>
              <a:effectLst/>
              <a:uLnTx/>
              <a:uFillTx/>
              <a:latin typeface="Calibri" pitchFamily="34" charset="0"/>
              <a:ea typeface="Times New Roman" pitchFamily="18" charset="0"/>
              <a:cs typeface="Calibri" pitchFamily="34" charset="0"/>
            </a:endParaRPr>
          </a:p>
        </p:txBody>
      </p:sp>
    </p:spTree>
    <p:extLst>
      <p:ext uri="{BB962C8B-B14F-4D97-AF65-F5344CB8AC3E}">
        <p14:creationId xmlns:p14="http://schemas.microsoft.com/office/powerpoint/2010/main" val="877423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9"/>
          </p:nvPr>
        </p:nvSpPr>
        <p:spPr>
          <a:xfrm>
            <a:off x="502920" y="920814"/>
            <a:ext cx="8884920" cy="6437778"/>
          </a:xfrm>
        </p:spPr>
        <p:txBody>
          <a:bodyPr/>
          <a:lstStyle/>
          <a:p>
            <a:r>
              <a:rPr lang="en-US" sz="2200" dirty="0"/>
              <a:t>RIIB’s interim Plan of Finance allowed them to finance projects ready to proceed in 2016 while creating the opportunity for critical mass and borrower diversity for the expected 2017 financing</a:t>
            </a:r>
          </a:p>
          <a:p>
            <a:r>
              <a:rPr lang="en-US" sz="2200" dirty="0"/>
              <a:t>Plan was consistent with RIIB’s mandate to fill financing gaps by investing $17.3 million of long-term capital in projects for six (6) communities</a:t>
            </a:r>
          </a:p>
          <a:p>
            <a:r>
              <a:rPr lang="en-US" sz="2200" dirty="0"/>
              <a:t>After debt service, these six (6) communities will save nearly $20 million from reduced energy costs, reduce carbon emissions per annum equivalent to 19 million miles driven by the average passenger vehicle and reduce energy consumption every year equal to that of 832 homes</a:t>
            </a:r>
          </a:p>
          <a:p>
            <a:r>
              <a:rPr lang="en-US" sz="2200" dirty="0"/>
              <a:t>This investment will create or support more than 250 jobs</a:t>
            </a:r>
          </a:p>
          <a:p>
            <a:r>
              <a:rPr lang="en-US" sz="2200" dirty="0"/>
              <a:t>Innovative approach was completed in approximately four (4) weeks</a:t>
            </a:r>
          </a:p>
          <a:p>
            <a:endParaRPr lang="en-US" sz="2500" dirty="0"/>
          </a:p>
        </p:txBody>
      </p:sp>
      <p:sp>
        <p:nvSpPr>
          <p:cNvPr id="3" name="Text Placeholder 2"/>
          <p:cNvSpPr>
            <a:spLocks noGrp="1"/>
          </p:cNvSpPr>
          <p:nvPr>
            <p:ph type="body" sz="quarter" idx="16"/>
          </p:nvPr>
        </p:nvSpPr>
        <p:spPr/>
        <p:txBody>
          <a:bodyPr/>
          <a:lstStyle/>
          <a:p>
            <a:r>
              <a:rPr lang="en-US" dirty="0"/>
              <a:t>Efficient Buildings Fund</a:t>
            </a:r>
          </a:p>
        </p:txBody>
      </p:sp>
      <p:sp>
        <p:nvSpPr>
          <p:cNvPr id="4" name="Slide Number Placeholder 3"/>
          <p:cNvSpPr>
            <a:spLocks noGrp="1"/>
          </p:cNvSpPr>
          <p:nvPr>
            <p:ph type="sldNum" sz="quarter" idx="4294967295"/>
          </p:nvPr>
        </p:nvSpPr>
        <p:spPr>
          <a:xfrm>
            <a:off x="6789420" y="7358592"/>
            <a:ext cx="544830" cy="413808"/>
          </a:xfrm>
          <a:prstGeom prst="rect">
            <a:avLst/>
          </a:prstGeom>
        </p:spPr>
        <p:txBody>
          <a:bodyPr/>
          <a:lstStyle/>
          <a:p>
            <a:pPr>
              <a:defRPr/>
            </a:pPr>
            <a:fld id="{3F79684A-F84C-4220-99AF-7A72B27EF470}" type="slidenum">
              <a:rPr lang="en-US" smtClean="0">
                <a:solidFill>
                  <a:prstClr val="black">
                    <a:lumMod val="65000"/>
                    <a:lumOff val="35000"/>
                  </a:prstClr>
                </a:solidFill>
              </a:rPr>
              <a:pPr>
                <a:defRPr/>
              </a:pPr>
              <a:t>29</a:t>
            </a:fld>
            <a:endParaRPr lang="en-US" dirty="0">
              <a:solidFill>
                <a:prstClr val="black">
                  <a:lumMod val="65000"/>
                  <a:lumOff val="35000"/>
                </a:prstClr>
              </a:solidFill>
            </a:endParaRPr>
          </a:p>
        </p:txBody>
      </p:sp>
      <p:sp>
        <p:nvSpPr>
          <p:cNvPr id="5" name="Title 1"/>
          <p:cNvSpPr txBox="1">
            <a:spLocks/>
          </p:cNvSpPr>
          <p:nvPr>
            <p:custDataLst>
              <p:tags r:id="rId1"/>
            </p:custDataLst>
          </p:nvPr>
        </p:nvSpPr>
        <p:spPr>
          <a:xfrm>
            <a:off x="0" y="77724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7574"/>
            <a:r>
              <a:rPr lang="en-US" kern="2000" dirty="0">
                <a:ea typeface="Times New Roman" pitchFamily="18" charset="0"/>
              </a:rPr>
              <a:t>Click to edit Master title style</a:t>
            </a:r>
          </a:p>
        </p:txBody>
      </p:sp>
      <p:sp>
        <p:nvSpPr>
          <p:cNvPr id="6" name="Title 1"/>
          <p:cNvSpPr txBox="1">
            <a:spLocks/>
          </p:cNvSpPr>
          <p:nvPr>
            <p:custDataLst>
              <p:tags r:id="rId2"/>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7574"/>
            <a:r>
              <a:rPr lang="en-US" kern="2000" dirty="0">
                <a:ea typeface="Times New Roman" pitchFamily="18" charset="0"/>
              </a:rPr>
              <a:t>Click to edit Master title style</a:t>
            </a:r>
          </a:p>
        </p:txBody>
      </p:sp>
      <p:sp>
        <p:nvSpPr>
          <p:cNvPr id="7" name="Title 1"/>
          <p:cNvSpPr txBox="1">
            <a:spLocks/>
          </p:cNvSpPr>
          <p:nvPr>
            <p:custDataLst>
              <p:tags r:id="rId3"/>
            </p:custDataLst>
          </p:nvPr>
        </p:nvSpPr>
        <p:spPr>
          <a:xfrm>
            <a:off x="152400" y="79248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marL="0" marR="0" lvl="0" indent="0" algn="l" defTabSz="507574" rtl="0" eaLnBrk="0" fontAlgn="base" latinLnBrk="0" hangingPunct="0">
              <a:lnSpc>
                <a:spcPct val="100000"/>
              </a:lnSpc>
              <a:spcBef>
                <a:spcPct val="0"/>
              </a:spcBef>
              <a:spcAft>
                <a:spcPct val="0"/>
              </a:spcAft>
              <a:buClrTx/>
              <a:buSzTx/>
              <a:buFontTx/>
              <a:buNone/>
              <a:tabLst/>
              <a:defRPr/>
            </a:pPr>
            <a:r>
              <a:rPr kumimoji="0" lang="en-US" sz="100" b="0" i="0" u="none" strike="noStrike" kern="2000" cap="none" spc="0" normalizeH="0" baseline="0" noProof="0">
                <a:ln>
                  <a:noFill/>
                </a:ln>
                <a:solidFill>
                  <a:srgbClr val="738EA5"/>
                </a:solidFill>
                <a:effectLst/>
                <a:uLnTx/>
                <a:uFillTx/>
                <a:latin typeface="Calibri" pitchFamily="34" charset="0"/>
                <a:ea typeface="Times New Roman" pitchFamily="18" charset="0"/>
                <a:cs typeface="Calibri" pitchFamily="34" charset="0"/>
              </a:rPr>
              <a:t>Click to edit Master title style</a:t>
            </a:r>
            <a:endParaRPr kumimoji="0" lang="en-US" sz="100" b="0" i="0" u="none" strike="noStrike" kern="2000" cap="none" spc="0" normalizeH="0" baseline="0" noProof="0" dirty="0">
              <a:ln>
                <a:noFill/>
              </a:ln>
              <a:solidFill>
                <a:srgbClr val="738EA5"/>
              </a:solidFill>
              <a:effectLst/>
              <a:uLnTx/>
              <a:uFillTx/>
              <a:latin typeface="Calibri" pitchFamily="34" charset="0"/>
              <a:ea typeface="Times New Roman" pitchFamily="18" charset="0"/>
              <a:cs typeface="Calibri" pitchFamily="34" charset="0"/>
            </a:endParaRPr>
          </a:p>
        </p:txBody>
      </p:sp>
    </p:spTree>
    <p:extLst>
      <p:ext uri="{BB962C8B-B14F-4D97-AF65-F5344CB8AC3E}">
        <p14:creationId xmlns:p14="http://schemas.microsoft.com/office/powerpoint/2010/main" val="2117426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Publishing Placeholder" hidden="1"/>
          <p:cNvSpPr>
            <a:spLocks noGrp="1"/>
          </p:cNvSpPr>
          <p:nvPr>
            <p:ph type="title"/>
            <p:custDataLst>
              <p:tags r:id="rId2"/>
            </p:custDataLst>
          </p:nvPr>
        </p:nvSpPr>
        <p:spPr>
          <a:xfrm>
            <a:off x="0" y="7773669"/>
            <a:ext cx="10058400" cy="50800"/>
          </a:xfrm>
          <a:prstGeom prst="rect">
            <a:avLst/>
          </a:prstGeom>
        </p:spPr>
        <p:txBody>
          <a:bodyPr/>
          <a:lstStyle>
            <a:lvl1pPr>
              <a:defRPr sz="100">
                <a:solidFill>
                  <a:srgbClr val="738EA5"/>
                </a:solidFill>
                <a:latin typeface="Calibri" pitchFamily="34" charset="0"/>
                <a:cs typeface="Calibri" pitchFamily="34" charset="0"/>
              </a:defRPr>
            </a:lvl1pPr>
          </a:lstStyle>
          <a:p>
            <a:r>
              <a:rPr lang="en-US"/>
              <a:t>New York State Environmental Facilities Corporation</a:t>
            </a:r>
            <a:endParaRPr lang="" dirty="0"/>
          </a:p>
        </p:txBody>
      </p:sp>
      <p:sp>
        <p:nvSpPr>
          <p:cNvPr id="23" name="Date (L)" descr="coverdate"/>
          <p:cNvSpPr txBox="1">
            <a:spLocks/>
          </p:cNvSpPr>
          <p:nvPr>
            <p:custDataLst>
              <p:tags r:id="rId3"/>
            </p:custDataLst>
          </p:nvPr>
        </p:nvSpPr>
        <p:spPr>
          <a:xfrm>
            <a:off x="3048000" y="4419600"/>
            <a:ext cx="2743200" cy="738664"/>
          </a:xfrm>
          <a:prstGeom prst="rect">
            <a:avLst/>
          </a:prstGeom>
        </p:spPr>
        <p:txBody>
          <a:bodyPr wrap="square" lIns="0" tIns="0" rIns="0" bIns="0">
            <a:spAutoFit/>
          </a:bodyPr>
          <a:lstStyle>
            <a:lvl1pPr marL="0" indent="0">
              <a:spcBef>
                <a:spcPts val="0"/>
              </a:spcBef>
              <a:buFontTx/>
              <a:buNone/>
              <a:defRPr sz="1200">
                <a:solidFill>
                  <a:schemeClr val="tx1"/>
                </a:solidFill>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defTabSz="1003950" eaLnBrk="1" hangingPunct="1">
              <a:defRPr/>
            </a:pPr>
            <a:r>
              <a:rPr lang="en-US" sz="2400" b="1" kern="0" dirty="0">
                <a:solidFill>
                  <a:srgbClr val="000000"/>
                </a:solidFill>
                <a:cs typeface="Calibri" pitchFamily="34" charset="0"/>
              </a:rPr>
              <a:t>Sabrina Ty</a:t>
            </a:r>
          </a:p>
          <a:p>
            <a:pPr defTabSz="1003950" eaLnBrk="1" hangingPunct="1">
              <a:defRPr/>
            </a:pPr>
            <a:r>
              <a:rPr lang="en-US" sz="2400" b="1" kern="0" dirty="0">
                <a:solidFill>
                  <a:srgbClr val="000000"/>
                </a:solidFill>
                <a:cs typeface="Calibri" pitchFamily="34" charset="0"/>
              </a:rPr>
              <a:t>President and CEO</a:t>
            </a:r>
          </a:p>
        </p:txBody>
      </p:sp>
      <p:sp>
        <p:nvSpPr>
          <p:cNvPr id="24" name="Author (L)" descr="coverauthor"/>
          <p:cNvSpPr txBox="1">
            <a:spLocks/>
          </p:cNvSpPr>
          <p:nvPr>
            <p:custDataLst>
              <p:tags r:id="rId4"/>
            </p:custDataLst>
          </p:nvPr>
        </p:nvSpPr>
        <p:spPr>
          <a:xfrm>
            <a:off x="356620" y="3895344"/>
            <a:ext cx="9354311" cy="288000"/>
          </a:xfrm>
          <a:prstGeom prst="rect">
            <a:avLst/>
          </a:prstGeom>
        </p:spPr>
        <p:txBody>
          <a:bodyPr lIns="0" tIns="0" rIns="0" bIns="0"/>
          <a:lstStyle>
            <a:lvl1pPr marL="0" indent="0">
              <a:spcBef>
                <a:spcPts val="0"/>
              </a:spcBef>
              <a:buFontTx/>
              <a:buNone/>
              <a:defRPr sz="1800" baseline="0">
                <a:solidFill>
                  <a:schemeClr val="tx1"/>
                </a:solidFill>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defTabSz="1003950" eaLnBrk="1" hangingPunct="1">
              <a:defRPr/>
            </a:pPr>
            <a:endParaRPr lang="en-US" kern="0" dirty="0">
              <a:solidFill>
                <a:srgbClr val="FFFFFF"/>
              </a:solidFill>
              <a:cs typeface="Calibri" pitchFamily="34" charset="0"/>
            </a:endParaRPr>
          </a:p>
        </p:txBody>
      </p:sp>
      <p:sp>
        <p:nvSpPr>
          <p:cNvPr id="29" name="Subtitle (L)" descr="title"/>
          <p:cNvSpPr txBox="1">
            <a:spLocks/>
          </p:cNvSpPr>
          <p:nvPr>
            <p:custDataLst>
              <p:tags r:id="rId5"/>
            </p:custDataLst>
          </p:nvPr>
        </p:nvSpPr>
        <p:spPr>
          <a:xfrm>
            <a:off x="381040" y="3276600"/>
            <a:ext cx="9354311" cy="383695"/>
          </a:xfrm>
          <a:prstGeom prst="rect">
            <a:avLst/>
          </a:prstGeom>
        </p:spPr>
        <p:txBody>
          <a:bodyPr lIns="0" tIns="0" rIns="0" bIns="0">
            <a:spAutoFit/>
          </a:bodyPr>
          <a:lstStyle>
            <a:lvl1pPr marL="0" indent="0">
              <a:spcBef>
                <a:spcPts val="0"/>
              </a:spcBef>
              <a:buFontTx/>
              <a:buNone/>
              <a:defRPr sz="2400">
                <a:solidFill>
                  <a:schemeClr val="tx1"/>
                </a:solidFill>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marL="348440" indent="-348440" defTabSz="466084" eaLnBrk="1" hangingPunct="1">
              <a:spcBef>
                <a:spcPct val="20000"/>
              </a:spcBef>
              <a:defRPr/>
            </a:pPr>
            <a:endParaRPr lang="en-US" sz="2500" kern="0" dirty="0">
              <a:solidFill>
                <a:srgbClr val="FFFFFF"/>
              </a:solidFill>
              <a:cs typeface="Calibri" pitchFamily="34" charset="0"/>
            </a:endParaRPr>
          </a:p>
        </p:txBody>
      </p:sp>
      <p:sp>
        <p:nvSpPr>
          <p:cNvPr id="30" name="Company Name (L)" descr="covertitle"/>
          <p:cNvSpPr txBox="1">
            <a:spLocks/>
          </p:cNvSpPr>
          <p:nvPr>
            <p:custDataLst>
              <p:tags r:id="rId6"/>
            </p:custDataLst>
          </p:nvPr>
        </p:nvSpPr>
        <p:spPr>
          <a:xfrm>
            <a:off x="3048000" y="1524000"/>
            <a:ext cx="6477000" cy="1923604"/>
          </a:xfrm>
          <a:prstGeom prst="rect">
            <a:avLst/>
          </a:prstGeom>
        </p:spPr>
        <p:txBody>
          <a:bodyPr wrap="square" lIns="0" tIns="0" rIns="0" bIns="0">
            <a:spAutoFit/>
          </a:bodyPr>
          <a:lstStyle>
            <a:lvl1pPr marL="0" indent="0">
              <a:lnSpc>
                <a:spcPts val="5000"/>
              </a:lnSpc>
              <a:spcBef>
                <a:spcPts val="0"/>
              </a:spcBef>
              <a:buFontTx/>
              <a:buNone/>
              <a:defRPr sz="4800">
                <a:solidFill>
                  <a:schemeClr val="tx1"/>
                </a:solidFill>
              </a:defRPr>
            </a:lvl1pPr>
            <a:lvl2pPr marL="0" indent="0">
              <a:spcBef>
                <a:spcPts val="1800"/>
              </a:spcBef>
              <a:buFontTx/>
              <a:buNone/>
              <a:defRPr sz="2400">
                <a:solidFill>
                  <a:srgbClr val="FFFFFF"/>
                </a:solidFill>
              </a:defRPr>
            </a:lvl2pPr>
            <a:lvl3pPr marL="0" indent="0">
              <a:spcBef>
                <a:spcPts val="2400"/>
              </a:spcBef>
              <a:buFontTx/>
              <a:buNone/>
              <a:defRPr sz="1800">
                <a:solidFill>
                  <a:srgbClr val="FFFFFF"/>
                </a:solidFill>
              </a:defRPr>
            </a:lvl3pPr>
            <a:lvl4pPr marL="0" indent="0">
              <a:buFontTx/>
              <a:buNone/>
              <a:defRPr sz="1200">
                <a:solidFill>
                  <a:srgbClr val="FFFFFF"/>
                </a:solidFill>
              </a:defRPr>
            </a:lvl4pPr>
            <a:lvl5pPr>
              <a:defRPr sz="800">
                <a:solidFill>
                  <a:srgbClr val="FF0000"/>
                </a:solidFill>
              </a:defRPr>
            </a:lvl5pPr>
          </a:lstStyle>
          <a:p>
            <a:pPr defTabSz="900691">
              <a:lnSpc>
                <a:spcPts val="4995"/>
              </a:lnSpc>
              <a:defRPr/>
            </a:pPr>
            <a:r>
              <a:rPr lang="en-US" dirty="0">
                <a:solidFill>
                  <a:srgbClr val="000000"/>
                </a:solidFill>
                <a:cs typeface="Calibri" pitchFamily="34" charset="0"/>
              </a:rPr>
              <a:t>New York State Environmental Facilities Corporation</a:t>
            </a:r>
          </a:p>
        </p:txBody>
      </p:sp>
      <p:sp>
        <p:nvSpPr>
          <p:cNvPr id="14" name="DRAFT Stamp" hidden="1"/>
          <p:cNvSpPr txBox="1">
            <a:spLocks noChangeArrowheads="1"/>
          </p:cNvSpPr>
          <p:nvPr>
            <p:custDataLst>
              <p:tags r:id="rId7"/>
            </p:custDataLst>
          </p:nvPr>
        </p:nvSpPr>
        <p:spPr bwMode="auto">
          <a:xfrm>
            <a:off x="7927020" y="252542"/>
            <a:ext cx="570203" cy="191847"/>
          </a:xfrm>
          <a:prstGeom prst="rect">
            <a:avLst/>
          </a:prstGeom>
          <a:solidFill>
            <a:srgbClr val="FFFFFF"/>
          </a:solidFill>
          <a:ln w="28575">
            <a:noFill/>
          </a:ln>
        </p:spPr>
        <p:style>
          <a:lnRef idx="2">
            <a:schemeClr val="accent2"/>
          </a:lnRef>
          <a:fillRef idx="1">
            <a:schemeClr val="lt1"/>
          </a:fillRef>
          <a:effectRef idx="0">
            <a:schemeClr val="accent2"/>
          </a:effectRef>
          <a:fontRef idx="minor">
            <a:schemeClr val="dk1"/>
          </a:fontRef>
        </p:style>
        <p:txBody>
          <a:bodyPr wrap="square" lIns="70904" tIns="0" rIns="70904" bIns="0" rtlCol="0" anchor="ctr" anchorCtr="0">
            <a:spAutoFit/>
          </a:bodyPr>
          <a:lstStyle/>
          <a:p>
            <a:pPr algn="ctr"/>
            <a:r>
              <a:rPr lang="en-US" altLang="en-US" sz="1200" b="1" cap="all" dirty="0">
                <a:solidFill>
                  <a:srgbClr val="FFFFFF"/>
                </a:solidFill>
                <a:latin typeface="Calibri"/>
              </a:rPr>
              <a:t>DRAFT</a:t>
            </a:r>
          </a:p>
        </p:txBody>
      </p:sp>
      <p:sp>
        <p:nvSpPr>
          <p:cNvPr id="13" name="Confidential Stamp" hidden="1"/>
          <p:cNvSpPr txBox="1">
            <a:spLocks noChangeArrowheads="1"/>
          </p:cNvSpPr>
          <p:nvPr>
            <p:custDataLst>
              <p:tags r:id="rId8"/>
            </p:custDataLst>
          </p:nvPr>
        </p:nvSpPr>
        <p:spPr bwMode="auto">
          <a:xfrm>
            <a:off x="8605627" y="252542"/>
            <a:ext cx="1097484" cy="191847"/>
          </a:xfrm>
          <a:prstGeom prst="rect">
            <a:avLst/>
          </a:prstGeom>
          <a:solidFill>
            <a:srgbClr val="FFFFFF"/>
          </a:solidFill>
          <a:ln w="28575">
            <a:noFill/>
          </a:ln>
        </p:spPr>
        <p:style>
          <a:lnRef idx="2">
            <a:schemeClr val="accent2"/>
          </a:lnRef>
          <a:fillRef idx="1">
            <a:schemeClr val="lt1"/>
          </a:fillRef>
          <a:effectRef idx="0">
            <a:schemeClr val="accent2"/>
          </a:effectRef>
          <a:fontRef idx="minor">
            <a:schemeClr val="dk1"/>
          </a:fontRef>
        </p:style>
        <p:txBody>
          <a:bodyPr wrap="none" lIns="70904" tIns="0" rIns="70904" bIns="0" rtlCol="0" anchor="ctr" anchorCtr="0">
            <a:spAutoFit/>
          </a:bodyPr>
          <a:lstStyle/>
          <a:p>
            <a:pPr algn="ctr"/>
            <a:r>
              <a:rPr lang="en-US" altLang="en-US" sz="1200" b="1" cap="all" dirty="0">
                <a:solidFill>
                  <a:srgbClr val="FFFFFF"/>
                </a:solidFill>
                <a:latin typeface="Calibri"/>
              </a:rPr>
              <a:t>CONFIDENTIAL</a:t>
            </a:r>
          </a:p>
        </p:txBody>
      </p:sp>
      <p:pic>
        <p:nvPicPr>
          <p:cNvPr id="12" name="Picture 100" descr="environmentalfacilit"/>
          <p:cNvPicPr>
            <a:picLocks noChangeAspect="1" noChangeArrowheads="1"/>
          </p:cNvPicPr>
          <p:nvPr>
            <p:custDataLst>
              <p:tags r:id="rId9"/>
            </p:custDataLst>
          </p:nvPr>
        </p:nvPicPr>
        <p:blipFill>
          <a:blip r:embed="rId12" cstate="print"/>
          <a:srcRect l="-4237" t="-8026" r="79478" b="-6725"/>
          <a:stretch>
            <a:fillRect/>
          </a:stretch>
        </p:blipFill>
        <p:spPr bwMode="auto">
          <a:xfrm>
            <a:off x="0" y="1219199"/>
            <a:ext cx="2895600" cy="2495042"/>
          </a:xfrm>
          <a:prstGeom prst="rect">
            <a:avLst/>
          </a:prstGeom>
          <a:noFill/>
        </p:spPr>
      </p:pic>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9"/>
          </p:nvPr>
        </p:nvSpPr>
        <p:spPr>
          <a:xfrm>
            <a:off x="502920" y="920814"/>
            <a:ext cx="8884920" cy="6437778"/>
          </a:xfrm>
        </p:spPr>
        <p:txBody>
          <a:bodyPr/>
          <a:lstStyle/>
          <a:p>
            <a:r>
              <a:rPr lang="en-US" dirty="0"/>
              <a:t>Jeffrey R. Diehl, Executive Director and Chief Executive Officer</a:t>
            </a:r>
          </a:p>
          <a:p>
            <a:pPr lvl="1"/>
            <a:r>
              <a:rPr lang="en-US" dirty="0"/>
              <a:t>Mr. Diehl, who was unanimously appointed by the Board of Directors on March 21, 2016, has over three decades of experience in multinational banking, capital market strategy and public sector finance. Most recently, he served as the Managing Partner of Strategic Sovereign Advisors, a financial consulting firm. Prior to his role at Strategic Sovereign Advisors, Mr. Diehl held leadership positions at London-based HSBC, a global bank.  During his tenure at HSBC, he served as Vice Chairman of the US Public Sector, Global Head of Public Sector Banking and Global Head of Public Sector Capital Markets.  Prior to HSBC, Mr. Diehl held progressively senior positions in capital markets, public finance and asset and liability management with a number of top tier, international financial institutions.  Mr. Diehl holds both a Bachelor of Arts and a Masters of Business Administration from the University of Michigan.</a:t>
            </a:r>
            <a:br>
              <a:rPr lang="en-US" dirty="0"/>
            </a:br>
            <a:endParaRPr lang="en-US" dirty="0"/>
          </a:p>
          <a:p>
            <a:pPr marL="508048" lvl="1" indent="0">
              <a:buNone/>
            </a:pPr>
            <a:r>
              <a:rPr lang="en-US" dirty="0"/>
              <a:t>      Rhode Island Infrastructure Bank</a:t>
            </a:r>
          </a:p>
          <a:p>
            <a:pPr marL="508048" lvl="1" indent="0">
              <a:buNone/>
            </a:pPr>
            <a:r>
              <a:rPr lang="en-US" dirty="0"/>
              <a:t>      235 Promenade Street, Suite 119</a:t>
            </a:r>
          </a:p>
          <a:p>
            <a:pPr marL="508048" lvl="1" indent="0">
              <a:buNone/>
            </a:pPr>
            <a:r>
              <a:rPr lang="en-US" dirty="0"/>
              <a:t>      Providence, Rhode Island 02908</a:t>
            </a:r>
          </a:p>
          <a:p>
            <a:pPr lvl="1"/>
            <a:endParaRPr lang="en-US" dirty="0"/>
          </a:p>
          <a:p>
            <a:pPr marL="508048" lvl="1" indent="0">
              <a:buNone/>
            </a:pPr>
            <a:r>
              <a:rPr lang="en-US" dirty="0"/>
              <a:t>      401.453.4430</a:t>
            </a:r>
          </a:p>
          <a:p>
            <a:pPr marL="508048" lvl="1" indent="0">
              <a:buNone/>
            </a:pPr>
            <a:r>
              <a:rPr lang="en-US" dirty="0"/>
              <a:t>      jdiehl@riinfrastructurebank.com </a:t>
            </a:r>
          </a:p>
          <a:p>
            <a:pPr marL="508048" lvl="1" indent="0">
              <a:buNone/>
            </a:pPr>
            <a:endParaRPr lang="en-US" sz="2500" dirty="0"/>
          </a:p>
        </p:txBody>
      </p:sp>
      <p:sp>
        <p:nvSpPr>
          <p:cNvPr id="3" name="Text Placeholder 2"/>
          <p:cNvSpPr>
            <a:spLocks noGrp="1"/>
          </p:cNvSpPr>
          <p:nvPr>
            <p:ph type="body" sz="quarter" idx="16"/>
          </p:nvPr>
        </p:nvSpPr>
        <p:spPr/>
        <p:txBody>
          <a:bodyPr/>
          <a:lstStyle/>
          <a:p>
            <a:r>
              <a:rPr lang="en-US" dirty="0"/>
              <a:t>RIIB Contact</a:t>
            </a:r>
          </a:p>
        </p:txBody>
      </p:sp>
      <p:sp>
        <p:nvSpPr>
          <p:cNvPr id="4" name="Slide Number Placeholder 3"/>
          <p:cNvSpPr>
            <a:spLocks noGrp="1"/>
          </p:cNvSpPr>
          <p:nvPr>
            <p:ph type="sldNum" sz="quarter" idx="4294967295"/>
          </p:nvPr>
        </p:nvSpPr>
        <p:spPr>
          <a:xfrm>
            <a:off x="6789420" y="7358592"/>
            <a:ext cx="544830" cy="413808"/>
          </a:xfrm>
          <a:prstGeom prst="rect">
            <a:avLst/>
          </a:prstGeom>
        </p:spPr>
        <p:txBody>
          <a:bodyPr/>
          <a:lstStyle/>
          <a:p>
            <a:pPr>
              <a:defRPr/>
            </a:pPr>
            <a:fld id="{3F79684A-F84C-4220-99AF-7A72B27EF470}" type="slidenum">
              <a:rPr lang="en-US" smtClean="0">
                <a:solidFill>
                  <a:prstClr val="black">
                    <a:lumMod val="65000"/>
                    <a:lumOff val="35000"/>
                  </a:prstClr>
                </a:solidFill>
              </a:rPr>
              <a:pPr>
                <a:defRPr/>
              </a:pPr>
              <a:t>30</a:t>
            </a:fld>
            <a:endParaRPr lang="en-US" dirty="0">
              <a:solidFill>
                <a:prstClr val="black">
                  <a:lumMod val="65000"/>
                  <a:lumOff val="35000"/>
                </a:prstClr>
              </a:solidFill>
            </a:endParaRPr>
          </a:p>
        </p:txBody>
      </p:sp>
      <p:pic>
        <p:nvPicPr>
          <p:cNvPr id="5" name="Picture 4"/>
          <p:cNvPicPr>
            <a:picLocks noChangeAspect="1"/>
          </p:cNvPicPr>
          <p:nvPr/>
        </p:nvPicPr>
        <p:blipFill>
          <a:blip r:embed="rId4"/>
          <a:stretch>
            <a:fillRect/>
          </a:stretch>
        </p:blipFill>
        <p:spPr>
          <a:xfrm>
            <a:off x="5275082" y="5008880"/>
            <a:ext cx="3573505" cy="1037952"/>
          </a:xfrm>
          <a:prstGeom prst="rect">
            <a:avLst/>
          </a:prstGeom>
        </p:spPr>
      </p:pic>
      <p:sp>
        <p:nvSpPr>
          <p:cNvPr id="6" name="Title 1"/>
          <p:cNvSpPr txBox="1">
            <a:spLocks/>
          </p:cNvSpPr>
          <p:nvPr>
            <p:custDataLst>
              <p:tags r:id="rId1"/>
            </p:custDataLst>
          </p:nvPr>
        </p:nvSpPr>
        <p:spPr>
          <a:xfrm>
            <a:off x="0" y="77724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8108"/>
            <a:r>
              <a:rPr lang="en-US" kern="2000" dirty="0">
                <a:ea typeface="Times New Roman" pitchFamily="18" charset="0"/>
              </a:rPr>
              <a:t>Click to edit Master title style</a:t>
            </a:r>
          </a:p>
        </p:txBody>
      </p:sp>
      <p:sp>
        <p:nvSpPr>
          <p:cNvPr id="7" name="Title 1"/>
          <p:cNvSpPr txBox="1">
            <a:spLocks/>
          </p:cNvSpPr>
          <p:nvPr>
            <p:custDataLst>
              <p:tags r:id="rId2"/>
            </p:custDataLst>
          </p:nvPr>
        </p:nvSpPr>
        <p:spPr>
          <a:xfrm>
            <a:off x="152400" y="79248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marL="0" marR="0" lvl="0" indent="0" algn="l" defTabSz="508108" rtl="0" eaLnBrk="0" fontAlgn="base" latinLnBrk="0" hangingPunct="0">
              <a:lnSpc>
                <a:spcPct val="100000"/>
              </a:lnSpc>
              <a:spcBef>
                <a:spcPct val="0"/>
              </a:spcBef>
              <a:spcAft>
                <a:spcPct val="0"/>
              </a:spcAft>
              <a:buClrTx/>
              <a:buSzTx/>
              <a:buFontTx/>
              <a:buNone/>
              <a:tabLst/>
              <a:defRPr/>
            </a:pPr>
            <a:r>
              <a:rPr kumimoji="0" lang="en-US" sz="100" b="0" i="0" u="none" strike="noStrike" kern="2000" cap="none" spc="0" normalizeH="0" baseline="0" noProof="0">
                <a:ln>
                  <a:noFill/>
                </a:ln>
                <a:solidFill>
                  <a:srgbClr val="738EA5"/>
                </a:solidFill>
                <a:effectLst/>
                <a:uLnTx/>
                <a:uFillTx/>
                <a:latin typeface="Calibri" pitchFamily="34" charset="0"/>
                <a:ea typeface="Times New Roman" pitchFamily="18" charset="0"/>
                <a:cs typeface="Calibri" pitchFamily="34" charset="0"/>
              </a:rPr>
              <a:t>Click to edit Master title style</a:t>
            </a:r>
            <a:endParaRPr kumimoji="0" lang="en-US" sz="100" b="0" i="0" u="none" strike="noStrike" kern="2000" cap="none" spc="0" normalizeH="0" baseline="0" noProof="0" dirty="0">
              <a:ln>
                <a:noFill/>
              </a:ln>
              <a:solidFill>
                <a:srgbClr val="738EA5"/>
              </a:solidFill>
              <a:effectLst/>
              <a:uLnTx/>
              <a:uFillTx/>
              <a:latin typeface="Calibri" pitchFamily="34" charset="0"/>
              <a:ea typeface="Times New Roman" pitchFamily="18" charset="0"/>
              <a:cs typeface="Calibri" pitchFamily="34" charset="0"/>
            </a:endParaRPr>
          </a:p>
        </p:txBody>
      </p:sp>
    </p:spTree>
    <p:extLst>
      <p:ext uri="{BB962C8B-B14F-4D97-AF65-F5344CB8AC3E}">
        <p14:creationId xmlns:p14="http://schemas.microsoft.com/office/powerpoint/2010/main" val="880436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9"/>
          </p:nvPr>
        </p:nvSpPr>
        <p:spPr>
          <a:xfrm>
            <a:off x="469392" y="812577"/>
            <a:ext cx="8884920" cy="6437778"/>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800" dirty="0"/>
              <a:t>The following State Agencies partner with RIIB to produce the Project Priority Lists, based upon transparent and proven guidelines, that RIIB uses when offering funding:</a:t>
            </a:r>
          </a:p>
          <a:p>
            <a:pPr lvl="1"/>
            <a:r>
              <a:rPr lang="en-US" sz="1800" b="1" dirty="0"/>
              <a:t>Department of Environmental Management </a:t>
            </a:r>
            <a:r>
              <a:rPr lang="en-US" sz="1800" dirty="0"/>
              <a:t>(Clean Water SRF)</a:t>
            </a:r>
          </a:p>
          <a:p>
            <a:pPr lvl="1"/>
            <a:r>
              <a:rPr lang="en-US" sz="1800" b="1" dirty="0"/>
              <a:t>Department of Health </a:t>
            </a:r>
            <a:r>
              <a:rPr lang="en-US" sz="1800" dirty="0"/>
              <a:t>(Drinking Water SRF)</a:t>
            </a:r>
          </a:p>
          <a:p>
            <a:pPr lvl="1"/>
            <a:r>
              <a:rPr lang="en-US" sz="1800" b="1" dirty="0"/>
              <a:t>Department of Transportation </a:t>
            </a:r>
            <a:r>
              <a:rPr lang="en-US" sz="1800" dirty="0"/>
              <a:t>(Municipal Road &amp; Bridge Revolving Fund)</a:t>
            </a:r>
          </a:p>
          <a:p>
            <a:pPr lvl="1"/>
            <a:r>
              <a:rPr lang="en-US" sz="1800" b="1" dirty="0"/>
              <a:t>Office of Energy Resources </a:t>
            </a:r>
            <a:r>
              <a:rPr lang="en-US" sz="1800" dirty="0"/>
              <a:t>(Efficient Buildings Fund)</a:t>
            </a:r>
          </a:p>
          <a:p>
            <a:endParaRPr lang="en-US" dirty="0"/>
          </a:p>
          <a:p>
            <a:endParaRPr lang="en-US" dirty="0"/>
          </a:p>
          <a:p>
            <a:pPr marL="508639" lvl="1" indent="0">
              <a:buNone/>
            </a:pPr>
            <a:endParaRPr lang="en-US" sz="2500" dirty="0"/>
          </a:p>
        </p:txBody>
      </p:sp>
      <p:sp>
        <p:nvSpPr>
          <p:cNvPr id="3" name="Text Placeholder 2"/>
          <p:cNvSpPr>
            <a:spLocks noGrp="1"/>
          </p:cNvSpPr>
          <p:nvPr>
            <p:ph type="body" sz="quarter" idx="16"/>
          </p:nvPr>
        </p:nvSpPr>
        <p:spPr/>
        <p:txBody>
          <a:bodyPr/>
          <a:lstStyle/>
          <a:p>
            <a:r>
              <a:rPr lang="en-US" dirty="0"/>
              <a:t>RIIB Board, Staff and Partners</a:t>
            </a:r>
          </a:p>
        </p:txBody>
      </p:sp>
      <p:sp>
        <p:nvSpPr>
          <p:cNvPr id="4" name="Slide Number Placeholder 3"/>
          <p:cNvSpPr>
            <a:spLocks noGrp="1"/>
          </p:cNvSpPr>
          <p:nvPr>
            <p:ph type="sldNum" sz="quarter" idx="4294967295"/>
          </p:nvPr>
        </p:nvSpPr>
        <p:spPr>
          <a:xfrm>
            <a:off x="6789420" y="7358592"/>
            <a:ext cx="544830" cy="413808"/>
          </a:xfrm>
          <a:prstGeom prst="rect">
            <a:avLst/>
          </a:prstGeom>
        </p:spPr>
        <p:txBody>
          <a:bodyPr/>
          <a:lstStyle/>
          <a:p>
            <a:pPr>
              <a:defRPr/>
            </a:pPr>
            <a:fld id="{3F79684A-F84C-4220-99AF-7A72B27EF470}" type="slidenum">
              <a:rPr lang="en-US" smtClean="0">
                <a:solidFill>
                  <a:prstClr val="black">
                    <a:lumMod val="65000"/>
                    <a:lumOff val="35000"/>
                  </a:prstClr>
                </a:solidFill>
              </a:rPr>
              <a:pPr>
                <a:defRPr/>
              </a:pPr>
              <a:t>31</a:t>
            </a:fld>
            <a:endParaRPr lang="en-US" dirty="0">
              <a:solidFill>
                <a:prstClr val="black">
                  <a:lumMod val="65000"/>
                  <a:lumOff val="35000"/>
                </a:prstClr>
              </a:solidFill>
            </a:endParaRPr>
          </a:p>
        </p:txBody>
      </p:sp>
      <p:pic>
        <p:nvPicPr>
          <p:cNvPr id="5" name="Picture 4"/>
          <p:cNvPicPr>
            <a:picLocks noChangeAspect="1"/>
          </p:cNvPicPr>
          <p:nvPr/>
        </p:nvPicPr>
        <p:blipFill>
          <a:blip r:embed="rId3"/>
          <a:stretch>
            <a:fillRect/>
          </a:stretch>
        </p:blipFill>
        <p:spPr>
          <a:xfrm>
            <a:off x="838209" y="1122680"/>
            <a:ext cx="8734773" cy="3390494"/>
          </a:xfrm>
          <a:prstGeom prst="rect">
            <a:avLst/>
          </a:prstGeom>
        </p:spPr>
      </p:pic>
      <p:sp>
        <p:nvSpPr>
          <p:cNvPr id="6" name="Title 1"/>
          <p:cNvSpPr txBox="1">
            <a:spLocks/>
          </p:cNvSpPr>
          <p:nvPr>
            <p:custDataLst>
              <p:tags r:id="rId1"/>
            </p:custDataLst>
          </p:nvPr>
        </p:nvSpPr>
        <p:spPr>
          <a:xfrm>
            <a:off x="0" y="77724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marL="0" marR="0" lvl="0" indent="0" algn="l" defTabSz="508699" rtl="0" eaLnBrk="0" fontAlgn="base" latinLnBrk="0" hangingPunct="0">
              <a:lnSpc>
                <a:spcPct val="100000"/>
              </a:lnSpc>
              <a:spcBef>
                <a:spcPct val="0"/>
              </a:spcBef>
              <a:spcAft>
                <a:spcPct val="0"/>
              </a:spcAft>
              <a:buClrTx/>
              <a:buSzTx/>
              <a:buFontTx/>
              <a:buNone/>
              <a:tabLst/>
              <a:defRPr/>
            </a:pPr>
            <a:r>
              <a:rPr kumimoji="0" lang="en-US" sz="100" b="0" i="0" u="none" strike="noStrike" kern="2000" cap="none" spc="0" normalizeH="0" baseline="0" noProof="0">
                <a:ln>
                  <a:noFill/>
                </a:ln>
                <a:solidFill>
                  <a:srgbClr val="738EA5"/>
                </a:solidFill>
                <a:effectLst/>
                <a:uLnTx/>
                <a:uFillTx/>
                <a:latin typeface="Calibri" pitchFamily="34" charset="0"/>
                <a:ea typeface="Times New Roman" pitchFamily="18" charset="0"/>
                <a:cs typeface="Calibri" pitchFamily="34" charset="0"/>
              </a:rPr>
              <a:t>Click to edit Master title style</a:t>
            </a:r>
            <a:endParaRPr kumimoji="0" lang="en-US" sz="100" b="0" i="0" u="none" strike="noStrike" kern="2000" cap="none" spc="0" normalizeH="0" baseline="0" noProof="0" dirty="0">
              <a:ln>
                <a:noFill/>
              </a:ln>
              <a:solidFill>
                <a:srgbClr val="738EA5"/>
              </a:solidFill>
              <a:effectLst/>
              <a:uLnTx/>
              <a:uFillTx/>
              <a:latin typeface="Calibri" pitchFamily="34" charset="0"/>
              <a:ea typeface="Times New Roman" pitchFamily="18" charset="0"/>
              <a:cs typeface="Calibri" pitchFamily="34" charset="0"/>
            </a:endParaRPr>
          </a:p>
        </p:txBody>
      </p:sp>
    </p:spTree>
    <p:extLst>
      <p:ext uri="{BB962C8B-B14F-4D97-AF65-F5344CB8AC3E}">
        <p14:creationId xmlns:p14="http://schemas.microsoft.com/office/powerpoint/2010/main" val="3705919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8"/>
          <p:cNvSpPr>
            <a:spLocks noGrp="1"/>
          </p:cNvSpPr>
          <p:nvPr>
            <p:ph type="body" sz="quarter" idx="29"/>
          </p:nvPr>
        </p:nvSpPr>
        <p:spPr bwMode="auto">
          <a:xfrm>
            <a:off x="431345" y="415640"/>
            <a:ext cx="7659053" cy="591925"/>
          </a:xfrm>
          <a:noFill/>
          <a:ln>
            <a:miter lim="800000"/>
            <a:headEnd/>
            <a:tailEnd/>
          </a:ln>
        </p:spPr>
        <p:txBody>
          <a:bodyPr vert="horz" wrap="square" lIns="100596" tIns="50303" rIns="100596" bIns="50303" numCol="1" anchor="t" anchorCtr="0" compatLnSpc="1">
            <a:prstTxWarp prst="textNoShape">
              <a:avLst/>
            </a:prstTxWarp>
          </a:bodyPr>
          <a:lstStyle/>
          <a:p>
            <a:pPr algn="l">
              <a:spcBef>
                <a:spcPct val="0"/>
              </a:spcBef>
            </a:pPr>
            <a:r>
              <a:rPr lang="en-US" altLang="en-US" sz="3100" dirty="0"/>
              <a:t>Michigan Finance Authority</a:t>
            </a:r>
          </a:p>
        </p:txBody>
      </p:sp>
      <p:sp>
        <p:nvSpPr>
          <p:cNvPr id="16391" name="Text Placeholder 7"/>
          <p:cNvSpPr txBox="1">
            <a:spLocks/>
          </p:cNvSpPr>
          <p:nvPr/>
        </p:nvSpPr>
        <p:spPr bwMode="auto">
          <a:xfrm>
            <a:off x="2374902" y="1425360"/>
            <a:ext cx="7309803" cy="2363746"/>
          </a:xfrm>
          <a:prstGeom prst="rect">
            <a:avLst/>
          </a:prstGeom>
          <a:noFill/>
          <a:ln>
            <a:noFill/>
          </a:ln>
          <a:extLst/>
        </p:spPr>
        <p:txBody>
          <a:bodyPr lIns="100596" tIns="50303" rIns="100596" bIns="50303" anchor="b">
            <a:spAutoFit/>
          </a:bodyPr>
          <a:lstStyle>
            <a:lvl1pPr defTabSz="457200">
              <a:defRPr b="1">
                <a:solidFill>
                  <a:schemeClr val="tx1"/>
                </a:solidFill>
                <a:latin typeface="Minion Pro" pitchFamily="2" charset="0"/>
                <a:ea typeface="MS PGothic" panose="020B0600070205080204" pitchFamily="34" charset="-128"/>
              </a:defRPr>
            </a:lvl1pPr>
            <a:lvl2pPr marL="742950" indent="-285750" defTabSz="457200">
              <a:defRPr b="1">
                <a:solidFill>
                  <a:schemeClr val="tx1"/>
                </a:solidFill>
                <a:latin typeface="Minion Pro" pitchFamily="2" charset="0"/>
                <a:ea typeface="MS PGothic" panose="020B0600070205080204" pitchFamily="34" charset="-128"/>
              </a:defRPr>
            </a:lvl2pPr>
            <a:lvl3pPr marL="1143000" indent="-228600" defTabSz="457200">
              <a:defRPr b="1">
                <a:solidFill>
                  <a:schemeClr val="tx1"/>
                </a:solidFill>
                <a:latin typeface="Minion Pro" pitchFamily="2" charset="0"/>
                <a:ea typeface="MS PGothic" panose="020B0600070205080204" pitchFamily="34" charset="-128"/>
              </a:defRPr>
            </a:lvl3pPr>
            <a:lvl4pPr marL="1600200" indent="-228600" defTabSz="457200">
              <a:defRPr b="1">
                <a:solidFill>
                  <a:schemeClr val="tx1"/>
                </a:solidFill>
                <a:latin typeface="Minion Pro" pitchFamily="2" charset="0"/>
                <a:ea typeface="MS PGothic" panose="020B0600070205080204" pitchFamily="34" charset="-128"/>
              </a:defRPr>
            </a:lvl4pPr>
            <a:lvl5pPr marL="2057400" indent="-228600" defTabSz="457200">
              <a:defRPr b="1">
                <a:solidFill>
                  <a:schemeClr val="tx1"/>
                </a:solidFill>
                <a:latin typeface="Minion Pro" pitchFamily="2" charset="0"/>
                <a:ea typeface="MS PGothic" panose="020B0600070205080204" pitchFamily="34" charset="-128"/>
              </a:defRPr>
            </a:lvl5pPr>
            <a:lvl6pPr marL="2514600" indent="-228600" defTabSz="457200" eaLnBrk="0" fontAlgn="base" hangingPunct="0">
              <a:spcBef>
                <a:spcPct val="0"/>
              </a:spcBef>
              <a:spcAft>
                <a:spcPct val="0"/>
              </a:spcAft>
              <a:defRPr b="1">
                <a:solidFill>
                  <a:schemeClr val="tx1"/>
                </a:solidFill>
                <a:latin typeface="Minion Pro" pitchFamily="2" charset="0"/>
                <a:ea typeface="MS PGothic" panose="020B0600070205080204" pitchFamily="34" charset="-128"/>
              </a:defRPr>
            </a:lvl6pPr>
            <a:lvl7pPr marL="2971800" indent="-228600" defTabSz="457200" eaLnBrk="0" fontAlgn="base" hangingPunct="0">
              <a:spcBef>
                <a:spcPct val="0"/>
              </a:spcBef>
              <a:spcAft>
                <a:spcPct val="0"/>
              </a:spcAft>
              <a:defRPr b="1">
                <a:solidFill>
                  <a:schemeClr val="tx1"/>
                </a:solidFill>
                <a:latin typeface="Minion Pro" pitchFamily="2" charset="0"/>
                <a:ea typeface="MS PGothic" panose="020B0600070205080204" pitchFamily="34" charset="-128"/>
              </a:defRPr>
            </a:lvl7pPr>
            <a:lvl8pPr marL="3429000" indent="-228600" defTabSz="457200" eaLnBrk="0" fontAlgn="base" hangingPunct="0">
              <a:spcBef>
                <a:spcPct val="0"/>
              </a:spcBef>
              <a:spcAft>
                <a:spcPct val="0"/>
              </a:spcAft>
              <a:defRPr b="1">
                <a:solidFill>
                  <a:schemeClr val="tx1"/>
                </a:solidFill>
                <a:latin typeface="Minion Pro" pitchFamily="2" charset="0"/>
                <a:ea typeface="MS PGothic" panose="020B0600070205080204" pitchFamily="34" charset="-128"/>
              </a:defRPr>
            </a:lvl8pPr>
            <a:lvl9pPr marL="3886200" indent="-228600" defTabSz="457200" eaLnBrk="0" fontAlgn="base" hangingPunct="0">
              <a:spcBef>
                <a:spcPct val="0"/>
              </a:spcBef>
              <a:spcAft>
                <a:spcPct val="0"/>
              </a:spcAft>
              <a:defRPr b="1">
                <a:solidFill>
                  <a:schemeClr val="tx1"/>
                </a:solidFill>
                <a:latin typeface="Minion Pro" pitchFamily="2" charset="0"/>
                <a:ea typeface="MS PGothic" panose="020B0600070205080204" pitchFamily="34" charset="-128"/>
              </a:defRPr>
            </a:lvl9pPr>
          </a:lstStyle>
          <a:p>
            <a:pPr algn="r">
              <a:defRPr/>
            </a:pPr>
            <a:r>
              <a:rPr altLang="en-US" sz="3600" dirty="0">
                <a:solidFill>
                  <a:srgbClr val="595959"/>
                </a:solidFill>
                <a:latin typeface="Calibri" panose="020F0502020204030204" pitchFamily="34" charset="0"/>
              </a:rPr>
              <a:t>CIFA Fall Conference </a:t>
            </a:r>
          </a:p>
          <a:p>
            <a:pPr algn="r">
              <a:defRPr/>
            </a:pPr>
            <a:endParaRPr altLang="en-US" sz="1100" dirty="0">
              <a:solidFill>
                <a:srgbClr val="595959"/>
              </a:solidFill>
              <a:latin typeface="Calibri" panose="020F0502020204030204" pitchFamily="34" charset="0"/>
            </a:endParaRPr>
          </a:p>
          <a:p>
            <a:pPr algn="r">
              <a:defRPr/>
            </a:pPr>
            <a:r>
              <a:rPr altLang="en-US" sz="3100" dirty="0">
                <a:solidFill>
                  <a:prstClr val="black">
                    <a:lumMod val="75000"/>
                    <a:lumOff val="25000"/>
                  </a:prstClr>
                </a:solidFill>
                <a:latin typeface="Calibri" panose="020F0502020204030204" pitchFamily="34" charset="0"/>
              </a:rPr>
              <a:t>Discussion on State of the SRF’s </a:t>
            </a:r>
          </a:p>
          <a:p>
            <a:pPr algn="r">
              <a:defRPr/>
            </a:pPr>
            <a:r>
              <a:rPr altLang="en-US" sz="3100" dirty="0">
                <a:solidFill>
                  <a:prstClr val="black">
                    <a:lumMod val="75000"/>
                    <a:lumOff val="25000"/>
                  </a:prstClr>
                </a:solidFill>
                <a:latin typeface="Calibri" panose="020F0502020204030204" pitchFamily="34" charset="0"/>
              </a:rPr>
              <a:t> Michigan’s  Perspective</a:t>
            </a:r>
          </a:p>
          <a:p>
            <a:pPr algn="r">
              <a:defRPr/>
            </a:pPr>
            <a:endParaRPr altLang="en-US" sz="1100" dirty="0">
              <a:solidFill>
                <a:prstClr val="black">
                  <a:lumMod val="75000"/>
                  <a:lumOff val="25000"/>
                </a:prstClr>
              </a:solidFill>
              <a:latin typeface="Calibri" panose="020F0502020204030204" pitchFamily="34" charset="0"/>
            </a:endParaRPr>
          </a:p>
          <a:p>
            <a:pPr algn="r">
              <a:defRPr/>
            </a:pPr>
            <a:r>
              <a:rPr altLang="en-US" sz="2700" dirty="0">
                <a:solidFill>
                  <a:prstClr val="black">
                    <a:lumMod val="75000"/>
                    <a:lumOff val="25000"/>
                  </a:prstClr>
                </a:solidFill>
                <a:latin typeface="Calibri" panose="020F0502020204030204" pitchFamily="34" charset="0"/>
              </a:rPr>
              <a:t>October 31, 2016</a:t>
            </a:r>
          </a:p>
        </p:txBody>
      </p:sp>
      <p:pic>
        <p:nvPicPr>
          <p:cNvPr id="15364" name="Picture 3"/>
          <p:cNvPicPr>
            <a:picLocks noChangeAspect="1"/>
          </p:cNvPicPr>
          <p:nvPr/>
        </p:nvPicPr>
        <p:blipFill>
          <a:blip r:embed="rId34"/>
          <a:srcRect/>
          <a:stretch>
            <a:fillRect/>
          </a:stretch>
        </p:blipFill>
        <p:spPr bwMode="auto">
          <a:xfrm rot="381209">
            <a:off x="1117600" y="1077701"/>
            <a:ext cx="2514600" cy="2711344"/>
          </a:xfrm>
          <a:prstGeom prst="rect">
            <a:avLst/>
          </a:prstGeom>
          <a:noFill/>
          <a:ln w="9525">
            <a:noFill/>
            <a:miter lim="800000"/>
            <a:headEnd/>
            <a:tailEnd/>
          </a:ln>
        </p:spPr>
      </p:pic>
      <p:pic>
        <p:nvPicPr>
          <p:cNvPr id="15365" name="Picture 5"/>
          <p:cNvPicPr>
            <a:picLocks noChangeAspect="1"/>
          </p:cNvPicPr>
          <p:nvPr/>
        </p:nvPicPr>
        <p:blipFill>
          <a:blip r:embed="rId35"/>
          <a:srcRect/>
          <a:stretch>
            <a:fillRect/>
          </a:stretch>
        </p:blipFill>
        <p:spPr bwMode="auto">
          <a:xfrm>
            <a:off x="738673" y="4161506"/>
            <a:ext cx="8753951" cy="3465195"/>
          </a:xfrm>
          <a:prstGeom prst="rect">
            <a:avLst/>
          </a:prstGeom>
          <a:noFill/>
          <a:ln w="9525">
            <a:noFill/>
            <a:miter lim="800000"/>
            <a:headEnd/>
            <a:tailEnd/>
          </a:ln>
        </p:spPr>
      </p:pic>
      <p:sp>
        <p:nvSpPr>
          <p:cNvPr id="6" name="Title 1"/>
          <p:cNvSpPr txBox="1">
            <a:spLocks/>
          </p:cNvSpPr>
          <p:nvPr>
            <p:custDataLst>
              <p:tags r:id="rId1"/>
            </p:custDataLst>
          </p:nvPr>
        </p:nvSpPr>
        <p:spPr>
          <a:xfrm>
            <a:off x="0" y="77724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7" name="Title 1"/>
          <p:cNvSpPr txBox="1">
            <a:spLocks/>
          </p:cNvSpPr>
          <p:nvPr>
            <p:custDataLst>
              <p:tags r:id="rId2"/>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8" name="Title 1"/>
          <p:cNvSpPr txBox="1">
            <a:spLocks/>
          </p:cNvSpPr>
          <p:nvPr>
            <p:custDataLst>
              <p:tags r:id="rId3"/>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9" name="Title 1"/>
          <p:cNvSpPr txBox="1">
            <a:spLocks/>
          </p:cNvSpPr>
          <p:nvPr>
            <p:custDataLst>
              <p:tags r:id="rId4"/>
            </p:custDataLst>
          </p:nvPr>
        </p:nvSpPr>
        <p:spPr>
          <a:xfrm>
            <a:off x="304800" y="80772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0" name="Title 1"/>
          <p:cNvSpPr txBox="1">
            <a:spLocks/>
          </p:cNvSpPr>
          <p:nvPr>
            <p:custDataLst>
              <p:tags r:id="rId5"/>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1" name="Title 1"/>
          <p:cNvSpPr txBox="1">
            <a:spLocks/>
          </p:cNvSpPr>
          <p:nvPr>
            <p:custDataLst>
              <p:tags r:id="rId6"/>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2" name="Title 1"/>
          <p:cNvSpPr txBox="1">
            <a:spLocks/>
          </p:cNvSpPr>
          <p:nvPr>
            <p:custDataLst>
              <p:tags r:id="rId7"/>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3" name="Title 1"/>
          <p:cNvSpPr txBox="1">
            <a:spLocks/>
          </p:cNvSpPr>
          <p:nvPr>
            <p:custDataLst>
              <p:tags r:id="rId8"/>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4" name="Title 1"/>
          <p:cNvSpPr txBox="1">
            <a:spLocks/>
          </p:cNvSpPr>
          <p:nvPr>
            <p:custDataLst>
              <p:tags r:id="rId9"/>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5" name="Title 1"/>
          <p:cNvSpPr txBox="1">
            <a:spLocks/>
          </p:cNvSpPr>
          <p:nvPr>
            <p:custDataLst>
              <p:tags r:id="rId10"/>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6" name="Title 1"/>
          <p:cNvSpPr txBox="1">
            <a:spLocks/>
          </p:cNvSpPr>
          <p:nvPr>
            <p:custDataLst>
              <p:tags r:id="rId11"/>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7" name="Title 1"/>
          <p:cNvSpPr txBox="1">
            <a:spLocks/>
          </p:cNvSpPr>
          <p:nvPr>
            <p:custDataLst>
              <p:tags r:id="rId12"/>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8" name="Title 1"/>
          <p:cNvSpPr txBox="1">
            <a:spLocks/>
          </p:cNvSpPr>
          <p:nvPr>
            <p:custDataLst>
              <p:tags r:id="rId13"/>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9" name="Title 1"/>
          <p:cNvSpPr txBox="1">
            <a:spLocks/>
          </p:cNvSpPr>
          <p:nvPr>
            <p:custDataLst>
              <p:tags r:id="rId14"/>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20" name="Title 1"/>
          <p:cNvSpPr txBox="1">
            <a:spLocks/>
          </p:cNvSpPr>
          <p:nvPr>
            <p:custDataLst>
              <p:tags r:id="rId15"/>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21" name="Title 1"/>
          <p:cNvSpPr txBox="1">
            <a:spLocks/>
          </p:cNvSpPr>
          <p:nvPr>
            <p:custDataLst>
              <p:tags r:id="rId16"/>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22" name="Title 1"/>
          <p:cNvSpPr txBox="1">
            <a:spLocks/>
          </p:cNvSpPr>
          <p:nvPr>
            <p:custDataLst>
              <p:tags r:id="rId17"/>
            </p:custDataLst>
          </p:nvPr>
        </p:nvSpPr>
        <p:spPr>
          <a:xfrm>
            <a:off x="304800" y="80772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23" name="Title 1"/>
          <p:cNvSpPr txBox="1">
            <a:spLocks/>
          </p:cNvSpPr>
          <p:nvPr>
            <p:custDataLst>
              <p:tags r:id="rId18"/>
            </p:custDataLst>
          </p:nvPr>
        </p:nvSpPr>
        <p:spPr>
          <a:xfrm>
            <a:off x="457200" y="8229604"/>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24" name="Title 1"/>
          <p:cNvSpPr txBox="1">
            <a:spLocks/>
          </p:cNvSpPr>
          <p:nvPr>
            <p:custDataLst>
              <p:tags r:id="rId19"/>
            </p:custDataLst>
          </p:nvPr>
        </p:nvSpPr>
        <p:spPr>
          <a:xfrm>
            <a:off x="609600" y="83820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25" name="Title 1"/>
          <p:cNvSpPr txBox="1">
            <a:spLocks/>
          </p:cNvSpPr>
          <p:nvPr>
            <p:custDataLst>
              <p:tags r:id="rId20"/>
            </p:custDataLst>
          </p:nvPr>
        </p:nvSpPr>
        <p:spPr>
          <a:xfrm>
            <a:off x="762000" y="8534405"/>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26" name="Title 1"/>
          <p:cNvSpPr txBox="1">
            <a:spLocks/>
          </p:cNvSpPr>
          <p:nvPr>
            <p:custDataLst>
              <p:tags r:id="rId21"/>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27" name="Title 1"/>
          <p:cNvSpPr txBox="1">
            <a:spLocks/>
          </p:cNvSpPr>
          <p:nvPr>
            <p:custDataLst>
              <p:tags r:id="rId22"/>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28" name="Title 1"/>
          <p:cNvSpPr txBox="1">
            <a:spLocks/>
          </p:cNvSpPr>
          <p:nvPr>
            <p:custDataLst>
              <p:tags r:id="rId23"/>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29" name="Title 1"/>
          <p:cNvSpPr txBox="1">
            <a:spLocks/>
          </p:cNvSpPr>
          <p:nvPr>
            <p:custDataLst>
              <p:tags r:id="rId24"/>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30" name="Title 1"/>
          <p:cNvSpPr txBox="1">
            <a:spLocks/>
          </p:cNvSpPr>
          <p:nvPr>
            <p:custDataLst>
              <p:tags r:id="rId25"/>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31" name="Title 1"/>
          <p:cNvSpPr txBox="1">
            <a:spLocks/>
          </p:cNvSpPr>
          <p:nvPr>
            <p:custDataLst>
              <p:tags r:id="rId26"/>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32" name="Title 1"/>
          <p:cNvSpPr txBox="1">
            <a:spLocks/>
          </p:cNvSpPr>
          <p:nvPr>
            <p:custDataLst>
              <p:tags r:id="rId27"/>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33" name="Title 1"/>
          <p:cNvSpPr txBox="1">
            <a:spLocks/>
          </p:cNvSpPr>
          <p:nvPr>
            <p:custDataLst>
              <p:tags r:id="rId28"/>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34" name="Title 1"/>
          <p:cNvSpPr txBox="1">
            <a:spLocks/>
          </p:cNvSpPr>
          <p:nvPr>
            <p:custDataLst>
              <p:tags r:id="rId29"/>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35" name="Title 1"/>
          <p:cNvSpPr txBox="1">
            <a:spLocks/>
          </p:cNvSpPr>
          <p:nvPr>
            <p:custDataLst>
              <p:tags r:id="rId30"/>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36" name="Title 1"/>
          <p:cNvSpPr txBox="1">
            <a:spLocks/>
          </p:cNvSpPr>
          <p:nvPr>
            <p:custDataLst>
              <p:tags r:id="rId31"/>
            </p:custDataLst>
          </p:nvPr>
        </p:nvSpPr>
        <p:spPr>
          <a:xfrm>
            <a:off x="152400" y="79248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marL="0" marR="0" lvl="0" indent="0" algn="ctr" defTabSz="503036" rtl="0" eaLnBrk="0" fontAlgn="base" latinLnBrk="0" hangingPunct="0">
              <a:lnSpc>
                <a:spcPct val="100000"/>
              </a:lnSpc>
              <a:spcBef>
                <a:spcPct val="0"/>
              </a:spcBef>
              <a:spcAft>
                <a:spcPct val="0"/>
              </a:spcAft>
              <a:buClrTx/>
              <a:buSzTx/>
              <a:buFontTx/>
              <a:buNone/>
              <a:tabLst/>
              <a:defRPr/>
            </a:pPr>
            <a:r>
              <a:rPr kumimoji="0" lang="en-US" sz="100" b="0" i="0" u="none" strike="noStrike" kern="1200" cap="none" spc="0" normalizeH="0" baseline="0" noProof="0">
                <a:ln>
                  <a:noFill/>
                </a:ln>
                <a:solidFill>
                  <a:srgbClr val="738EA5"/>
                </a:solidFill>
                <a:effectLst/>
                <a:uLnTx/>
                <a:uFillTx/>
                <a:latin typeface="Calibri" pitchFamily="34" charset="0"/>
                <a:ea typeface="MS PGothic" pitchFamily="34" charset="-128"/>
                <a:cs typeface="Calibri" pitchFamily="34" charset="0"/>
              </a:rPr>
              <a:t>Click to edit Master title style</a:t>
            </a:r>
            <a:endParaRPr kumimoji="0" lang="en-US" sz="100" b="0" i="0" u="none" strike="noStrike" kern="1200" cap="none" spc="0" normalizeH="0" baseline="0" noProof="0" dirty="0">
              <a:ln>
                <a:noFill/>
              </a:ln>
              <a:solidFill>
                <a:srgbClr val="738EA5"/>
              </a:solidFill>
              <a:effectLst/>
              <a:uLnTx/>
              <a:uFillTx/>
              <a:latin typeface="Calibri" pitchFamily="34" charset="0"/>
              <a:ea typeface="MS PGothic" pitchFamily="34" charset="-128"/>
              <a:cs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Placeholder 8"/>
          <p:cNvSpPr>
            <a:spLocks noGrp="1"/>
          </p:cNvSpPr>
          <p:nvPr>
            <p:ph type="body" sz="quarter" idx="29"/>
          </p:nvPr>
        </p:nvSpPr>
        <p:spPr bwMode="auto">
          <a:xfrm>
            <a:off x="431345" y="415640"/>
            <a:ext cx="7659053" cy="591925"/>
          </a:xfrm>
          <a:noFill/>
          <a:ln>
            <a:miter lim="800000"/>
            <a:headEnd/>
            <a:tailEnd/>
          </a:ln>
        </p:spPr>
        <p:txBody>
          <a:bodyPr vert="horz" wrap="square" lIns="100607" tIns="50309" rIns="100607" bIns="50309" numCol="1" anchor="t" anchorCtr="0" compatLnSpc="1">
            <a:prstTxWarp prst="textNoShape">
              <a:avLst/>
            </a:prstTxWarp>
          </a:bodyPr>
          <a:lstStyle/>
          <a:p>
            <a:pPr algn="l">
              <a:spcBef>
                <a:spcPct val="0"/>
              </a:spcBef>
            </a:pPr>
            <a:r>
              <a:rPr lang="en-US" altLang="en-US" sz="3100" dirty="0"/>
              <a:t>Michigan Finance Authority</a:t>
            </a:r>
          </a:p>
        </p:txBody>
      </p:sp>
      <p:sp>
        <p:nvSpPr>
          <p:cNvPr id="17411" name="Text Placeholder 7"/>
          <p:cNvSpPr txBox="1">
            <a:spLocks/>
          </p:cNvSpPr>
          <p:nvPr/>
        </p:nvSpPr>
        <p:spPr bwMode="auto">
          <a:xfrm>
            <a:off x="2374902" y="2567411"/>
            <a:ext cx="7309803" cy="1221634"/>
          </a:xfrm>
          <a:prstGeom prst="rect">
            <a:avLst/>
          </a:prstGeom>
          <a:noFill/>
          <a:ln w="9525">
            <a:noFill/>
            <a:miter lim="800000"/>
            <a:headEnd/>
            <a:tailEnd/>
          </a:ln>
        </p:spPr>
        <p:txBody>
          <a:bodyPr lIns="100607" tIns="50309" rIns="100607" bIns="50309" anchor="b">
            <a:spAutoFit/>
          </a:bodyPr>
          <a:lstStyle/>
          <a:p>
            <a:pPr algn="r" defTabSz="503036"/>
            <a:r>
              <a:rPr altLang="en-US" sz="3600" b="1" dirty="0">
                <a:solidFill>
                  <a:srgbClr val="595959"/>
                </a:solidFill>
                <a:latin typeface="Calibri" pitchFamily="34" charset="0"/>
                <a:ea typeface="MS PGothic" pitchFamily="34" charset="-128"/>
              </a:rPr>
              <a:t>Overview of Michigan Finance Authority and SRF Program</a:t>
            </a:r>
          </a:p>
        </p:txBody>
      </p:sp>
      <p:pic>
        <p:nvPicPr>
          <p:cNvPr id="17412" name="Picture 3"/>
          <p:cNvPicPr>
            <a:picLocks noChangeAspect="1"/>
          </p:cNvPicPr>
          <p:nvPr/>
        </p:nvPicPr>
        <p:blipFill>
          <a:blip r:embed="rId33"/>
          <a:srcRect/>
          <a:stretch>
            <a:fillRect/>
          </a:stretch>
        </p:blipFill>
        <p:spPr bwMode="auto">
          <a:xfrm rot="414208">
            <a:off x="1117600" y="1077701"/>
            <a:ext cx="2514600" cy="2711344"/>
          </a:xfrm>
          <a:prstGeom prst="rect">
            <a:avLst/>
          </a:prstGeom>
          <a:noFill/>
          <a:ln w="9525">
            <a:noFill/>
            <a:miter lim="800000"/>
            <a:headEnd/>
            <a:tailEnd/>
          </a:ln>
        </p:spPr>
      </p:pic>
      <p:pic>
        <p:nvPicPr>
          <p:cNvPr id="17413" name="Picture 5"/>
          <p:cNvPicPr>
            <a:picLocks noChangeAspect="1"/>
          </p:cNvPicPr>
          <p:nvPr/>
        </p:nvPicPr>
        <p:blipFill>
          <a:blip r:embed="rId34"/>
          <a:srcRect/>
          <a:stretch>
            <a:fillRect/>
          </a:stretch>
        </p:blipFill>
        <p:spPr bwMode="auto">
          <a:xfrm>
            <a:off x="738673" y="4161506"/>
            <a:ext cx="8753951" cy="3465195"/>
          </a:xfrm>
          <a:prstGeom prst="rect">
            <a:avLst/>
          </a:prstGeom>
          <a:noFill/>
          <a:ln w="9525">
            <a:noFill/>
            <a:miter lim="800000"/>
            <a:headEnd/>
            <a:tailEnd/>
          </a:ln>
        </p:spPr>
      </p:pic>
      <p:sp>
        <p:nvSpPr>
          <p:cNvPr id="6" name="Title 1"/>
          <p:cNvSpPr txBox="1">
            <a:spLocks/>
          </p:cNvSpPr>
          <p:nvPr>
            <p:custDataLst>
              <p:tags r:id="rId1"/>
            </p:custDataLst>
          </p:nvPr>
        </p:nvSpPr>
        <p:spPr>
          <a:xfrm>
            <a:off x="0" y="77724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7" name="Title 1"/>
          <p:cNvSpPr txBox="1">
            <a:spLocks/>
          </p:cNvSpPr>
          <p:nvPr>
            <p:custDataLst>
              <p:tags r:id="rId2"/>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8" name="Title 1"/>
          <p:cNvSpPr txBox="1">
            <a:spLocks/>
          </p:cNvSpPr>
          <p:nvPr>
            <p:custDataLst>
              <p:tags r:id="rId3"/>
            </p:custDataLst>
          </p:nvPr>
        </p:nvSpPr>
        <p:spPr>
          <a:xfrm>
            <a:off x="304800" y="80772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9" name="Title 1"/>
          <p:cNvSpPr txBox="1">
            <a:spLocks/>
          </p:cNvSpPr>
          <p:nvPr>
            <p:custDataLst>
              <p:tags r:id="rId4"/>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0" name="Title 1"/>
          <p:cNvSpPr txBox="1">
            <a:spLocks/>
          </p:cNvSpPr>
          <p:nvPr>
            <p:custDataLst>
              <p:tags r:id="rId5"/>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1" name="Title 1"/>
          <p:cNvSpPr txBox="1">
            <a:spLocks/>
          </p:cNvSpPr>
          <p:nvPr>
            <p:custDataLst>
              <p:tags r:id="rId6"/>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2" name="Title 1"/>
          <p:cNvSpPr txBox="1">
            <a:spLocks/>
          </p:cNvSpPr>
          <p:nvPr>
            <p:custDataLst>
              <p:tags r:id="rId7"/>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3" name="Title 1"/>
          <p:cNvSpPr txBox="1">
            <a:spLocks/>
          </p:cNvSpPr>
          <p:nvPr>
            <p:custDataLst>
              <p:tags r:id="rId8"/>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4" name="Title 1"/>
          <p:cNvSpPr txBox="1">
            <a:spLocks/>
          </p:cNvSpPr>
          <p:nvPr>
            <p:custDataLst>
              <p:tags r:id="rId9"/>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5" name="Title 1"/>
          <p:cNvSpPr txBox="1">
            <a:spLocks/>
          </p:cNvSpPr>
          <p:nvPr>
            <p:custDataLst>
              <p:tags r:id="rId10"/>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6" name="Title 1"/>
          <p:cNvSpPr txBox="1">
            <a:spLocks/>
          </p:cNvSpPr>
          <p:nvPr>
            <p:custDataLst>
              <p:tags r:id="rId11"/>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7" name="Title 1"/>
          <p:cNvSpPr txBox="1">
            <a:spLocks/>
          </p:cNvSpPr>
          <p:nvPr>
            <p:custDataLst>
              <p:tags r:id="rId12"/>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8" name="Title 1"/>
          <p:cNvSpPr txBox="1">
            <a:spLocks/>
          </p:cNvSpPr>
          <p:nvPr>
            <p:custDataLst>
              <p:tags r:id="rId13"/>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9" name="Title 1"/>
          <p:cNvSpPr txBox="1">
            <a:spLocks/>
          </p:cNvSpPr>
          <p:nvPr>
            <p:custDataLst>
              <p:tags r:id="rId14"/>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20" name="Title 1"/>
          <p:cNvSpPr txBox="1">
            <a:spLocks/>
          </p:cNvSpPr>
          <p:nvPr>
            <p:custDataLst>
              <p:tags r:id="rId15"/>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21" name="Title 1"/>
          <p:cNvSpPr txBox="1">
            <a:spLocks/>
          </p:cNvSpPr>
          <p:nvPr>
            <p:custDataLst>
              <p:tags r:id="rId16"/>
            </p:custDataLst>
          </p:nvPr>
        </p:nvSpPr>
        <p:spPr>
          <a:xfrm>
            <a:off x="304800" y="80772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22" name="Title 1"/>
          <p:cNvSpPr txBox="1">
            <a:spLocks/>
          </p:cNvSpPr>
          <p:nvPr>
            <p:custDataLst>
              <p:tags r:id="rId17"/>
            </p:custDataLst>
          </p:nvPr>
        </p:nvSpPr>
        <p:spPr>
          <a:xfrm>
            <a:off x="457200" y="8229604"/>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23" name="Title 1"/>
          <p:cNvSpPr txBox="1">
            <a:spLocks/>
          </p:cNvSpPr>
          <p:nvPr>
            <p:custDataLst>
              <p:tags r:id="rId18"/>
            </p:custDataLst>
          </p:nvPr>
        </p:nvSpPr>
        <p:spPr>
          <a:xfrm>
            <a:off x="609600" y="83820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24" name="Title 1"/>
          <p:cNvSpPr txBox="1">
            <a:spLocks/>
          </p:cNvSpPr>
          <p:nvPr>
            <p:custDataLst>
              <p:tags r:id="rId19"/>
            </p:custDataLst>
          </p:nvPr>
        </p:nvSpPr>
        <p:spPr>
          <a:xfrm>
            <a:off x="762000" y="8534405"/>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25" name="Title 1"/>
          <p:cNvSpPr txBox="1">
            <a:spLocks/>
          </p:cNvSpPr>
          <p:nvPr>
            <p:custDataLst>
              <p:tags r:id="rId20"/>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26" name="Title 1"/>
          <p:cNvSpPr txBox="1">
            <a:spLocks/>
          </p:cNvSpPr>
          <p:nvPr>
            <p:custDataLst>
              <p:tags r:id="rId21"/>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27" name="Title 1"/>
          <p:cNvSpPr txBox="1">
            <a:spLocks/>
          </p:cNvSpPr>
          <p:nvPr>
            <p:custDataLst>
              <p:tags r:id="rId22"/>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28" name="Title 1"/>
          <p:cNvSpPr txBox="1">
            <a:spLocks/>
          </p:cNvSpPr>
          <p:nvPr>
            <p:custDataLst>
              <p:tags r:id="rId23"/>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29" name="Title 1"/>
          <p:cNvSpPr txBox="1">
            <a:spLocks/>
          </p:cNvSpPr>
          <p:nvPr>
            <p:custDataLst>
              <p:tags r:id="rId24"/>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30" name="Title 1"/>
          <p:cNvSpPr txBox="1">
            <a:spLocks/>
          </p:cNvSpPr>
          <p:nvPr>
            <p:custDataLst>
              <p:tags r:id="rId25"/>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31" name="Title 1"/>
          <p:cNvSpPr txBox="1">
            <a:spLocks/>
          </p:cNvSpPr>
          <p:nvPr>
            <p:custDataLst>
              <p:tags r:id="rId26"/>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32" name="Title 1"/>
          <p:cNvSpPr txBox="1">
            <a:spLocks/>
          </p:cNvSpPr>
          <p:nvPr>
            <p:custDataLst>
              <p:tags r:id="rId27"/>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33" name="Title 1"/>
          <p:cNvSpPr txBox="1">
            <a:spLocks/>
          </p:cNvSpPr>
          <p:nvPr>
            <p:custDataLst>
              <p:tags r:id="rId28"/>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34" name="Title 1"/>
          <p:cNvSpPr txBox="1">
            <a:spLocks/>
          </p:cNvSpPr>
          <p:nvPr>
            <p:custDataLst>
              <p:tags r:id="rId29"/>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35" name="Title 1"/>
          <p:cNvSpPr txBox="1">
            <a:spLocks/>
          </p:cNvSpPr>
          <p:nvPr>
            <p:custDataLst>
              <p:tags r:id="rId30"/>
            </p:custDataLst>
          </p:nvPr>
        </p:nvSpPr>
        <p:spPr>
          <a:xfrm>
            <a:off x="152400" y="79248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marL="0" marR="0" lvl="0" indent="0" algn="ctr" defTabSz="503036" rtl="0" eaLnBrk="0" fontAlgn="base" latinLnBrk="0" hangingPunct="0">
              <a:lnSpc>
                <a:spcPct val="100000"/>
              </a:lnSpc>
              <a:spcBef>
                <a:spcPct val="0"/>
              </a:spcBef>
              <a:spcAft>
                <a:spcPct val="0"/>
              </a:spcAft>
              <a:buClrTx/>
              <a:buSzTx/>
              <a:buFontTx/>
              <a:buNone/>
              <a:tabLst/>
              <a:defRPr/>
            </a:pPr>
            <a:r>
              <a:rPr kumimoji="0" lang="en-US" sz="100" b="0" i="0" u="none" strike="noStrike" kern="1200" cap="none" spc="0" normalizeH="0" baseline="0" noProof="0">
                <a:ln>
                  <a:noFill/>
                </a:ln>
                <a:solidFill>
                  <a:srgbClr val="738EA5"/>
                </a:solidFill>
                <a:effectLst/>
                <a:uLnTx/>
                <a:uFillTx/>
                <a:latin typeface="Calibri" pitchFamily="34" charset="0"/>
                <a:ea typeface="MS PGothic" pitchFamily="34" charset="-128"/>
                <a:cs typeface="Calibri" pitchFamily="34" charset="0"/>
              </a:rPr>
              <a:t>Click to edit Master title style</a:t>
            </a:r>
            <a:endParaRPr kumimoji="0" lang="en-US" sz="100" b="0" i="0" u="none" strike="noStrike" kern="1200" cap="none" spc="0" normalizeH="0" baseline="0" noProof="0" dirty="0">
              <a:ln>
                <a:noFill/>
              </a:ln>
              <a:solidFill>
                <a:srgbClr val="738EA5"/>
              </a:solidFill>
              <a:effectLst/>
              <a:uLnTx/>
              <a:uFillTx/>
              <a:latin typeface="Calibri" pitchFamily="34" charset="0"/>
              <a:ea typeface="MS PGothic" pitchFamily="34" charset="-128"/>
              <a:cs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sz="quarter" idx="4294967295"/>
          </p:nvPr>
        </p:nvSpPr>
        <p:spPr bwMode="auto">
          <a:xfrm>
            <a:off x="302102" y="894186"/>
            <a:ext cx="9052560" cy="5663777"/>
          </a:xfrm>
          <a:prstGeom prst="rect">
            <a:avLst/>
          </a:prstGeom>
          <a:extLst/>
        </p:spPr>
        <p:txBody>
          <a:bodyPr lIns="100607" tIns="50309" rIns="100607" bIns="50309"/>
          <a:lstStyle/>
          <a:p>
            <a:pPr algn="just" eaLnBrk="1" hangingPunct="1">
              <a:defRPr/>
            </a:pPr>
            <a:r>
              <a:rPr lang="en-US" altLang="en-US" sz="2500" dirty="0">
                <a:solidFill>
                  <a:schemeClr val="tx1">
                    <a:lumMod val="75000"/>
                    <a:lumOff val="25000"/>
                  </a:schemeClr>
                </a:solidFill>
                <a:latin typeface="Arial" panose="020B0604020202020204" pitchFamily="34" charset="0"/>
              </a:rPr>
              <a:t>Created by Executive Order in 2010 to combine ten (10) different bonding authorities</a:t>
            </a:r>
          </a:p>
          <a:p>
            <a:pPr algn="just" eaLnBrk="1" hangingPunct="1">
              <a:defRPr/>
            </a:pPr>
            <a:endParaRPr lang="en-US" altLang="en-US" sz="2500" dirty="0">
              <a:solidFill>
                <a:schemeClr val="tx1">
                  <a:lumMod val="75000"/>
                  <a:lumOff val="25000"/>
                </a:schemeClr>
              </a:solidFill>
              <a:latin typeface="Arial" panose="020B0604020202020204" pitchFamily="34" charset="0"/>
            </a:endParaRPr>
          </a:p>
          <a:p>
            <a:pPr algn="just" eaLnBrk="1" hangingPunct="1">
              <a:defRPr/>
            </a:pPr>
            <a:r>
              <a:rPr lang="en-US" altLang="en-US" sz="2500" dirty="0">
                <a:solidFill>
                  <a:schemeClr val="tx1">
                    <a:lumMod val="75000"/>
                    <a:lumOff val="25000"/>
                  </a:schemeClr>
                </a:solidFill>
                <a:latin typeface="Arial" panose="020B0604020202020204" pitchFamily="34" charset="0"/>
              </a:rPr>
              <a:t>Main Programs</a:t>
            </a:r>
          </a:p>
          <a:p>
            <a:pPr lvl="1" algn="just" eaLnBrk="1" hangingPunct="1">
              <a:defRPr/>
            </a:pPr>
            <a:r>
              <a:rPr lang="en-US" altLang="en-US" sz="2500" dirty="0">
                <a:solidFill>
                  <a:schemeClr val="tx1">
                    <a:lumMod val="75000"/>
                    <a:lumOff val="25000"/>
                  </a:schemeClr>
                </a:solidFill>
                <a:latin typeface="Arial" panose="020B0604020202020204" pitchFamily="34" charset="0"/>
              </a:rPr>
              <a:t>SRF</a:t>
            </a:r>
          </a:p>
          <a:p>
            <a:pPr lvl="1" algn="just" eaLnBrk="1" hangingPunct="1">
              <a:defRPr/>
            </a:pPr>
            <a:r>
              <a:rPr lang="en-US" altLang="en-US" sz="2500" dirty="0">
                <a:solidFill>
                  <a:schemeClr val="tx1">
                    <a:lumMod val="75000"/>
                    <a:lumOff val="25000"/>
                  </a:schemeClr>
                </a:solidFill>
                <a:latin typeface="Arial" panose="020B0604020202020204" pitchFamily="34" charset="0"/>
              </a:rPr>
              <a:t>Health</a:t>
            </a:r>
          </a:p>
          <a:p>
            <a:pPr lvl="1" algn="just" eaLnBrk="1" hangingPunct="1">
              <a:defRPr/>
            </a:pPr>
            <a:r>
              <a:rPr lang="en-US" altLang="en-US" sz="2500" dirty="0">
                <a:solidFill>
                  <a:schemeClr val="tx1">
                    <a:lumMod val="75000"/>
                    <a:lumOff val="25000"/>
                  </a:schemeClr>
                </a:solidFill>
                <a:latin typeface="Arial" panose="020B0604020202020204" pitchFamily="34" charset="0"/>
              </a:rPr>
              <a:t>Higher Education</a:t>
            </a:r>
          </a:p>
          <a:p>
            <a:pPr lvl="1" algn="just" eaLnBrk="1" hangingPunct="1">
              <a:defRPr/>
            </a:pPr>
            <a:r>
              <a:rPr lang="en-US" altLang="en-US" sz="2500" dirty="0">
                <a:solidFill>
                  <a:schemeClr val="tx1">
                    <a:lumMod val="75000"/>
                    <a:lumOff val="25000"/>
                  </a:schemeClr>
                </a:solidFill>
                <a:latin typeface="Arial" panose="020B0604020202020204" pitchFamily="34" charset="0"/>
              </a:rPr>
              <a:t>State Aid Notes for School Districts and Public School Academies</a:t>
            </a:r>
          </a:p>
          <a:p>
            <a:pPr lvl="1" algn="just" eaLnBrk="1" hangingPunct="1">
              <a:defRPr/>
            </a:pPr>
            <a:r>
              <a:rPr lang="en-US" altLang="en-US" sz="2500" dirty="0">
                <a:solidFill>
                  <a:schemeClr val="tx1">
                    <a:lumMod val="75000"/>
                    <a:lumOff val="25000"/>
                  </a:schemeClr>
                </a:solidFill>
                <a:latin typeface="Arial" panose="020B0604020202020204" pitchFamily="34" charset="0"/>
              </a:rPr>
              <a:t>Student Loans</a:t>
            </a:r>
          </a:p>
          <a:p>
            <a:pPr lvl="1" algn="just" eaLnBrk="1" hangingPunct="1">
              <a:defRPr/>
            </a:pPr>
            <a:r>
              <a:rPr lang="en-US" altLang="en-US" sz="2500" dirty="0">
                <a:solidFill>
                  <a:schemeClr val="tx1">
                    <a:lumMod val="75000"/>
                    <a:lumOff val="25000"/>
                  </a:schemeClr>
                </a:solidFill>
                <a:latin typeface="Arial" panose="020B0604020202020204" pitchFamily="34" charset="0"/>
              </a:rPr>
              <a:t>Local Government Loan Program</a:t>
            </a:r>
          </a:p>
          <a:p>
            <a:pPr lvl="1" algn="just" eaLnBrk="1" hangingPunct="1">
              <a:defRPr/>
            </a:pPr>
            <a:endParaRPr lang="en-US" altLang="en-US" sz="2500" dirty="0">
              <a:solidFill>
                <a:schemeClr val="tx1">
                  <a:lumMod val="75000"/>
                  <a:lumOff val="25000"/>
                </a:schemeClr>
              </a:solidFill>
              <a:latin typeface="Arial" panose="020B0604020202020204" pitchFamily="34" charset="0"/>
            </a:endParaRPr>
          </a:p>
          <a:p>
            <a:pPr algn="just" eaLnBrk="1" hangingPunct="1">
              <a:defRPr/>
            </a:pPr>
            <a:r>
              <a:rPr lang="en-US" altLang="en-US" sz="2500" dirty="0">
                <a:solidFill>
                  <a:schemeClr val="tx1">
                    <a:lumMod val="75000"/>
                    <a:lumOff val="25000"/>
                  </a:schemeClr>
                </a:solidFill>
                <a:latin typeface="Arial" panose="020B0604020202020204" pitchFamily="34" charset="0"/>
              </a:rPr>
              <a:t>Since creation in 2010, MFA has issued over $26 billion in bonds and notes</a:t>
            </a:r>
          </a:p>
          <a:p>
            <a:pPr lvl="1" algn="just" eaLnBrk="1" hangingPunct="1">
              <a:defRPr/>
            </a:pPr>
            <a:endParaRPr lang="en-US" altLang="en-US" sz="2200" dirty="0">
              <a:solidFill>
                <a:schemeClr val="tx1">
                  <a:lumMod val="75000"/>
                  <a:lumOff val="25000"/>
                </a:schemeClr>
              </a:solidFill>
              <a:latin typeface="Arial" panose="020B0604020202020204" pitchFamily="34" charset="0"/>
            </a:endParaRPr>
          </a:p>
          <a:p>
            <a:pPr algn="just" eaLnBrk="1" hangingPunct="1">
              <a:defRPr/>
            </a:pPr>
            <a:endParaRPr lang="en-US" altLang="en-US" sz="2200" dirty="0">
              <a:solidFill>
                <a:schemeClr val="tx1">
                  <a:lumMod val="75000"/>
                  <a:lumOff val="25000"/>
                </a:schemeClr>
              </a:solidFill>
              <a:latin typeface="Arial" panose="020B0604020202020204" pitchFamily="34" charset="0"/>
            </a:endParaRPr>
          </a:p>
          <a:p>
            <a:pPr algn="just" eaLnBrk="1" hangingPunct="1">
              <a:defRPr/>
            </a:pPr>
            <a:endParaRPr lang="en-US" altLang="en-US" sz="2200" dirty="0">
              <a:solidFill>
                <a:schemeClr val="tx1">
                  <a:lumMod val="75000"/>
                  <a:lumOff val="25000"/>
                </a:schemeClr>
              </a:solidFill>
              <a:latin typeface="Arial" panose="020B0604020202020204" pitchFamily="34" charset="0"/>
            </a:endParaRPr>
          </a:p>
          <a:p>
            <a:pPr marL="0" indent="0" eaLnBrk="1" hangingPunct="1">
              <a:buNone/>
              <a:defRPr/>
            </a:pPr>
            <a:endParaRPr lang="en-US" altLang="en-US" i="1" dirty="0">
              <a:solidFill>
                <a:schemeClr val="tx1">
                  <a:lumMod val="75000"/>
                  <a:lumOff val="25000"/>
                </a:schemeClr>
              </a:solidFill>
              <a:latin typeface="Arial" panose="020B0604020202020204" pitchFamily="34" charset="0"/>
            </a:endParaRPr>
          </a:p>
        </p:txBody>
      </p:sp>
      <p:sp>
        <p:nvSpPr>
          <p:cNvPr id="2" name="Text Placeholder 1"/>
          <p:cNvSpPr>
            <a:spLocks noGrp="1"/>
          </p:cNvSpPr>
          <p:nvPr>
            <p:ph type="body" sz="quarter" idx="14"/>
          </p:nvPr>
        </p:nvSpPr>
        <p:spPr>
          <a:xfrm>
            <a:off x="302102" y="318458"/>
            <a:ext cx="9052560" cy="426402"/>
          </a:xfrm>
        </p:spPr>
        <p:txBody>
          <a:bodyPr/>
          <a:lstStyle/>
          <a:p>
            <a:pPr>
              <a:defRPr/>
            </a:pPr>
            <a:r>
              <a:rPr lang="en-US" dirty="0">
                <a:latin typeface="+mj-lt"/>
                <a:ea typeface="+mn-ea"/>
                <a:cs typeface="+mn-cs"/>
              </a:rPr>
              <a:t>Overview of Michigan Finance Authority</a:t>
            </a:r>
          </a:p>
        </p:txBody>
      </p:sp>
      <p:sp>
        <p:nvSpPr>
          <p:cNvPr id="19460" name="Slide Number Placeholder 2"/>
          <p:cNvSpPr>
            <a:spLocks noGrp="1"/>
          </p:cNvSpPr>
          <p:nvPr>
            <p:ph type="sldNum" sz="quarter" idx="15"/>
          </p:nvPr>
        </p:nvSpPr>
        <p:spPr bwMode="auto">
          <a:noFill/>
          <a:ln>
            <a:miter lim="800000"/>
            <a:headEnd/>
            <a:tailEnd/>
          </a:ln>
        </p:spPr>
        <p:txBody>
          <a:bodyPr/>
          <a:lstStyle/>
          <a:p>
            <a:fld id="{A0B2AC9B-B3E3-434C-B877-76AACB0355B1}" type="slidenum">
              <a:rPr lang="en-US" altLang="en-US"/>
              <a:pPr/>
              <a:t>6</a:t>
            </a:fld>
            <a:endParaRPr lang="en-US" altLang="en-US"/>
          </a:p>
        </p:txBody>
      </p:sp>
      <p:sp>
        <p:nvSpPr>
          <p:cNvPr id="5" name="Title 1"/>
          <p:cNvSpPr txBox="1">
            <a:spLocks/>
          </p:cNvSpPr>
          <p:nvPr>
            <p:custDataLst>
              <p:tags r:id="rId1"/>
            </p:custDataLst>
          </p:nvPr>
        </p:nvSpPr>
        <p:spPr>
          <a:xfrm>
            <a:off x="0" y="77724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6" name="Title 1"/>
          <p:cNvSpPr txBox="1">
            <a:spLocks/>
          </p:cNvSpPr>
          <p:nvPr>
            <p:custDataLst>
              <p:tags r:id="rId2"/>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7" name="Title 1"/>
          <p:cNvSpPr txBox="1">
            <a:spLocks/>
          </p:cNvSpPr>
          <p:nvPr>
            <p:custDataLst>
              <p:tags r:id="rId3"/>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8" name="Title 1"/>
          <p:cNvSpPr txBox="1">
            <a:spLocks/>
          </p:cNvSpPr>
          <p:nvPr>
            <p:custDataLst>
              <p:tags r:id="rId4"/>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9" name="Title 1"/>
          <p:cNvSpPr txBox="1">
            <a:spLocks/>
          </p:cNvSpPr>
          <p:nvPr>
            <p:custDataLst>
              <p:tags r:id="rId5"/>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10" name="Title 1"/>
          <p:cNvSpPr txBox="1">
            <a:spLocks/>
          </p:cNvSpPr>
          <p:nvPr>
            <p:custDataLst>
              <p:tags r:id="rId6"/>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11" name="Title 1"/>
          <p:cNvSpPr txBox="1">
            <a:spLocks/>
          </p:cNvSpPr>
          <p:nvPr>
            <p:custDataLst>
              <p:tags r:id="rId7"/>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12" name="Title 1"/>
          <p:cNvSpPr txBox="1">
            <a:spLocks/>
          </p:cNvSpPr>
          <p:nvPr>
            <p:custDataLst>
              <p:tags r:id="rId8"/>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13" name="Title 1"/>
          <p:cNvSpPr txBox="1">
            <a:spLocks/>
          </p:cNvSpPr>
          <p:nvPr>
            <p:custDataLst>
              <p:tags r:id="rId9"/>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14" name="Title 1"/>
          <p:cNvSpPr txBox="1">
            <a:spLocks/>
          </p:cNvSpPr>
          <p:nvPr>
            <p:custDataLst>
              <p:tags r:id="rId10"/>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15" name="Title 1"/>
          <p:cNvSpPr txBox="1">
            <a:spLocks/>
          </p:cNvSpPr>
          <p:nvPr>
            <p:custDataLst>
              <p:tags r:id="rId11"/>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16" name="Title 1"/>
          <p:cNvSpPr txBox="1">
            <a:spLocks/>
          </p:cNvSpPr>
          <p:nvPr>
            <p:custDataLst>
              <p:tags r:id="rId12"/>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17" name="Title 1"/>
          <p:cNvSpPr txBox="1">
            <a:spLocks/>
          </p:cNvSpPr>
          <p:nvPr>
            <p:custDataLst>
              <p:tags r:id="rId13"/>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18" name="Title 1"/>
          <p:cNvSpPr txBox="1">
            <a:spLocks/>
          </p:cNvSpPr>
          <p:nvPr>
            <p:custDataLst>
              <p:tags r:id="rId14"/>
            </p:custDataLst>
          </p:nvPr>
        </p:nvSpPr>
        <p:spPr>
          <a:xfrm>
            <a:off x="304800" y="80772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19" name="Title 1"/>
          <p:cNvSpPr txBox="1">
            <a:spLocks/>
          </p:cNvSpPr>
          <p:nvPr>
            <p:custDataLst>
              <p:tags r:id="rId15"/>
            </p:custDataLst>
          </p:nvPr>
        </p:nvSpPr>
        <p:spPr>
          <a:xfrm>
            <a:off x="457200" y="8229604"/>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20" name="Title 1"/>
          <p:cNvSpPr txBox="1">
            <a:spLocks/>
          </p:cNvSpPr>
          <p:nvPr>
            <p:custDataLst>
              <p:tags r:id="rId16"/>
            </p:custDataLst>
          </p:nvPr>
        </p:nvSpPr>
        <p:spPr>
          <a:xfrm>
            <a:off x="609600" y="83820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21" name="Title 1"/>
          <p:cNvSpPr txBox="1">
            <a:spLocks/>
          </p:cNvSpPr>
          <p:nvPr>
            <p:custDataLst>
              <p:tags r:id="rId17"/>
            </p:custDataLst>
          </p:nvPr>
        </p:nvSpPr>
        <p:spPr>
          <a:xfrm>
            <a:off x="762000" y="8534405"/>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22" name="Title 1"/>
          <p:cNvSpPr txBox="1">
            <a:spLocks/>
          </p:cNvSpPr>
          <p:nvPr>
            <p:custDataLst>
              <p:tags r:id="rId18"/>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23" name="Title 1"/>
          <p:cNvSpPr txBox="1">
            <a:spLocks/>
          </p:cNvSpPr>
          <p:nvPr>
            <p:custDataLst>
              <p:tags r:id="rId19"/>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24" name="Title 1"/>
          <p:cNvSpPr txBox="1">
            <a:spLocks/>
          </p:cNvSpPr>
          <p:nvPr>
            <p:custDataLst>
              <p:tags r:id="rId20"/>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25" name="Title 1"/>
          <p:cNvSpPr txBox="1">
            <a:spLocks/>
          </p:cNvSpPr>
          <p:nvPr>
            <p:custDataLst>
              <p:tags r:id="rId21"/>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26" name="Title 1"/>
          <p:cNvSpPr txBox="1">
            <a:spLocks/>
          </p:cNvSpPr>
          <p:nvPr>
            <p:custDataLst>
              <p:tags r:id="rId22"/>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27" name="Title 1"/>
          <p:cNvSpPr txBox="1">
            <a:spLocks/>
          </p:cNvSpPr>
          <p:nvPr>
            <p:custDataLst>
              <p:tags r:id="rId23"/>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28" name="Title 1"/>
          <p:cNvSpPr txBox="1">
            <a:spLocks/>
          </p:cNvSpPr>
          <p:nvPr>
            <p:custDataLst>
              <p:tags r:id="rId24"/>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29" name="Title 1"/>
          <p:cNvSpPr txBox="1">
            <a:spLocks/>
          </p:cNvSpPr>
          <p:nvPr>
            <p:custDataLst>
              <p:tags r:id="rId25"/>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30" name="Title 1"/>
          <p:cNvSpPr txBox="1">
            <a:spLocks/>
          </p:cNvSpPr>
          <p:nvPr>
            <p:custDataLst>
              <p:tags r:id="rId26"/>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31" name="Title 1"/>
          <p:cNvSpPr txBox="1">
            <a:spLocks/>
          </p:cNvSpPr>
          <p:nvPr>
            <p:custDataLst>
              <p:tags r:id="rId27"/>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32" name="Title 1"/>
          <p:cNvSpPr txBox="1">
            <a:spLocks/>
          </p:cNvSpPr>
          <p:nvPr>
            <p:custDataLst>
              <p:tags r:id="rId28"/>
            </p:custDataLst>
          </p:nvPr>
        </p:nvSpPr>
        <p:spPr>
          <a:xfrm>
            <a:off x="152400" y="79248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marL="0" marR="0" lvl="0" indent="0" algn="l" defTabSz="503095" rtl="0" eaLnBrk="0" fontAlgn="base" latinLnBrk="0" hangingPunct="0">
              <a:lnSpc>
                <a:spcPct val="100000"/>
              </a:lnSpc>
              <a:spcBef>
                <a:spcPct val="0"/>
              </a:spcBef>
              <a:spcAft>
                <a:spcPct val="0"/>
              </a:spcAft>
              <a:buClrTx/>
              <a:buSzTx/>
              <a:buFontTx/>
              <a:buNone/>
              <a:tabLst/>
              <a:defRPr/>
            </a:pPr>
            <a:r>
              <a:rPr kumimoji="0" lang="en-US" sz="100" b="0" i="0" u="none" strike="noStrike" kern="2000" cap="none" spc="0" normalizeH="0" baseline="0" noProof="0">
                <a:ln>
                  <a:noFill/>
                </a:ln>
                <a:solidFill>
                  <a:srgbClr val="738EA5"/>
                </a:solidFill>
                <a:effectLst/>
                <a:uLnTx/>
                <a:uFillTx/>
                <a:latin typeface="Calibri" pitchFamily="34" charset="0"/>
                <a:ea typeface="MS PGothic" pitchFamily="34" charset="-128"/>
                <a:cs typeface="Calibri" pitchFamily="34" charset="0"/>
              </a:rPr>
              <a:t>Click to edit Master title style</a:t>
            </a:r>
            <a:endParaRPr kumimoji="0" lang="en-US" sz="100" b="0" i="0" u="none" strike="noStrike" kern="2000" cap="none" spc="0" normalizeH="0" baseline="0" noProof="0" dirty="0">
              <a:ln>
                <a:noFill/>
              </a:ln>
              <a:solidFill>
                <a:srgbClr val="738EA5"/>
              </a:solidFill>
              <a:effectLst/>
              <a:uLnTx/>
              <a:uFillTx/>
              <a:latin typeface="Calibri" pitchFamily="34" charset="0"/>
              <a:ea typeface="MS PGothic" pitchFamily="34" charset="-128"/>
              <a:cs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sz="quarter" idx="4294967295"/>
          </p:nvPr>
        </p:nvSpPr>
        <p:spPr bwMode="auto">
          <a:xfrm>
            <a:off x="302102" y="894186"/>
            <a:ext cx="9052560" cy="5663777"/>
          </a:xfrm>
          <a:prstGeom prst="rect">
            <a:avLst/>
          </a:prstGeom>
          <a:extLst/>
        </p:spPr>
        <p:txBody>
          <a:bodyPr lIns="100619" tIns="50315" rIns="100619" bIns="50315"/>
          <a:lstStyle/>
          <a:p>
            <a:pPr algn="just" eaLnBrk="1" hangingPunct="1">
              <a:defRPr/>
            </a:pPr>
            <a:r>
              <a:rPr lang="en-US" altLang="en-US" sz="2500" dirty="0">
                <a:solidFill>
                  <a:schemeClr val="tx1">
                    <a:lumMod val="75000"/>
                    <a:lumOff val="25000"/>
                  </a:schemeClr>
                </a:solidFill>
                <a:latin typeface="Arial" panose="020B0604020202020204" pitchFamily="34" charset="0"/>
              </a:rPr>
              <a:t>Currently utilize:</a:t>
            </a:r>
          </a:p>
          <a:p>
            <a:pPr lvl="1" algn="just" eaLnBrk="1" hangingPunct="1">
              <a:defRPr/>
            </a:pPr>
            <a:r>
              <a:rPr lang="en-US" altLang="en-US" sz="2500" dirty="0">
                <a:solidFill>
                  <a:schemeClr val="tx1">
                    <a:lumMod val="75000"/>
                    <a:lumOff val="25000"/>
                  </a:schemeClr>
                </a:solidFill>
                <a:latin typeface="Arial" panose="020B0604020202020204" pitchFamily="34" charset="0"/>
              </a:rPr>
              <a:t>Cash Flow Hybrid model for loan funding in Clean Water Program</a:t>
            </a:r>
          </a:p>
          <a:p>
            <a:pPr lvl="1" algn="just" eaLnBrk="1" hangingPunct="1">
              <a:defRPr/>
            </a:pPr>
            <a:r>
              <a:rPr lang="en-US" altLang="en-US" sz="2500" dirty="0">
                <a:solidFill>
                  <a:schemeClr val="tx1">
                    <a:lumMod val="75000"/>
                    <a:lumOff val="25000"/>
                  </a:schemeClr>
                </a:solidFill>
                <a:latin typeface="Arial" panose="020B0604020202020204" pitchFamily="34" charset="0"/>
              </a:rPr>
              <a:t>Direct Loan model for Drinking Water Program</a:t>
            </a:r>
          </a:p>
          <a:p>
            <a:pPr lvl="1" algn="just" eaLnBrk="1" hangingPunct="1">
              <a:defRPr/>
            </a:pPr>
            <a:r>
              <a:rPr lang="en-US" altLang="en-US" sz="2500" dirty="0">
                <a:solidFill>
                  <a:schemeClr val="tx1">
                    <a:lumMod val="75000"/>
                    <a:lumOff val="25000"/>
                  </a:schemeClr>
                </a:solidFill>
                <a:latin typeface="Arial" panose="020B0604020202020204" pitchFamily="34" charset="0"/>
              </a:rPr>
              <a:t> </a:t>
            </a:r>
          </a:p>
          <a:p>
            <a:pPr algn="just" eaLnBrk="1" hangingPunct="1">
              <a:defRPr/>
            </a:pPr>
            <a:r>
              <a:rPr lang="en-US" altLang="en-US" sz="2500" dirty="0">
                <a:solidFill>
                  <a:schemeClr val="tx1">
                    <a:lumMod val="75000"/>
                    <a:lumOff val="25000"/>
                  </a:schemeClr>
                </a:solidFill>
                <a:latin typeface="Arial" panose="020B0604020202020204" pitchFamily="34" charset="0"/>
              </a:rPr>
              <a:t>$2.2 billion of Direct Obligations with $1.4 billion in bonds outstanding</a:t>
            </a:r>
          </a:p>
          <a:p>
            <a:pPr lvl="1" algn="just" eaLnBrk="1" hangingPunct="1">
              <a:defRPr/>
            </a:pPr>
            <a:r>
              <a:rPr lang="en-US" altLang="en-US" sz="2500" dirty="0">
                <a:solidFill>
                  <a:schemeClr val="tx1">
                    <a:lumMod val="75000"/>
                    <a:lumOff val="25000"/>
                  </a:schemeClr>
                </a:solidFill>
                <a:latin typeface="Arial" panose="020B0604020202020204" pitchFamily="34" charset="0"/>
              </a:rPr>
              <a:t>Direct obligations versus loans</a:t>
            </a:r>
          </a:p>
          <a:p>
            <a:pPr lvl="1" algn="just" eaLnBrk="1" hangingPunct="1">
              <a:defRPr/>
            </a:pPr>
            <a:endParaRPr lang="en-US" altLang="en-US" sz="2500" dirty="0">
              <a:solidFill>
                <a:schemeClr val="tx1">
                  <a:lumMod val="75000"/>
                  <a:lumOff val="25000"/>
                </a:schemeClr>
              </a:solidFill>
              <a:latin typeface="Arial" panose="020B0604020202020204" pitchFamily="34" charset="0"/>
            </a:endParaRPr>
          </a:p>
          <a:p>
            <a:pPr algn="just" eaLnBrk="1" hangingPunct="1">
              <a:defRPr/>
            </a:pPr>
            <a:r>
              <a:rPr lang="en-US" altLang="en-US" sz="2500" dirty="0">
                <a:solidFill>
                  <a:schemeClr val="tx1">
                    <a:lumMod val="75000"/>
                    <a:lumOff val="25000"/>
                  </a:schemeClr>
                </a:solidFill>
                <a:latin typeface="Arial" panose="020B0604020202020204" pitchFamily="34" charset="0"/>
              </a:rPr>
              <a:t>Master Trust Indenture</a:t>
            </a:r>
          </a:p>
          <a:p>
            <a:pPr lvl="1" algn="just" eaLnBrk="1" hangingPunct="1">
              <a:defRPr/>
            </a:pPr>
            <a:r>
              <a:rPr lang="en-US" altLang="en-US" sz="2500" dirty="0">
                <a:solidFill>
                  <a:schemeClr val="tx1">
                    <a:lumMod val="75000"/>
                    <a:lumOff val="25000"/>
                  </a:schemeClr>
                </a:solidFill>
                <a:latin typeface="Arial" panose="020B0604020202020204" pitchFamily="34" charset="0"/>
              </a:rPr>
              <a:t>Very flexible with ability to issue many classes and types of bonds, including direct placements and BAN’s</a:t>
            </a:r>
          </a:p>
          <a:p>
            <a:pPr lvl="1" algn="just" eaLnBrk="1" hangingPunct="1">
              <a:defRPr/>
            </a:pPr>
            <a:r>
              <a:rPr lang="en-US" altLang="en-US" sz="2500" dirty="0">
                <a:solidFill>
                  <a:schemeClr val="tx1">
                    <a:lumMod val="75000"/>
                    <a:lumOff val="25000"/>
                  </a:schemeClr>
                </a:solidFill>
                <a:latin typeface="Arial" panose="020B0604020202020204" pitchFamily="34" charset="0"/>
              </a:rPr>
              <a:t>Able to implement migration from Reserve Fund model to Cash Flow Hybrid model with original MTI</a:t>
            </a:r>
          </a:p>
          <a:p>
            <a:pPr lvl="1" algn="just" eaLnBrk="1" hangingPunct="1">
              <a:defRPr/>
            </a:pPr>
            <a:endParaRPr lang="en-US" altLang="en-US" sz="2200" dirty="0">
              <a:solidFill>
                <a:schemeClr val="tx1">
                  <a:lumMod val="75000"/>
                  <a:lumOff val="25000"/>
                </a:schemeClr>
              </a:solidFill>
              <a:latin typeface="Arial" panose="020B0604020202020204" pitchFamily="34" charset="0"/>
            </a:endParaRPr>
          </a:p>
          <a:p>
            <a:pPr algn="just" eaLnBrk="1" hangingPunct="1">
              <a:defRPr/>
            </a:pPr>
            <a:endParaRPr lang="en-US" altLang="en-US" sz="2200" dirty="0">
              <a:solidFill>
                <a:schemeClr val="tx1">
                  <a:lumMod val="75000"/>
                  <a:lumOff val="25000"/>
                </a:schemeClr>
              </a:solidFill>
              <a:latin typeface="Arial" panose="020B0604020202020204" pitchFamily="34" charset="0"/>
            </a:endParaRPr>
          </a:p>
          <a:p>
            <a:pPr algn="just" eaLnBrk="1" hangingPunct="1">
              <a:defRPr/>
            </a:pPr>
            <a:endParaRPr lang="en-US" altLang="en-US" sz="2200" dirty="0">
              <a:solidFill>
                <a:schemeClr val="tx1">
                  <a:lumMod val="75000"/>
                  <a:lumOff val="25000"/>
                </a:schemeClr>
              </a:solidFill>
              <a:latin typeface="Arial" panose="020B0604020202020204" pitchFamily="34" charset="0"/>
            </a:endParaRPr>
          </a:p>
          <a:p>
            <a:pPr marL="0" indent="0" eaLnBrk="1" hangingPunct="1">
              <a:buNone/>
              <a:defRPr/>
            </a:pPr>
            <a:endParaRPr lang="en-US" altLang="en-US" i="1" dirty="0">
              <a:solidFill>
                <a:schemeClr val="tx1">
                  <a:lumMod val="75000"/>
                  <a:lumOff val="25000"/>
                </a:schemeClr>
              </a:solidFill>
              <a:latin typeface="Arial" panose="020B0604020202020204" pitchFamily="34" charset="0"/>
            </a:endParaRPr>
          </a:p>
        </p:txBody>
      </p:sp>
      <p:sp>
        <p:nvSpPr>
          <p:cNvPr id="2" name="Text Placeholder 1"/>
          <p:cNvSpPr>
            <a:spLocks noGrp="1"/>
          </p:cNvSpPr>
          <p:nvPr>
            <p:ph type="body" sz="quarter" idx="14"/>
          </p:nvPr>
        </p:nvSpPr>
        <p:spPr>
          <a:xfrm>
            <a:off x="302102" y="318458"/>
            <a:ext cx="9052560" cy="426402"/>
          </a:xfrm>
        </p:spPr>
        <p:txBody>
          <a:bodyPr/>
          <a:lstStyle/>
          <a:p>
            <a:pPr>
              <a:defRPr/>
            </a:pPr>
            <a:r>
              <a:rPr lang="en-US" dirty="0">
                <a:latin typeface="+mj-lt"/>
                <a:ea typeface="+mn-ea"/>
                <a:cs typeface="+mn-cs"/>
              </a:rPr>
              <a:t>Michigan’s SRF Program</a:t>
            </a:r>
          </a:p>
        </p:txBody>
      </p:sp>
      <p:sp>
        <p:nvSpPr>
          <p:cNvPr id="20484" name="Slide Number Placeholder 2"/>
          <p:cNvSpPr>
            <a:spLocks noGrp="1"/>
          </p:cNvSpPr>
          <p:nvPr>
            <p:ph type="sldNum" sz="quarter" idx="15"/>
          </p:nvPr>
        </p:nvSpPr>
        <p:spPr bwMode="auto">
          <a:noFill/>
          <a:ln>
            <a:miter lim="800000"/>
            <a:headEnd/>
            <a:tailEnd/>
          </a:ln>
        </p:spPr>
        <p:txBody>
          <a:bodyPr/>
          <a:lstStyle/>
          <a:p>
            <a:fld id="{393B2FAB-1068-4955-9EA0-7004D079B4A5}" type="slidenum">
              <a:rPr lang="en-US" altLang="en-US"/>
              <a:pPr/>
              <a:t>7</a:t>
            </a:fld>
            <a:endParaRPr lang="en-US" altLang="en-US"/>
          </a:p>
        </p:txBody>
      </p:sp>
      <p:sp>
        <p:nvSpPr>
          <p:cNvPr id="5" name="Title 1"/>
          <p:cNvSpPr txBox="1">
            <a:spLocks/>
          </p:cNvSpPr>
          <p:nvPr>
            <p:custDataLst>
              <p:tags r:id="rId1"/>
            </p:custDataLst>
          </p:nvPr>
        </p:nvSpPr>
        <p:spPr>
          <a:xfrm>
            <a:off x="0" y="77724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6" name="Title 1"/>
          <p:cNvSpPr txBox="1">
            <a:spLocks/>
          </p:cNvSpPr>
          <p:nvPr>
            <p:custDataLst>
              <p:tags r:id="rId2"/>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7" name="Title 1"/>
          <p:cNvSpPr txBox="1">
            <a:spLocks/>
          </p:cNvSpPr>
          <p:nvPr>
            <p:custDataLst>
              <p:tags r:id="rId3"/>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8" name="Title 1"/>
          <p:cNvSpPr txBox="1">
            <a:spLocks/>
          </p:cNvSpPr>
          <p:nvPr>
            <p:custDataLst>
              <p:tags r:id="rId4"/>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9" name="Title 1"/>
          <p:cNvSpPr txBox="1">
            <a:spLocks/>
          </p:cNvSpPr>
          <p:nvPr>
            <p:custDataLst>
              <p:tags r:id="rId5"/>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10" name="Title 1"/>
          <p:cNvSpPr txBox="1">
            <a:spLocks/>
          </p:cNvSpPr>
          <p:nvPr>
            <p:custDataLst>
              <p:tags r:id="rId6"/>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11" name="Title 1"/>
          <p:cNvSpPr txBox="1">
            <a:spLocks/>
          </p:cNvSpPr>
          <p:nvPr>
            <p:custDataLst>
              <p:tags r:id="rId7"/>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12" name="Title 1"/>
          <p:cNvSpPr txBox="1">
            <a:spLocks/>
          </p:cNvSpPr>
          <p:nvPr>
            <p:custDataLst>
              <p:tags r:id="rId8"/>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13" name="Title 1"/>
          <p:cNvSpPr txBox="1">
            <a:spLocks/>
          </p:cNvSpPr>
          <p:nvPr>
            <p:custDataLst>
              <p:tags r:id="rId9"/>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14" name="Title 1"/>
          <p:cNvSpPr txBox="1">
            <a:spLocks/>
          </p:cNvSpPr>
          <p:nvPr>
            <p:custDataLst>
              <p:tags r:id="rId10"/>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15" name="Title 1"/>
          <p:cNvSpPr txBox="1">
            <a:spLocks/>
          </p:cNvSpPr>
          <p:nvPr>
            <p:custDataLst>
              <p:tags r:id="rId11"/>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16" name="Title 1"/>
          <p:cNvSpPr txBox="1">
            <a:spLocks/>
          </p:cNvSpPr>
          <p:nvPr>
            <p:custDataLst>
              <p:tags r:id="rId12"/>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17" name="Title 1"/>
          <p:cNvSpPr txBox="1">
            <a:spLocks/>
          </p:cNvSpPr>
          <p:nvPr>
            <p:custDataLst>
              <p:tags r:id="rId13"/>
            </p:custDataLst>
          </p:nvPr>
        </p:nvSpPr>
        <p:spPr>
          <a:xfrm>
            <a:off x="304800" y="80772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18" name="Title 1"/>
          <p:cNvSpPr txBox="1">
            <a:spLocks/>
          </p:cNvSpPr>
          <p:nvPr>
            <p:custDataLst>
              <p:tags r:id="rId14"/>
            </p:custDataLst>
          </p:nvPr>
        </p:nvSpPr>
        <p:spPr>
          <a:xfrm>
            <a:off x="457200" y="8229604"/>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19" name="Title 1"/>
          <p:cNvSpPr txBox="1">
            <a:spLocks/>
          </p:cNvSpPr>
          <p:nvPr>
            <p:custDataLst>
              <p:tags r:id="rId15"/>
            </p:custDataLst>
          </p:nvPr>
        </p:nvSpPr>
        <p:spPr>
          <a:xfrm>
            <a:off x="609600" y="83820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20" name="Title 1"/>
          <p:cNvSpPr txBox="1">
            <a:spLocks/>
          </p:cNvSpPr>
          <p:nvPr>
            <p:custDataLst>
              <p:tags r:id="rId16"/>
            </p:custDataLst>
          </p:nvPr>
        </p:nvSpPr>
        <p:spPr>
          <a:xfrm>
            <a:off x="762000" y="8534405"/>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21" name="Title 1"/>
          <p:cNvSpPr txBox="1">
            <a:spLocks/>
          </p:cNvSpPr>
          <p:nvPr>
            <p:custDataLst>
              <p:tags r:id="rId17"/>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22" name="Title 1"/>
          <p:cNvSpPr txBox="1">
            <a:spLocks/>
          </p:cNvSpPr>
          <p:nvPr>
            <p:custDataLst>
              <p:tags r:id="rId18"/>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23" name="Title 1"/>
          <p:cNvSpPr txBox="1">
            <a:spLocks/>
          </p:cNvSpPr>
          <p:nvPr>
            <p:custDataLst>
              <p:tags r:id="rId19"/>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24" name="Title 1"/>
          <p:cNvSpPr txBox="1">
            <a:spLocks/>
          </p:cNvSpPr>
          <p:nvPr>
            <p:custDataLst>
              <p:tags r:id="rId20"/>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25" name="Title 1"/>
          <p:cNvSpPr txBox="1">
            <a:spLocks/>
          </p:cNvSpPr>
          <p:nvPr>
            <p:custDataLst>
              <p:tags r:id="rId21"/>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26" name="Title 1"/>
          <p:cNvSpPr txBox="1">
            <a:spLocks/>
          </p:cNvSpPr>
          <p:nvPr>
            <p:custDataLst>
              <p:tags r:id="rId22"/>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27" name="Title 1"/>
          <p:cNvSpPr txBox="1">
            <a:spLocks/>
          </p:cNvSpPr>
          <p:nvPr>
            <p:custDataLst>
              <p:tags r:id="rId23"/>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28" name="Title 1"/>
          <p:cNvSpPr txBox="1">
            <a:spLocks/>
          </p:cNvSpPr>
          <p:nvPr>
            <p:custDataLst>
              <p:tags r:id="rId24"/>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29" name="Title 1"/>
          <p:cNvSpPr txBox="1">
            <a:spLocks/>
          </p:cNvSpPr>
          <p:nvPr>
            <p:custDataLst>
              <p:tags r:id="rId25"/>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30" name="Title 1"/>
          <p:cNvSpPr txBox="1">
            <a:spLocks/>
          </p:cNvSpPr>
          <p:nvPr>
            <p:custDataLst>
              <p:tags r:id="rId26"/>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095"/>
            <a:r>
              <a:rPr lang="en-US" kern="2000" dirty="0">
                <a:ea typeface="MS PGothic" pitchFamily="34" charset="-128"/>
              </a:rPr>
              <a:t>Click to edit Master title style</a:t>
            </a:r>
          </a:p>
        </p:txBody>
      </p:sp>
      <p:sp>
        <p:nvSpPr>
          <p:cNvPr id="31" name="Title 1"/>
          <p:cNvSpPr txBox="1">
            <a:spLocks/>
          </p:cNvSpPr>
          <p:nvPr>
            <p:custDataLst>
              <p:tags r:id="rId27"/>
            </p:custDataLst>
          </p:nvPr>
        </p:nvSpPr>
        <p:spPr>
          <a:xfrm>
            <a:off x="152400" y="79248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marL="0" marR="0" lvl="0" indent="0" algn="l" defTabSz="503095" rtl="0" eaLnBrk="0" fontAlgn="base" latinLnBrk="0" hangingPunct="0">
              <a:lnSpc>
                <a:spcPct val="100000"/>
              </a:lnSpc>
              <a:spcBef>
                <a:spcPct val="0"/>
              </a:spcBef>
              <a:spcAft>
                <a:spcPct val="0"/>
              </a:spcAft>
              <a:buClrTx/>
              <a:buSzTx/>
              <a:buFontTx/>
              <a:buNone/>
              <a:tabLst/>
              <a:defRPr/>
            </a:pPr>
            <a:r>
              <a:rPr kumimoji="0" lang="en-US" sz="100" b="0" i="0" u="none" strike="noStrike" kern="2000" cap="none" spc="0" normalizeH="0" baseline="0" noProof="0">
                <a:ln>
                  <a:noFill/>
                </a:ln>
                <a:solidFill>
                  <a:srgbClr val="738EA5"/>
                </a:solidFill>
                <a:effectLst/>
                <a:uLnTx/>
                <a:uFillTx/>
                <a:latin typeface="Calibri" pitchFamily="34" charset="0"/>
                <a:ea typeface="MS PGothic" pitchFamily="34" charset="-128"/>
                <a:cs typeface="Calibri" pitchFamily="34" charset="0"/>
              </a:rPr>
              <a:t>Click to edit Master title style</a:t>
            </a:r>
            <a:endParaRPr kumimoji="0" lang="en-US" sz="100" b="0" i="0" u="none" strike="noStrike" kern="2000" cap="none" spc="0" normalizeH="0" baseline="0" noProof="0" dirty="0">
              <a:ln>
                <a:noFill/>
              </a:ln>
              <a:solidFill>
                <a:srgbClr val="738EA5"/>
              </a:solidFill>
              <a:effectLst/>
              <a:uLnTx/>
              <a:uFillTx/>
              <a:latin typeface="Calibri" pitchFamily="34" charset="0"/>
              <a:ea typeface="MS PGothic" pitchFamily="34" charset="-128"/>
              <a:cs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Placeholder 8"/>
          <p:cNvSpPr>
            <a:spLocks noGrp="1"/>
          </p:cNvSpPr>
          <p:nvPr>
            <p:ph type="body" sz="quarter" idx="29"/>
          </p:nvPr>
        </p:nvSpPr>
        <p:spPr bwMode="auto">
          <a:xfrm>
            <a:off x="431345" y="415640"/>
            <a:ext cx="7659053" cy="591925"/>
          </a:xfrm>
          <a:noFill/>
          <a:ln>
            <a:miter lim="800000"/>
            <a:headEnd/>
            <a:tailEnd/>
          </a:ln>
        </p:spPr>
        <p:txBody>
          <a:bodyPr vert="horz" wrap="square" lIns="100631" tIns="50321" rIns="100631" bIns="50321" numCol="1" anchor="t" anchorCtr="0" compatLnSpc="1">
            <a:prstTxWarp prst="textNoShape">
              <a:avLst/>
            </a:prstTxWarp>
          </a:bodyPr>
          <a:lstStyle/>
          <a:p>
            <a:pPr algn="l">
              <a:spcBef>
                <a:spcPct val="0"/>
              </a:spcBef>
            </a:pPr>
            <a:r>
              <a:rPr lang="en-US" altLang="en-US" sz="3100" dirty="0"/>
              <a:t>Michigan Finance Authority</a:t>
            </a:r>
          </a:p>
        </p:txBody>
      </p:sp>
      <p:sp>
        <p:nvSpPr>
          <p:cNvPr id="21507" name="Text Placeholder 7"/>
          <p:cNvSpPr txBox="1">
            <a:spLocks/>
          </p:cNvSpPr>
          <p:nvPr/>
        </p:nvSpPr>
        <p:spPr bwMode="auto">
          <a:xfrm>
            <a:off x="3632202" y="2009791"/>
            <a:ext cx="6052503" cy="1779375"/>
          </a:xfrm>
          <a:prstGeom prst="rect">
            <a:avLst/>
          </a:prstGeom>
          <a:noFill/>
          <a:ln w="9525">
            <a:noFill/>
            <a:miter lim="800000"/>
            <a:headEnd/>
            <a:tailEnd/>
          </a:ln>
        </p:spPr>
        <p:txBody>
          <a:bodyPr lIns="100631" tIns="50321" rIns="100631" bIns="50321" anchor="b">
            <a:spAutoFit/>
          </a:bodyPr>
          <a:lstStyle/>
          <a:p>
            <a:pPr algn="r" defTabSz="503153"/>
            <a:r>
              <a:rPr altLang="en-US" sz="3600" b="1" dirty="0">
                <a:solidFill>
                  <a:srgbClr val="595959"/>
                </a:solidFill>
                <a:latin typeface="Calibri" pitchFamily="34" charset="0"/>
                <a:ea typeface="MS PGothic" pitchFamily="34" charset="-128"/>
              </a:rPr>
              <a:t>Michigan Finance Authority’s Legal Options and Management Approach</a:t>
            </a:r>
          </a:p>
        </p:txBody>
      </p:sp>
      <p:pic>
        <p:nvPicPr>
          <p:cNvPr id="21508" name="Picture 3"/>
          <p:cNvPicPr>
            <a:picLocks noChangeAspect="1"/>
          </p:cNvPicPr>
          <p:nvPr/>
        </p:nvPicPr>
        <p:blipFill>
          <a:blip r:embed="rId29"/>
          <a:srcRect/>
          <a:stretch>
            <a:fillRect/>
          </a:stretch>
        </p:blipFill>
        <p:spPr bwMode="auto">
          <a:xfrm rot="383213">
            <a:off x="1117600" y="1156865"/>
            <a:ext cx="2514600" cy="2711344"/>
          </a:xfrm>
          <a:prstGeom prst="rect">
            <a:avLst/>
          </a:prstGeom>
          <a:noFill/>
          <a:ln w="9525">
            <a:noFill/>
            <a:miter lim="800000"/>
            <a:headEnd/>
            <a:tailEnd/>
          </a:ln>
        </p:spPr>
      </p:pic>
      <p:pic>
        <p:nvPicPr>
          <p:cNvPr id="21509" name="Picture 5"/>
          <p:cNvPicPr>
            <a:picLocks noChangeAspect="1"/>
          </p:cNvPicPr>
          <p:nvPr/>
        </p:nvPicPr>
        <p:blipFill>
          <a:blip r:embed="rId30"/>
          <a:srcRect/>
          <a:stretch>
            <a:fillRect/>
          </a:stretch>
        </p:blipFill>
        <p:spPr bwMode="auto">
          <a:xfrm>
            <a:off x="738673" y="4161506"/>
            <a:ext cx="8753951" cy="3465195"/>
          </a:xfrm>
          <a:prstGeom prst="rect">
            <a:avLst/>
          </a:prstGeom>
          <a:noFill/>
          <a:ln w="9525">
            <a:noFill/>
            <a:miter lim="800000"/>
            <a:headEnd/>
            <a:tailEnd/>
          </a:ln>
        </p:spPr>
      </p:pic>
      <p:sp>
        <p:nvSpPr>
          <p:cNvPr id="6" name="Title 1"/>
          <p:cNvSpPr txBox="1">
            <a:spLocks/>
          </p:cNvSpPr>
          <p:nvPr>
            <p:custDataLst>
              <p:tags r:id="rId1"/>
            </p:custDataLst>
          </p:nvPr>
        </p:nvSpPr>
        <p:spPr>
          <a:xfrm>
            <a:off x="0" y="77724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7" name="Title 1"/>
          <p:cNvSpPr txBox="1">
            <a:spLocks/>
          </p:cNvSpPr>
          <p:nvPr>
            <p:custDataLst>
              <p:tags r:id="rId2"/>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8" name="Title 1"/>
          <p:cNvSpPr txBox="1">
            <a:spLocks/>
          </p:cNvSpPr>
          <p:nvPr>
            <p:custDataLst>
              <p:tags r:id="rId3"/>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9" name="Title 1"/>
          <p:cNvSpPr txBox="1">
            <a:spLocks/>
          </p:cNvSpPr>
          <p:nvPr>
            <p:custDataLst>
              <p:tags r:id="rId4"/>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0" name="Title 1"/>
          <p:cNvSpPr txBox="1">
            <a:spLocks/>
          </p:cNvSpPr>
          <p:nvPr>
            <p:custDataLst>
              <p:tags r:id="rId5"/>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1" name="Title 1"/>
          <p:cNvSpPr txBox="1">
            <a:spLocks/>
          </p:cNvSpPr>
          <p:nvPr>
            <p:custDataLst>
              <p:tags r:id="rId6"/>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2" name="Title 1"/>
          <p:cNvSpPr txBox="1">
            <a:spLocks/>
          </p:cNvSpPr>
          <p:nvPr>
            <p:custDataLst>
              <p:tags r:id="rId7"/>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3" name="Title 1"/>
          <p:cNvSpPr txBox="1">
            <a:spLocks/>
          </p:cNvSpPr>
          <p:nvPr>
            <p:custDataLst>
              <p:tags r:id="rId8"/>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4" name="Title 1"/>
          <p:cNvSpPr txBox="1">
            <a:spLocks/>
          </p:cNvSpPr>
          <p:nvPr>
            <p:custDataLst>
              <p:tags r:id="rId9"/>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5" name="Title 1"/>
          <p:cNvSpPr txBox="1">
            <a:spLocks/>
          </p:cNvSpPr>
          <p:nvPr>
            <p:custDataLst>
              <p:tags r:id="rId10"/>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6" name="Title 1"/>
          <p:cNvSpPr txBox="1">
            <a:spLocks/>
          </p:cNvSpPr>
          <p:nvPr>
            <p:custDataLst>
              <p:tags r:id="rId11"/>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7" name="Title 1"/>
          <p:cNvSpPr txBox="1">
            <a:spLocks/>
          </p:cNvSpPr>
          <p:nvPr>
            <p:custDataLst>
              <p:tags r:id="rId12"/>
            </p:custDataLst>
          </p:nvPr>
        </p:nvSpPr>
        <p:spPr>
          <a:xfrm>
            <a:off x="304800" y="80772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8" name="Title 1"/>
          <p:cNvSpPr txBox="1">
            <a:spLocks/>
          </p:cNvSpPr>
          <p:nvPr>
            <p:custDataLst>
              <p:tags r:id="rId13"/>
            </p:custDataLst>
          </p:nvPr>
        </p:nvSpPr>
        <p:spPr>
          <a:xfrm>
            <a:off x="457200" y="8229604"/>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19" name="Title 1"/>
          <p:cNvSpPr txBox="1">
            <a:spLocks/>
          </p:cNvSpPr>
          <p:nvPr>
            <p:custDataLst>
              <p:tags r:id="rId14"/>
            </p:custDataLst>
          </p:nvPr>
        </p:nvSpPr>
        <p:spPr>
          <a:xfrm>
            <a:off x="609600" y="83820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20" name="Title 1"/>
          <p:cNvSpPr txBox="1">
            <a:spLocks/>
          </p:cNvSpPr>
          <p:nvPr>
            <p:custDataLst>
              <p:tags r:id="rId15"/>
            </p:custDataLst>
          </p:nvPr>
        </p:nvSpPr>
        <p:spPr>
          <a:xfrm>
            <a:off x="762000" y="8534405"/>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21" name="Title 1"/>
          <p:cNvSpPr txBox="1">
            <a:spLocks/>
          </p:cNvSpPr>
          <p:nvPr>
            <p:custDataLst>
              <p:tags r:id="rId16"/>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22" name="Title 1"/>
          <p:cNvSpPr txBox="1">
            <a:spLocks/>
          </p:cNvSpPr>
          <p:nvPr>
            <p:custDataLst>
              <p:tags r:id="rId17"/>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23" name="Title 1"/>
          <p:cNvSpPr txBox="1">
            <a:spLocks/>
          </p:cNvSpPr>
          <p:nvPr>
            <p:custDataLst>
              <p:tags r:id="rId18"/>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24" name="Title 1"/>
          <p:cNvSpPr txBox="1">
            <a:spLocks/>
          </p:cNvSpPr>
          <p:nvPr>
            <p:custDataLst>
              <p:tags r:id="rId19"/>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25" name="Title 1"/>
          <p:cNvSpPr txBox="1">
            <a:spLocks/>
          </p:cNvSpPr>
          <p:nvPr>
            <p:custDataLst>
              <p:tags r:id="rId20"/>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26" name="Title 1"/>
          <p:cNvSpPr txBox="1">
            <a:spLocks/>
          </p:cNvSpPr>
          <p:nvPr>
            <p:custDataLst>
              <p:tags r:id="rId21"/>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27" name="Title 1"/>
          <p:cNvSpPr txBox="1">
            <a:spLocks/>
          </p:cNvSpPr>
          <p:nvPr>
            <p:custDataLst>
              <p:tags r:id="rId22"/>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28" name="Title 1"/>
          <p:cNvSpPr txBox="1">
            <a:spLocks/>
          </p:cNvSpPr>
          <p:nvPr>
            <p:custDataLst>
              <p:tags r:id="rId23"/>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29" name="Title 1"/>
          <p:cNvSpPr txBox="1">
            <a:spLocks/>
          </p:cNvSpPr>
          <p:nvPr>
            <p:custDataLst>
              <p:tags r:id="rId24"/>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30" name="Title 1"/>
          <p:cNvSpPr txBox="1">
            <a:spLocks/>
          </p:cNvSpPr>
          <p:nvPr>
            <p:custDataLst>
              <p:tags r:id="rId25"/>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algn="ctr" defTabSz="503036"/>
            <a:r>
              <a:rPr lang="en-US" dirty="0">
                <a:ea typeface="MS PGothic" pitchFamily="34" charset="-128"/>
              </a:rPr>
              <a:t>Click to edit Master title style</a:t>
            </a:r>
          </a:p>
        </p:txBody>
      </p:sp>
      <p:sp>
        <p:nvSpPr>
          <p:cNvPr id="31" name="Title 1"/>
          <p:cNvSpPr txBox="1">
            <a:spLocks/>
          </p:cNvSpPr>
          <p:nvPr>
            <p:custDataLst>
              <p:tags r:id="rId26"/>
            </p:custDataLst>
          </p:nvPr>
        </p:nvSpPr>
        <p:spPr>
          <a:xfrm>
            <a:off x="152400" y="79248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marL="0" marR="0" lvl="0" indent="0" algn="ctr" defTabSz="503036" rtl="0" eaLnBrk="0" fontAlgn="base" latinLnBrk="0" hangingPunct="0">
              <a:lnSpc>
                <a:spcPct val="100000"/>
              </a:lnSpc>
              <a:spcBef>
                <a:spcPct val="0"/>
              </a:spcBef>
              <a:spcAft>
                <a:spcPct val="0"/>
              </a:spcAft>
              <a:buClrTx/>
              <a:buSzTx/>
              <a:buFontTx/>
              <a:buNone/>
              <a:tabLst/>
              <a:defRPr/>
            </a:pPr>
            <a:r>
              <a:rPr kumimoji="0" lang="en-US" sz="100" b="0" i="0" u="none" strike="noStrike" kern="1200" cap="none" spc="0" normalizeH="0" baseline="0" noProof="0">
                <a:ln>
                  <a:noFill/>
                </a:ln>
                <a:solidFill>
                  <a:srgbClr val="738EA5"/>
                </a:solidFill>
                <a:effectLst/>
                <a:uLnTx/>
                <a:uFillTx/>
                <a:latin typeface="Calibri" pitchFamily="34" charset="0"/>
                <a:ea typeface="MS PGothic" pitchFamily="34" charset="-128"/>
                <a:cs typeface="Calibri" pitchFamily="34" charset="0"/>
              </a:rPr>
              <a:t>Click to edit Master title style</a:t>
            </a:r>
            <a:endParaRPr kumimoji="0" lang="en-US" sz="100" b="0" i="0" u="none" strike="noStrike" kern="1200" cap="none" spc="0" normalizeH="0" baseline="0" noProof="0" dirty="0">
              <a:ln>
                <a:noFill/>
              </a:ln>
              <a:solidFill>
                <a:srgbClr val="738EA5"/>
              </a:solidFill>
              <a:effectLst/>
              <a:uLnTx/>
              <a:uFillTx/>
              <a:latin typeface="Calibri" pitchFamily="34" charset="0"/>
              <a:ea typeface="MS PGothic" pitchFamily="34" charset="-128"/>
              <a:cs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sz="quarter" idx="4294967295"/>
          </p:nvPr>
        </p:nvSpPr>
        <p:spPr bwMode="auto">
          <a:xfrm>
            <a:off x="302102" y="894186"/>
            <a:ext cx="9052560" cy="5663777"/>
          </a:xfrm>
          <a:prstGeom prst="rect">
            <a:avLst/>
          </a:prstGeom>
          <a:extLst/>
        </p:spPr>
        <p:txBody>
          <a:bodyPr lIns="100631" tIns="50321" rIns="100631" bIns="50321"/>
          <a:lstStyle/>
          <a:p>
            <a:pPr algn="just" eaLnBrk="1" hangingPunct="1">
              <a:defRPr/>
            </a:pPr>
            <a:r>
              <a:rPr lang="en-US" altLang="en-US" sz="2500" dirty="0">
                <a:solidFill>
                  <a:schemeClr val="tx1">
                    <a:lumMod val="75000"/>
                    <a:lumOff val="25000"/>
                  </a:schemeClr>
                </a:solidFill>
                <a:latin typeface="Arial" panose="020B0604020202020204" pitchFamily="34" charset="0"/>
              </a:rPr>
              <a:t>Very Flexible with Ability to issue many classes and types of bonds:</a:t>
            </a:r>
          </a:p>
          <a:p>
            <a:pPr lvl="1" algn="just" eaLnBrk="1" hangingPunct="1">
              <a:defRPr/>
            </a:pPr>
            <a:r>
              <a:rPr lang="en-US" altLang="en-US" sz="2500" dirty="0">
                <a:solidFill>
                  <a:schemeClr val="tx1">
                    <a:lumMod val="75000"/>
                    <a:lumOff val="25000"/>
                  </a:schemeClr>
                </a:solidFill>
                <a:latin typeface="Arial" panose="020B0604020202020204" pitchFamily="34" charset="0"/>
              </a:rPr>
              <a:t>Reserve Fund Model</a:t>
            </a:r>
          </a:p>
          <a:p>
            <a:pPr lvl="1" algn="just" eaLnBrk="1" hangingPunct="1">
              <a:defRPr/>
            </a:pPr>
            <a:r>
              <a:rPr lang="en-US" altLang="en-US" sz="2500" dirty="0">
                <a:solidFill>
                  <a:schemeClr val="tx1">
                    <a:lumMod val="75000"/>
                    <a:lumOff val="25000"/>
                  </a:schemeClr>
                </a:solidFill>
                <a:latin typeface="Arial" panose="020B0604020202020204" pitchFamily="34" charset="0"/>
              </a:rPr>
              <a:t>Subordinate Refunding Bonds</a:t>
            </a:r>
          </a:p>
          <a:p>
            <a:pPr lvl="1" algn="just" eaLnBrk="1" hangingPunct="1">
              <a:defRPr/>
            </a:pPr>
            <a:r>
              <a:rPr lang="en-US" altLang="en-US" sz="2500" dirty="0">
                <a:solidFill>
                  <a:schemeClr val="tx1">
                    <a:lumMod val="75000"/>
                    <a:lumOff val="25000"/>
                  </a:schemeClr>
                </a:solidFill>
                <a:latin typeface="Arial" panose="020B0604020202020204" pitchFamily="34" charset="0"/>
              </a:rPr>
              <a:t>Cash Flow / Hybrid Model</a:t>
            </a:r>
          </a:p>
          <a:p>
            <a:pPr marL="503153" lvl="1" indent="0" algn="just" eaLnBrk="1" hangingPunct="1">
              <a:buNone/>
              <a:defRPr/>
            </a:pPr>
            <a:r>
              <a:rPr lang="en-US" altLang="en-US" sz="2500" dirty="0">
                <a:solidFill>
                  <a:schemeClr val="tx1">
                    <a:lumMod val="75000"/>
                    <a:lumOff val="25000"/>
                  </a:schemeClr>
                </a:solidFill>
                <a:latin typeface="Arial" panose="020B0604020202020204" pitchFamily="34" charset="0"/>
              </a:rPr>
              <a:t> </a:t>
            </a:r>
          </a:p>
          <a:p>
            <a:pPr marL="503153" lvl="1" indent="0" algn="just" eaLnBrk="1" hangingPunct="1">
              <a:buNone/>
              <a:defRPr/>
            </a:pPr>
            <a:endParaRPr lang="en-US" altLang="en-US" sz="2500" dirty="0">
              <a:solidFill>
                <a:schemeClr val="tx1">
                  <a:lumMod val="75000"/>
                  <a:lumOff val="25000"/>
                </a:schemeClr>
              </a:solidFill>
              <a:latin typeface="Arial" panose="020B0604020202020204" pitchFamily="34" charset="0"/>
            </a:endParaRPr>
          </a:p>
          <a:p>
            <a:pPr marL="503153" lvl="1" indent="0" algn="just" eaLnBrk="1" hangingPunct="1">
              <a:buNone/>
              <a:defRPr/>
            </a:pPr>
            <a:endParaRPr lang="en-US" altLang="en-US" sz="2500" dirty="0">
              <a:solidFill>
                <a:schemeClr val="tx1">
                  <a:lumMod val="75000"/>
                  <a:lumOff val="25000"/>
                </a:schemeClr>
              </a:solidFill>
              <a:latin typeface="Arial" panose="020B0604020202020204" pitchFamily="34" charset="0"/>
            </a:endParaRPr>
          </a:p>
          <a:p>
            <a:pPr marL="503153" lvl="1" indent="0" algn="just" eaLnBrk="1" hangingPunct="1">
              <a:buNone/>
              <a:defRPr/>
            </a:pPr>
            <a:endParaRPr lang="en-US" altLang="en-US" sz="2500" dirty="0">
              <a:solidFill>
                <a:schemeClr val="tx1">
                  <a:lumMod val="75000"/>
                  <a:lumOff val="25000"/>
                </a:schemeClr>
              </a:solidFill>
              <a:latin typeface="Arial" panose="020B0604020202020204" pitchFamily="34" charset="0"/>
            </a:endParaRPr>
          </a:p>
          <a:p>
            <a:pPr lvl="1" algn="just" eaLnBrk="1" hangingPunct="1">
              <a:defRPr/>
            </a:pPr>
            <a:endParaRPr lang="en-US" altLang="en-US" sz="1600" dirty="0">
              <a:solidFill>
                <a:schemeClr val="tx1">
                  <a:lumMod val="75000"/>
                  <a:lumOff val="25000"/>
                </a:schemeClr>
              </a:solidFill>
              <a:latin typeface="Arial" panose="020B0604020202020204" pitchFamily="34" charset="0"/>
            </a:endParaRPr>
          </a:p>
          <a:p>
            <a:pPr algn="just" eaLnBrk="1" hangingPunct="1">
              <a:defRPr/>
            </a:pPr>
            <a:r>
              <a:rPr lang="en-US" altLang="en-US" sz="2500" dirty="0">
                <a:solidFill>
                  <a:schemeClr val="tx1">
                    <a:lumMod val="75000"/>
                    <a:lumOff val="25000"/>
                  </a:schemeClr>
                </a:solidFill>
                <a:latin typeface="Arial" panose="020B0604020202020204" pitchFamily="34" charset="0"/>
              </a:rPr>
              <a:t>Key Factors for Flexibility</a:t>
            </a:r>
          </a:p>
          <a:p>
            <a:pPr lvl="1" algn="just" eaLnBrk="1" hangingPunct="1">
              <a:defRPr/>
            </a:pPr>
            <a:r>
              <a:rPr lang="en-US" altLang="en-US" sz="2500" dirty="0">
                <a:solidFill>
                  <a:schemeClr val="tx1">
                    <a:lumMod val="75000"/>
                    <a:lumOff val="25000"/>
                  </a:schemeClr>
                </a:solidFill>
                <a:latin typeface="Arial" panose="020B0604020202020204" pitchFamily="34" charset="0"/>
              </a:rPr>
              <a:t>Pledge and De-pledge Direct Obligations</a:t>
            </a:r>
          </a:p>
          <a:p>
            <a:pPr lvl="2" algn="just" eaLnBrk="1" hangingPunct="1">
              <a:defRPr/>
            </a:pPr>
            <a:r>
              <a:rPr lang="en-US" altLang="en-US" sz="2500" dirty="0">
                <a:solidFill>
                  <a:schemeClr val="tx1">
                    <a:lumMod val="75000"/>
                    <a:lumOff val="25000"/>
                  </a:schemeClr>
                </a:solidFill>
                <a:latin typeface="Arial" panose="020B0604020202020204" pitchFamily="34" charset="0"/>
              </a:rPr>
              <a:t>Must still maintain cash flow coverage</a:t>
            </a:r>
          </a:p>
          <a:p>
            <a:pPr lvl="2" algn="just" eaLnBrk="1" hangingPunct="1">
              <a:defRPr/>
            </a:pPr>
            <a:r>
              <a:rPr lang="en-US" altLang="en-US" sz="2500" dirty="0">
                <a:solidFill>
                  <a:schemeClr val="tx1">
                    <a:lumMod val="75000"/>
                    <a:lumOff val="25000"/>
                  </a:schemeClr>
                </a:solidFill>
                <a:latin typeface="Arial" panose="020B0604020202020204" pitchFamily="34" charset="0"/>
              </a:rPr>
              <a:t>Effective tool to mitigate effects of distressed credits</a:t>
            </a:r>
          </a:p>
          <a:p>
            <a:pPr lvl="1" algn="just" eaLnBrk="1" hangingPunct="1">
              <a:defRPr/>
            </a:pPr>
            <a:endParaRPr lang="en-US" altLang="en-US" sz="2200" dirty="0">
              <a:solidFill>
                <a:schemeClr val="tx1">
                  <a:lumMod val="75000"/>
                  <a:lumOff val="25000"/>
                </a:schemeClr>
              </a:solidFill>
              <a:latin typeface="Arial" panose="020B0604020202020204" pitchFamily="34" charset="0"/>
            </a:endParaRPr>
          </a:p>
          <a:p>
            <a:pPr algn="just" eaLnBrk="1" hangingPunct="1">
              <a:defRPr/>
            </a:pPr>
            <a:endParaRPr lang="en-US" altLang="en-US" sz="2200" dirty="0">
              <a:solidFill>
                <a:schemeClr val="tx1">
                  <a:lumMod val="75000"/>
                  <a:lumOff val="25000"/>
                </a:schemeClr>
              </a:solidFill>
              <a:latin typeface="Arial" panose="020B0604020202020204" pitchFamily="34" charset="0"/>
            </a:endParaRPr>
          </a:p>
          <a:p>
            <a:pPr algn="just" eaLnBrk="1" hangingPunct="1">
              <a:defRPr/>
            </a:pPr>
            <a:endParaRPr lang="en-US" altLang="en-US" sz="2200" dirty="0">
              <a:solidFill>
                <a:schemeClr val="tx1">
                  <a:lumMod val="75000"/>
                  <a:lumOff val="25000"/>
                </a:schemeClr>
              </a:solidFill>
              <a:latin typeface="Arial" panose="020B0604020202020204" pitchFamily="34" charset="0"/>
            </a:endParaRPr>
          </a:p>
          <a:p>
            <a:pPr marL="0" indent="0" eaLnBrk="1" hangingPunct="1">
              <a:buNone/>
              <a:defRPr/>
            </a:pPr>
            <a:endParaRPr lang="en-US" altLang="en-US" i="1" dirty="0">
              <a:solidFill>
                <a:schemeClr val="tx1">
                  <a:lumMod val="75000"/>
                  <a:lumOff val="25000"/>
                </a:schemeClr>
              </a:solidFill>
              <a:latin typeface="Arial" panose="020B0604020202020204" pitchFamily="34" charset="0"/>
            </a:endParaRPr>
          </a:p>
        </p:txBody>
      </p:sp>
      <p:sp>
        <p:nvSpPr>
          <p:cNvPr id="2" name="Text Placeholder 1"/>
          <p:cNvSpPr>
            <a:spLocks noGrp="1"/>
          </p:cNvSpPr>
          <p:nvPr>
            <p:ph type="body" sz="quarter" idx="14"/>
          </p:nvPr>
        </p:nvSpPr>
        <p:spPr>
          <a:xfrm>
            <a:off x="302102" y="318458"/>
            <a:ext cx="9052560" cy="426402"/>
          </a:xfrm>
        </p:spPr>
        <p:txBody>
          <a:bodyPr/>
          <a:lstStyle/>
          <a:p>
            <a:pPr>
              <a:defRPr/>
            </a:pPr>
            <a:r>
              <a:rPr lang="en-US" dirty="0">
                <a:latin typeface="+mj-lt"/>
                <a:ea typeface="+mn-ea"/>
                <a:cs typeface="+mn-cs"/>
              </a:rPr>
              <a:t>Master Trust Indenture</a:t>
            </a:r>
          </a:p>
        </p:txBody>
      </p:sp>
      <p:sp>
        <p:nvSpPr>
          <p:cNvPr id="23556" name="Slide Number Placeholder 2"/>
          <p:cNvSpPr>
            <a:spLocks noGrp="1"/>
          </p:cNvSpPr>
          <p:nvPr>
            <p:ph type="sldNum" sz="quarter" idx="15"/>
          </p:nvPr>
        </p:nvSpPr>
        <p:spPr bwMode="auto">
          <a:noFill/>
          <a:ln>
            <a:miter lim="800000"/>
            <a:headEnd/>
            <a:tailEnd/>
          </a:ln>
        </p:spPr>
        <p:txBody>
          <a:bodyPr/>
          <a:lstStyle/>
          <a:p>
            <a:fld id="{FEEF5909-37DE-4F0B-8F5A-93EFFE6AEAAC}" type="slidenum">
              <a:rPr lang="en-US" altLang="en-US"/>
              <a:pPr/>
              <a:t>9</a:t>
            </a:fld>
            <a:endParaRPr lang="en-US" altLang="en-US"/>
          </a:p>
        </p:txBody>
      </p:sp>
      <p:pic>
        <p:nvPicPr>
          <p:cNvPr id="23557" name="Picture 4"/>
          <p:cNvPicPr>
            <a:picLocks noChangeAspect="1"/>
          </p:cNvPicPr>
          <p:nvPr/>
        </p:nvPicPr>
        <p:blipFill>
          <a:blip r:embed="rId27"/>
          <a:srcRect/>
          <a:stretch>
            <a:fillRect/>
          </a:stretch>
        </p:blipFill>
        <p:spPr bwMode="auto">
          <a:xfrm>
            <a:off x="894080" y="3242219"/>
            <a:ext cx="8046720" cy="1833351"/>
          </a:xfrm>
          <a:prstGeom prst="rect">
            <a:avLst/>
          </a:prstGeom>
          <a:noFill/>
          <a:ln w="9525">
            <a:noFill/>
            <a:miter lim="800000"/>
            <a:headEnd/>
            <a:tailEnd/>
          </a:ln>
        </p:spPr>
      </p:pic>
      <p:sp>
        <p:nvSpPr>
          <p:cNvPr id="6" name="Title 1"/>
          <p:cNvSpPr txBox="1">
            <a:spLocks/>
          </p:cNvSpPr>
          <p:nvPr>
            <p:custDataLst>
              <p:tags r:id="rId1"/>
            </p:custDataLst>
          </p:nvPr>
        </p:nvSpPr>
        <p:spPr>
          <a:xfrm>
            <a:off x="0" y="77724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211"/>
            <a:r>
              <a:rPr lang="en-US" kern="2000" dirty="0">
                <a:ea typeface="MS PGothic" pitchFamily="34" charset="-128"/>
              </a:rPr>
              <a:t>Click to edit Master title style</a:t>
            </a:r>
          </a:p>
        </p:txBody>
      </p:sp>
      <p:sp>
        <p:nvSpPr>
          <p:cNvPr id="7" name="Title 1"/>
          <p:cNvSpPr txBox="1">
            <a:spLocks/>
          </p:cNvSpPr>
          <p:nvPr>
            <p:custDataLst>
              <p:tags r:id="rId2"/>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211"/>
            <a:r>
              <a:rPr lang="en-US" kern="2000" dirty="0">
                <a:ea typeface="MS PGothic" pitchFamily="34" charset="-128"/>
              </a:rPr>
              <a:t>Click to edit Master title style</a:t>
            </a:r>
          </a:p>
        </p:txBody>
      </p:sp>
      <p:sp>
        <p:nvSpPr>
          <p:cNvPr id="8" name="Title 1"/>
          <p:cNvSpPr txBox="1">
            <a:spLocks/>
          </p:cNvSpPr>
          <p:nvPr>
            <p:custDataLst>
              <p:tags r:id="rId3"/>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211"/>
            <a:r>
              <a:rPr lang="en-US" kern="2000" dirty="0">
                <a:ea typeface="MS PGothic" pitchFamily="34" charset="-128"/>
              </a:rPr>
              <a:t>Click to edit Master title style</a:t>
            </a:r>
          </a:p>
        </p:txBody>
      </p:sp>
      <p:sp>
        <p:nvSpPr>
          <p:cNvPr id="9" name="Title 1"/>
          <p:cNvSpPr txBox="1">
            <a:spLocks/>
          </p:cNvSpPr>
          <p:nvPr>
            <p:custDataLst>
              <p:tags r:id="rId4"/>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211"/>
            <a:r>
              <a:rPr lang="en-US" kern="2000" dirty="0">
                <a:ea typeface="MS PGothic" pitchFamily="34" charset="-128"/>
              </a:rPr>
              <a:t>Click to edit Master title style</a:t>
            </a:r>
          </a:p>
        </p:txBody>
      </p:sp>
      <p:sp>
        <p:nvSpPr>
          <p:cNvPr id="10" name="Title 1"/>
          <p:cNvSpPr txBox="1">
            <a:spLocks/>
          </p:cNvSpPr>
          <p:nvPr>
            <p:custDataLst>
              <p:tags r:id="rId5"/>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211"/>
            <a:r>
              <a:rPr lang="en-US" kern="2000" dirty="0">
                <a:ea typeface="MS PGothic" pitchFamily="34" charset="-128"/>
              </a:rPr>
              <a:t>Click to edit Master title style</a:t>
            </a:r>
          </a:p>
        </p:txBody>
      </p:sp>
      <p:sp>
        <p:nvSpPr>
          <p:cNvPr id="11" name="Title 1"/>
          <p:cNvSpPr txBox="1">
            <a:spLocks/>
          </p:cNvSpPr>
          <p:nvPr>
            <p:custDataLst>
              <p:tags r:id="rId6"/>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211"/>
            <a:r>
              <a:rPr lang="en-US" kern="2000" dirty="0">
                <a:ea typeface="MS PGothic" pitchFamily="34" charset="-128"/>
              </a:rPr>
              <a:t>Click to edit Master title style</a:t>
            </a:r>
          </a:p>
        </p:txBody>
      </p:sp>
      <p:sp>
        <p:nvSpPr>
          <p:cNvPr id="12" name="Title 1"/>
          <p:cNvSpPr txBox="1">
            <a:spLocks/>
          </p:cNvSpPr>
          <p:nvPr>
            <p:custDataLst>
              <p:tags r:id="rId7"/>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211"/>
            <a:r>
              <a:rPr lang="en-US" kern="2000" dirty="0">
                <a:ea typeface="MS PGothic" pitchFamily="34" charset="-128"/>
              </a:rPr>
              <a:t>Click to edit Master title style</a:t>
            </a:r>
          </a:p>
        </p:txBody>
      </p:sp>
      <p:sp>
        <p:nvSpPr>
          <p:cNvPr id="13" name="Title 1"/>
          <p:cNvSpPr txBox="1">
            <a:spLocks/>
          </p:cNvSpPr>
          <p:nvPr>
            <p:custDataLst>
              <p:tags r:id="rId8"/>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211"/>
            <a:r>
              <a:rPr lang="en-US" kern="2000" dirty="0">
                <a:ea typeface="MS PGothic" pitchFamily="34" charset="-128"/>
              </a:rPr>
              <a:t>Click to edit Master title style</a:t>
            </a:r>
          </a:p>
        </p:txBody>
      </p:sp>
      <p:sp>
        <p:nvSpPr>
          <p:cNvPr id="14" name="Title 1"/>
          <p:cNvSpPr txBox="1">
            <a:spLocks/>
          </p:cNvSpPr>
          <p:nvPr>
            <p:custDataLst>
              <p:tags r:id="rId9"/>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211"/>
            <a:r>
              <a:rPr lang="en-US" kern="2000" dirty="0">
                <a:ea typeface="MS PGothic" pitchFamily="34" charset="-128"/>
              </a:rPr>
              <a:t>Click to edit Master title style</a:t>
            </a:r>
          </a:p>
        </p:txBody>
      </p:sp>
      <p:sp>
        <p:nvSpPr>
          <p:cNvPr id="15" name="Title 1"/>
          <p:cNvSpPr txBox="1">
            <a:spLocks/>
          </p:cNvSpPr>
          <p:nvPr>
            <p:custDataLst>
              <p:tags r:id="rId10"/>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211"/>
            <a:r>
              <a:rPr lang="en-US" kern="2000" dirty="0">
                <a:ea typeface="MS PGothic" pitchFamily="34" charset="-128"/>
              </a:rPr>
              <a:t>Click to edit Master title style</a:t>
            </a:r>
          </a:p>
        </p:txBody>
      </p:sp>
      <p:sp>
        <p:nvSpPr>
          <p:cNvPr id="16" name="Title 1"/>
          <p:cNvSpPr txBox="1">
            <a:spLocks/>
          </p:cNvSpPr>
          <p:nvPr>
            <p:custDataLst>
              <p:tags r:id="rId11"/>
            </p:custDataLst>
          </p:nvPr>
        </p:nvSpPr>
        <p:spPr>
          <a:xfrm>
            <a:off x="304800" y="80772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211"/>
            <a:r>
              <a:rPr lang="en-US" kern="2000" dirty="0">
                <a:ea typeface="MS PGothic" pitchFamily="34" charset="-128"/>
              </a:rPr>
              <a:t>Click to edit Master title style</a:t>
            </a:r>
          </a:p>
        </p:txBody>
      </p:sp>
      <p:sp>
        <p:nvSpPr>
          <p:cNvPr id="17" name="Title 1"/>
          <p:cNvSpPr txBox="1">
            <a:spLocks/>
          </p:cNvSpPr>
          <p:nvPr>
            <p:custDataLst>
              <p:tags r:id="rId12"/>
            </p:custDataLst>
          </p:nvPr>
        </p:nvSpPr>
        <p:spPr>
          <a:xfrm>
            <a:off x="457200" y="8229604"/>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211"/>
            <a:r>
              <a:rPr lang="en-US" kern="2000" dirty="0">
                <a:ea typeface="MS PGothic" pitchFamily="34" charset="-128"/>
              </a:rPr>
              <a:t>Click to edit Master title style</a:t>
            </a:r>
          </a:p>
        </p:txBody>
      </p:sp>
      <p:sp>
        <p:nvSpPr>
          <p:cNvPr id="18" name="Title 1"/>
          <p:cNvSpPr txBox="1">
            <a:spLocks/>
          </p:cNvSpPr>
          <p:nvPr>
            <p:custDataLst>
              <p:tags r:id="rId13"/>
            </p:custDataLst>
          </p:nvPr>
        </p:nvSpPr>
        <p:spPr>
          <a:xfrm>
            <a:off x="609600" y="83820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211"/>
            <a:r>
              <a:rPr lang="en-US" kern="2000" dirty="0">
                <a:ea typeface="MS PGothic" pitchFamily="34" charset="-128"/>
              </a:rPr>
              <a:t>Click to edit Master title style</a:t>
            </a:r>
          </a:p>
        </p:txBody>
      </p:sp>
      <p:sp>
        <p:nvSpPr>
          <p:cNvPr id="19" name="Title 1"/>
          <p:cNvSpPr txBox="1">
            <a:spLocks/>
          </p:cNvSpPr>
          <p:nvPr>
            <p:custDataLst>
              <p:tags r:id="rId14"/>
            </p:custDataLst>
          </p:nvPr>
        </p:nvSpPr>
        <p:spPr>
          <a:xfrm>
            <a:off x="762000" y="8534405"/>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211"/>
            <a:r>
              <a:rPr lang="en-US" kern="2000" dirty="0">
                <a:ea typeface="MS PGothic" pitchFamily="34" charset="-128"/>
              </a:rPr>
              <a:t>Click to edit Master title style</a:t>
            </a:r>
          </a:p>
        </p:txBody>
      </p:sp>
      <p:sp>
        <p:nvSpPr>
          <p:cNvPr id="20" name="Title 1"/>
          <p:cNvSpPr txBox="1">
            <a:spLocks/>
          </p:cNvSpPr>
          <p:nvPr>
            <p:custDataLst>
              <p:tags r:id="rId15"/>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211"/>
            <a:r>
              <a:rPr lang="en-US" kern="2000" dirty="0">
                <a:ea typeface="MS PGothic" pitchFamily="34" charset="-128"/>
              </a:rPr>
              <a:t>Click to edit Master title style</a:t>
            </a:r>
          </a:p>
        </p:txBody>
      </p:sp>
      <p:sp>
        <p:nvSpPr>
          <p:cNvPr id="21" name="Title 1"/>
          <p:cNvSpPr txBox="1">
            <a:spLocks/>
          </p:cNvSpPr>
          <p:nvPr>
            <p:custDataLst>
              <p:tags r:id="rId16"/>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211"/>
            <a:r>
              <a:rPr lang="en-US" kern="2000" dirty="0">
                <a:ea typeface="MS PGothic" pitchFamily="34" charset="-128"/>
              </a:rPr>
              <a:t>Click to edit Master title style</a:t>
            </a:r>
          </a:p>
        </p:txBody>
      </p:sp>
      <p:sp>
        <p:nvSpPr>
          <p:cNvPr id="22" name="Title 1"/>
          <p:cNvSpPr txBox="1">
            <a:spLocks/>
          </p:cNvSpPr>
          <p:nvPr>
            <p:custDataLst>
              <p:tags r:id="rId17"/>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211"/>
            <a:r>
              <a:rPr lang="en-US" kern="2000" dirty="0">
                <a:ea typeface="MS PGothic" pitchFamily="34" charset="-128"/>
              </a:rPr>
              <a:t>Click to edit Master title style</a:t>
            </a:r>
          </a:p>
        </p:txBody>
      </p:sp>
      <p:sp>
        <p:nvSpPr>
          <p:cNvPr id="23" name="Title 1"/>
          <p:cNvSpPr txBox="1">
            <a:spLocks/>
          </p:cNvSpPr>
          <p:nvPr>
            <p:custDataLst>
              <p:tags r:id="rId18"/>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211"/>
            <a:r>
              <a:rPr lang="en-US" kern="2000" dirty="0">
                <a:ea typeface="MS PGothic" pitchFamily="34" charset="-128"/>
              </a:rPr>
              <a:t>Click to edit Master title style</a:t>
            </a:r>
          </a:p>
        </p:txBody>
      </p:sp>
      <p:sp>
        <p:nvSpPr>
          <p:cNvPr id="24" name="Title 1"/>
          <p:cNvSpPr txBox="1">
            <a:spLocks/>
          </p:cNvSpPr>
          <p:nvPr>
            <p:custDataLst>
              <p:tags r:id="rId19"/>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211"/>
            <a:r>
              <a:rPr lang="en-US" kern="2000" dirty="0">
                <a:ea typeface="MS PGothic" pitchFamily="34" charset="-128"/>
              </a:rPr>
              <a:t>Click to edit Master title style</a:t>
            </a:r>
          </a:p>
        </p:txBody>
      </p:sp>
      <p:sp>
        <p:nvSpPr>
          <p:cNvPr id="25" name="Title 1"/>
          <p:cNvSpPr txBox="1">
            <a:spLocks/>
          </p:cNvSpPr>
          <p:nvPr>
            <p:custDataLst>
              <p:tags r:id="rId20"/>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211"/>
            <a:r>
              <a:rPr lang="en-US" kern="2000" dirty="0">
                <a:ea typeface="MS PGothic" pitchFamily="34" charset="-128"/>
              </a:rPr>
              <a:t>Click to edit Master title style</a:t>
            </a:r>
          </a:p>
        </p:txBody>
      </p:sp>
      <p:sp>
        <p:nvSpPr>
          <p:cNvPr id="26" name="Title 1"/>
          <p:cNvSpPr txBox="1">
            <a:spLocks/>
          </p:cNvSpPr>
          <p:nvPr>
            <p:custDataLst>
              <p:tags r:id="rId21"/>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211"/>
            <a:r>
              <a:rPr lang="en-US" kern="2000" dirty="0">
                <a:ea typeface="MS PGothic" pitchFamily="34" charset="-128"/>
              </a:rPr>
              <a:t>Click to edit Master title style</a:t>
            </a:r>
          </a:p>
        </p:txBody>
      </p:sp>
      <p:sp>
        <p:nvSpPr>
          <p:cNvPr id="27" name="Title 1"/>
          <p:cNvSpPr txBox="1">
            <a:spLocks/>
          </p:cNvSpPr>
          <p:nvPr>
            <p:custDataLst>
              <p:tags r:id="rId22"/>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211"/>
            <a:r>
              <a:rPr lang="en-US" kern="2000" dirty="0">
                <a:ea typeface="MS PGothic" pitchFamily="34" charset="-128"/>
              </a:rPr>
              <a:t>Click to edit Master title style</a:t>
            </a:r>
          </a:p>
        </p:txBody>
      </p:sp>
      <p:sp>
        <p:nvSpPr>
          <p:cNvPr id="28" name="Title 1"/>
          <p:cNvSpPr txBox="1">
            <a:spLocks/>
          </p:cNvSpPr>
          <p:nvPr>
            <p:custDataLst>
              <p:tags r:id="rId23"/>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211"/>
            <a:r>
              <a:rPr lang="en-US" kern="2000" dirty="0">
                <a:ea typeface="MS PGothic" pitchFamily="34" charset="-128"/>
              </a:rPr>
              <a:t>Click to edit Master title style</a:t>
            </a:r>
          </a:p>
        </p:txBody>
      </p:sp>
      <p:sp>
        <p:nvSpPr>
          <p:cNvPr id="29" name="Title 1"/>
          <p:cNvSpPr txBox="1">
            <a:spLocks/>
          </p:cNvSpPr>
          <p:nvPr>
            <p:custDataLst>
              <p:tags r:id="rId24"/>
            </p:custDataLst>
          </p:nvPr>
        </p:nvSpPr>
        <p:spPr>
          <a:xfrm>
            <a:off x="152400" y="7924802"/>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defTabSz="503211"/>
            <a:r>
              <a:rPr lang="en-US" kern="2000" dirty="0">
                <a:ea typeface="MS PGothic" pitchFamily="34" charset="-128"/>
              </a:rPr>
              <a:t>Click to edit Master title style</a:t>
            </a:r>
          </a:p>
        </p:txBody>
      </p:sp>
      <p:sp>
        <p:nvSpPr>
          <p:cNvPr id="30" name="Title 1"/>
          <p:cNvSpPr txBox="1">
            <a:spLocks/>
          </p:cNvSpPr>
          <p:nvPr>
            <p:custDataLst>
              <p:tags r:id="rId25"/>
            </p:custDataLst>
          </p:nvPr>
        </p:nvSpPr>
        <p:spPr>
          <a:xfrm>
            <a:off x="152400" y="7924800"/>
            <a:ext cx="10058400" cy="45720"/>
          </a:xfrm>
          <a:prstGeom prst="rect">
            <a:avLst/>
          </a:prstGeom>
        </p:spPr>
        <p:txBody>
          <a:bodyPr lIns="90116" tIns="45049" rIns="90116" bIns="45049"/>
          <a:lstStyle>
            <a:lvl1pPr>
              <a:defRPr sz="100">
                <a:solidFill>
                  <a:srgbClr val="738EA5"/>
                </a:solidFill>
                <a:latin typeface="Calibri" pitchFamily="34" charset="0"/>
                <a:cs typeface="Calibri" pitchFamily="34" charset="0"/>
              </a:defRPr>
            </a:lvl1pPr>
          </a:lstStyle>
          <a:p>
            <a:pPr marL="0" marR="0" lvl="0" indent="0" algn="l" defTabSz="503211" rtl="0" eaLnBrk="0" fontAlgn="base" latinLnBrk="0" hangingPunct="0">
              <a:lnSpc>
                <a:spcPct val="100000"/>
              </a:lnSpc>
              <a:spcBef>
                <a:spcPct val="0"/>
              </a:spcBef>
              <a:spcAft>
                <a:spcPct val="0"/>
              </a:spcAft>
              <a:buClrTx/>
              <a:buSzTx/>
              <a:buFontTx/>
              <a:buNone/>
              <a:tabLst/>
              <a:defRPr/>
            </a:pPr>
            <a:r>
              <a:rPr kumimoji="0" lang="en-US" sz="100" b="0" i="0" u="none" strike="noStrike" kern="2000" cap="none" spc="0" normalizeH="0" baseline="0" noProof="0">
                <a:ln>
                  <a:noFill/>
                </a:ln>
                <a:solidFill>
                  <a:srgbClr val="738EA5"/>
                </a:solidFill>
                <a:effectLst/>
                <a:uLnTx/>
                <a:uFillTx/>
                <a:latin typeface="Calibri" pitchFamily="34" charset="0"/>
                <a:ea typeface="MS PGothic" pitchFamily="34" charset="-128"/>
                <a:cs typeface="Calibri" pitchFamily="34" charset="0"/>
              </a:rPr>
              <a:t>Click to edit Master title style</a:t>
            </a:r>
            <a:endParaRPr kumimoji="0" lang="en-US" sz="100" b="0" i="0" u="none" strike="noStrike" kern="2000" cap="none" spc="0" normalizeH="0" baseline="0" noProof="0" dirty="0">
              <a:ln>
                <a:noFill/>
              </a:ln>
              <a:solidFill>
                <a:srgbClr val="738EA5"/>
              </a:solidFill>
              <a:effectLst/>
              <a:uLnTx/>
              <a:uFillTx/>
              <a:latin typeface="Calibri" pitchFamily="34" charset="0"/>
              <a:ea typeface="MS PGothic" pitchFamily="34" charset="-128"/>
              <a:cs typeface="Calibri"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OCSHOWPAGENUMS" val="True"/>
  <p:tag name="TOC_NUMBERDIVIDERENTRIES" val="True"/>
  <p:tag name="SHOWCOVERBULL" val="True"/>
  <p:tag name="SHOWFOOTERBULL" val="True"/>
  <p:tag name="SHOWPRESENTATIONTOSTAMP" val="True"/>
  <p:tag name="SPLIT_ISLASTINSERIES" val="True"/>
  <p:tag name="TOC_USEHEADINGS" val="True"/>
  <p:tag name="TOC_USEDIVIDERS" val="True"/>
  <p:tag name="DISCNAME" val="English"/>
  <p:tag name="DISCTEXT" val="Merrill Lynch prohibits (a) employees from, directly or indirectly, offering a favorable research rating or specific price target, or offering to change such rating or price target, as consideration or inducement for the receipt of business or for compensation, and (b) Research Analysts from being compensated for involvement in investment banking transactions except to the extent that such participation is intended to benefit investor clients."/>
  <p:tag name="DISC_TOC" val="True"/>
  <p:tag name="DRAFT20H" val="TRUE"/>
  <p:tag name="REBRANDED" val="True"/>
  <p:tag name="LEGALDAYONE" val="True"/>
  <p:tag name="BAC_REBRANDED" val="True"/>
  <p:tag name="PITCHBOOKCOLORSCHEME" val="3.5"/>
  <p:tag name="SAVEPATTERN" val="1"/>
  <p:tag name="BLACKLOGOS" val="True"/>
  <p:tag name="OPENEVENTBACKUP" val="41444.7349421296"/>
  <p:tag name="JAZZCOMPLIANT" val="True"/>
  <p:tag name="LASTCOLORAPPLIED" val="14542827"/>
  <p:tag name="COBRANDLOGODIVIDERPOSITION" val="0"/>
  <p:tag name="COBRANDEDDIALOGSETTING" val="0"/>
  <p:tag name="COVERGRAPHICSIZE" val="0"/>
  <p:tag name="INITIALPAPERSIZE" val="Letter"/>
  <p:tag name="PITCHBOOK_LANGUAGE_ID" val=" 1033"/>
  <p:tag name="PITCHTYPEBACANDMERRILL" val="2"/>
  <p:tag name="SHOWCOVERCONFIDENTIALSTAMP" val="False"/>
  <p:tag name="SHOWFOOTERCONFIDENTIALSTAMP" val="False"/>
  <p:tag name="SHOWCOVERDRAFTSTAMP" val="False"/>
  <p:tag name="SHOWFOOTERDRAFTSTAMP" val="False"/>
  <p:tag name="SHOWCOVERCLIENTLOGO" val="True"/>
  <p:tag name="SHOWHEADERCLIENTLOGO" val="True"/>
  <p:tag name="COLORHEADERCLIENTLOGO" val="False"/>
  <p:tag name="TOCUPDATEALL" val="True"/>
  <p:tag name="DONOTSHOWPAGENUMBER" val="False"/>
  <p:tag name="ISMLPITCHBOOK" val="True"/>
  <p:tag name="PRINTOPTIONSDEFAULTIDVALUE" val="None"/>
  <p:tag name="OPENEVENT" val="42671.4219212963"/>
  <p:tag name="DETHEME_RUN" val="True"/>
  <p:tag name="PITCHBOOKSAVETIME" val=" 42671.5707638889"/>
  <p:tag name="SAVEDUSING2007" val="TRUE"/>
</p:tagLst>
</file>

<file path=ppt/tags/tag10.xml><?xml version="1.0" encoding="utf-8"?>
<p:tagLst xmlns:a="http://schemas.openxmlformats.org/drawingml/2006/main" xmlns:r="http://schemas.openxmlformats.org/officeDocument/2006/relationships" xmlns:p="http://schemas.openxmlformats.org/presentationml/2006/main">
  <p:tag name="PRINTHEIGHT" val="414"/>
  <p:tag name="PRINTWIDTH" val="702"/>
  <p:tag name="SLIDEELEMTYPE" val="4"/>
  <p:tag name="BULLETSTYLE" val="2"/>
</p:tagLst>
</file>

<file path=ppt/tags/tag100.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01.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02.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03.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04.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05.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06.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07.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08.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0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1.xml><?xml version="1.0" encoding="utf-8"?>
<p:tagLst xmlns:a="http://schemas.openxmlformats.org/drawingml/2006/main" xmlns:r="http://schemas.openxmlformats.org/officeDocument/2006/relationships" xmlns:p="http://schemas.openxmlformats.org/presentationml/2006/main">
  <p:tag name="INCLUDEINTOC" val="0"/>
  <p:tag name="WSPAGENUMBER" val="1"/>
  <p:tag name="SLIDETYPE" val="2"/>
  <p:tag name="SPACEBETWEENOBJECTS" val="18"/>
  <p:tag name="FONTRATIO" val="1"/>
  <p:tag name="SLIDELEFTMARGIN" val="36"/>
  <p:tag name="SLIDERIGHTMARGIN" val="756"/>
  <p:tag name="SLIDETOPMARGIN" val="36"/>
  <p:tag name="SLIDEBOTTOMMARGIN" val="576"/>
  <p:tag name="LEFTCOLLEFTMARGIN" val="36"/>
  <p:tag name="LEFTCOLRIGHTMARGIN" val="738"/>
  <p:tag name="LEFTCOLTOPMARGIN" val="126"/>
  <p:tag name="LEFTCOLBOTTOMMARGIN" val="540"/>
  <p:tag name="RIGHTCOLLEFTMARGIN" val="0"/>
  <p:tag name="RIGHTCOLRIGHTMARGIN" val="0"/>
  <p:tag name="RIGHTCOLTOPMARGIN" val="0"/>
  <p:tag name="RIGHTCOLBOTTOMMARGIN" val="0"/>
  <p:tag name="TAGORIENTATION" val="Letter"/>
  <p:tag name="JAZZCOMPLIANT" val="True"/>
  <p:tag name="ARRANGETOGRID" val="False"/>
  <p:tag name="SLIDEPAGENUMBER" val="1"/>
</p:tagLst>
</file>

<file path=ppt/tags/tag110.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11.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12.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13.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14.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15.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16.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17.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18.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1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2.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20.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21.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22.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23.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24.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25.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26.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27.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28.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2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3.xml><?xml version="1.0" encoding="utf-8"?>
<p:tagLst xmlns:a="http://schemas.openxmlformats.org/drawingml/2006/main" xmlns:r="http://schemas.openxmlformats.org/officeDocument/2006/relationships" xmlns:p="http://schemas.openxmlformats.org/presentationml/2006/main">
  <p:tag name="JAZZ" val="Date"/>
  <p:tag name="DEFAULTLEFT" val="p28!2500"/>
  <p:tag name="DEFAULTTOP" val="p252"/>
  <p:tag name="DEFAULTWIDTH" val="p736!3751"/>
  <p:tag name="DEFAULTHEIGHT" val="p19!8425"/>
  <p:tag name="ISLOCKED" val="True"/>
  <p:tag name="SLIDEELEMTYPE" val="23"/>
  <p:tag name="JAZZCOMPLIANT" val="True"/>
</p:tagLst>
</file>

<file path=ppt/tags/tag130.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31.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32.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33.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34.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35.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36.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37.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38.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3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4.xml><?xml version="1.0" encoding="utf-8"?>
<p:tagLst xmlns:a="http://schemas.openxmlformats.org/drawingml/2006/main" xmlns:r="http://schemas.openxmlformats.org/officeDocument/2006/relationships" xmlns:p="http://schemas.openxmlformats.org/presentationml/2006/main">
  <p:tag name="JAZZ" val="Author"/>
  <p:tag name="DEFAULTLEFT" val="p28!2500"/>
  <p:tag name="DEFAULTTOP" val="p228!9600"/>
  <p:tag name="DEFAULTWIDTH" val="p736!3751"/>
  <p:tag name="DEFAULTHEIGHT" val="p22!6772"/>
  <p:tag name="ISLOCKED" val="True"/>
  <p:tag name="SLIDEELEMTYPE" val="101"/>
  <p:tag name="JAZZCOMPLIANT" val="True"/>
</p:tagLst>
</file>

<file path=ppt/tags/tag140.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41.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42.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43.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44.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45.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46.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47.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48.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4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5.xml><?xml version="1.0" encoding="utf-8"?>
<p:tagLst xmlns:a="http://schemas.openxmlformats.org/drawingml/2006/main" xmlns:r="http://schemas.openxmlformats.org/officeDocument/2006/relationships" xmlns:p="http://schemas.openxmlformats.org/presentationml/2006/main">
  <p:tag name="JAZZ" val="Subtitle"/>
  <p:tag name="DEFAULTLEFT" val="p28!2500"/>
  <p:tag name="DEFAULTTOP" val="p177!8400"/>
  <p:tag name="DEFAULTWIDTH" val="p736!3125"/>
  <p:tag name="DEFAULTHEIGHT" val="p28!3465"/>
  <p:tag name="ISLOCKED" val="True"/>
  <p:tag name="SLIDEELEMTYPE" val="22"/>
  <p:tag name="JAZZCOMPLIANT" val="True"/>
</p:tagLst>
</file>

<file path=ppt/tags/tag150.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51.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52.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53.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54.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55.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56.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57.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58.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5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6.xml><?xml version="1.0" encoding="utf-8"?>
<p:tagLst xmlns:a="http://schemas.openxmlformats.org/drawingml/2006/main" xmlns:r="http://schemas.openxmlformats.org/officeDocument/2006/relationships" xmlns:p="http://schemas.openxmlformats.org/presentationml/2006/main">
  <p:tag name="JAZZ" val="Title"/>
  <p:tag name="DEFAULTLEFT" val="p28!2500"/>
  <p:tag name="DEFAULTTOP" val="p108"/>
  <p:tag name="DEFAULTWIDTH" val="p736!3751"/>
  <p:tag name="DEFAULTHEIGHT" val="p56!6929"/>
  <p:tag name="ISLOCKED" val="True"/>
  <p:tag name="SLIDEELEMTYPE" val="21"/>
  <p:tag name="JAZZCOMPLIANT" val="True"/>
</p:tagLst>
</file>

<file path=ppt/tags/tag160.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61.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62.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63.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64.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65.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66.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67.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68.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6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7.xml><?xml version="1.0" encoding="utf-8"?>
<p:tagLst xmlns:a="http://schemas.openxmlformats.org/drawingml/2006/main" xmlns:r="http://schemas.openxmlformats.org/officeDocument/2006/relationships" xmlns:p="http://schemas.openxmlformats.org/presentationml/2006/main">
  <p:tag name="PITCHBOOKPALETTE" val="3.5"/>
  <p:tag name="SLIDEELEMTYPE" val="25"/>
  <p:tag name="JAZZCOMPLIANT" val="True"/>
</p:tagLst>
</file>

<file path=ppt/tags/tag170.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71.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72.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73.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74.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75.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76.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77.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78.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7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8.xml><?xml version="1.0" encoding="utf-8"?>
<p:tagLst xmlns:a="http://schemas.openxmlformats.org/drawingml/2006/main" xmlns:r="http://schemas.openxmlformats.org/officeDocument/2006/relationships" xmlns:p="http://schemas.openxmlformats.org/presentationml/2006/main">
  <p:tag name="PITCHBOOKPALETTE" val="3.5"/>
  <p:tag name="SLIDEELEMTYPE" val="24"/>
  <p:tag name="JAZZCOMPLIANT" val="True"/>
</p:tagLst>
</file>

<file path=ppt/tags/tag180.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81.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82.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83.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84.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85.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86.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87.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88.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8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9.xml><?xml version="1.0" encoding="utf-8"?>
<p:tagLst xmlns:a="http://schemas.openxmlformats.org/drawingml/2006/main" xmlns:r="http://schemas.openxmlformats.org/officeDocument/2006/relationships" xmlns:p="http://schemas.openxmlformats.org/presentationml/2006/main">
  <p:tag name="SLIDETYPE" val="3"/>
  <p:tag name="WSPAGENUMBER" val="1"/>
  <p:tag name="INCLUDEINTOC" val="0"/>
  <p:tag name="GUID" val="C2A5722D-9ACA-11D4-AB8E-0010A4E5E143"/>
  <p:tag name="NAME" val="Blank Slide"/>
  <p:tag name="GREYBORDERS" val="True"/>
  <p:tag name="TAGORIENTATION" val="Letter"/>
  <p:tag name="JAZZCOMPLIANT" val="True"/>
  <p:tag name="SPACEBETWEENOBJECTS" val="p9"/>
  <p:tag name="FONTRATIO" val="p1"/>
  <p:tag name="SLIDELEFTMARGIN" val="p36"/>
  <p:tag name="SLIDERIGHTMARGIN" val="p756"/>
  <p:tag name="SLIDETOPMARGIN" val="p36"/>
  <p:tag name="SLIDEBOTTOMMARGIN" val="p576"/>
  <p:tag name="LEFTCOLLEFTMARGIN" val="p36"/>
  <p:tag name="LEFTCOLRIGHTMARGIN" val="p738"/>
  <p:tag name="RIGHTCOLLEFTMARGIN" val="p0"/>
  <p:tag name="RIGHTCOLRIGHTMARGIN" val="p0"/>
  <p:tag name="SLIDEPAGENUMBER" val="1"/>
  <p:tag name="ARRANGETOGRID" val="False"/>
  <p:tag name="LEFTCOLTOPMARGIN" val="p126"/>
  <p:tag name="RIGHTCOLTOPMARGIN" val="p126"/>
  <p:tag name="LEFTCOLBOTTOMMARGIN" val="p535"/>
  <p:tag name="RIGHTCOLBOTTOMMARGIN" val="p535"/>
</p:tagLst>
</file>

<file path=ppt/tags/tag190.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91.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92.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93.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94.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95.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96.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97.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98.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9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xml><?xml version="1.0" encoding="utf-8"?>
<p:tagLst xmlns:a="http://schemas.openxmlformats.org/drawingml/2006/main" xmlns:r="http://schemas.openxmlformats.org/officeDocument/2006/relationships" xmlns:p="http://schemas.openxmlformats.org/presentationml/2006/main">
  <p:tag name="PRINTWIDTH" val="702"/>
  <p:tag name="SLIDEELEMTYPE" val="4"/>
  <p:tag name="PRINTHEIGHT" val="414"/>
  <p:tag name="BULLETSTYLE" val="1"/>
</p:tagLst>
</file>

<file path=ppt/tags/tag20.xml><?xml version="1.0" encoding="utf-8"?>
<p:tagLst xmlns:a="http://schemas.openxmlformats.org/drawingml/2006/main" xmlns:r="http://schemas.openxmlformats.org/officeDocument/2006/relationships" xmlns:p="http://schemas.openxmlformats.org/presentationml/2006/main">
  <p:tag name="SLIDEELEMTYPE" val="73"/>
  <p:tag name="PRINTWIDTH" val="792"/>
  <p:tag name="PRINTHEIGHT" val="3.6"/>
  <p:tag name="DEFAULTLEFT" val="p0"/>
  <p:tag name="DEFAULTTOP" val="p612!999"/>
  <p:tag name="DEFAULTWIDTH" val="p792"/>
  <p:tag name="DEFAULTHEIGHT" val="p4"/>
  <p:tag name="ISLOCKED" val="True"/>
  <p:tag name="JAZZCOMPLIANT" val="True"/>
</p:tagLst>
</file>

<file path=ppt/tags/tag200.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01.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02.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03.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04.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05.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06.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07.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08.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0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1.xml><?xml version="1.0" encoding="utf-8"?>
<p:tagLst xmlns:a="http://schemas.openxmlformats.org/drawingml/2006/main" xmlns:r="http://schemas.openxmlformats.org/officeDocument/2006/relationships" xmlns:p="http://schemas.openxmlformats.org/presentationml/2006/main">
  <p:tag name="SLIDEELEMTYPE" val="60"/>
  <p:tag name="DIAGRAMTYPE" val="30"/>
  <p:tag name="JAZZCOMPLIANT" val="True"/>
</p:tagLst>
</file>

<file path=ppt/tags/tag210.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11.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12.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13.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14.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15.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16.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17.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18.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1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2.xml><?xml version="1.0" encoding="utf-8"?>
<p:tagLst xmlns:a="http://schemas.openxmlformats.org/drawingml/2006/main" xmlns:r="http://schemas.openxmlformats.org/officeDocument/2006/relationships" xmlns:p="http://schemas.openxmlformats.org/presentationml/2006/main">
  <p:tag name="DEFAULTTOP" val="97"/>
  <p:tag name="PRESERVEASPECTRATIO" val="False"/>
  <p:tag name="DEFAULTHEIGHT" val="23.5"/>
  <p:tag name="DEFAULTWIDTH" val="504"/>
  <p:tag name="DEFAULTONLEFT" val="234"/>
  <p:tag name="DEFAULTOFFLEFT" val="-524"/>
  <p:tag name="DEFAULTLEFT" val="234"/>
  <p:tag name="SLIDEELEMTYPE" val="2"/>
  <p:tag name="BULLETSTYLE" val="BulletStyle"/>
  <p:tag name="ONEMERRILL" val="2"/>
  <p:tag name="JAZZCOMPLIANT" val="True"/>
</p:tagLst>
</file>

<file path=ppt/tags/tag220.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21.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22.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23.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24.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25.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26.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27.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28.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2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3.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 name="ONEMERRILL" val="2"/>
  <p:tag name="JAZZCOMPLIANT" val="True"/>
</p:tagLst>
</file>

<file path=ppt/tags/tag230.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31.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32.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33.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34.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35.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36.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37.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38.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3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4.xml><?xml version="1.0" encoding="utf-8"?>
<p:tagLst xmlns:a="http://schemas.openxmlformats.org/drawingml/2006/main" xmlns:r="http://schemas.openxmlformats.org/officeDocument/2006/relationships" xmlns:p="http://schemas.openxmlformats.org/presentationml/2006/main">
  <p:tag name="PRINTHEIGHT" val="414"/>
  <p:tag name="PRINTWIDTH" val="702"/>
  <p:tag name="SLIDEELEMTYPE" val="4"/>
  <p:tag name="BULLETSTYLE" val="2"/>
  <p:tag name="DEFAULTTOP" val="p0"/>
  <p:tag name="DEFAULTLEFT" val="p0"/>
  <p:tag name="DEFAULTWIDTH" val="p0"/>
  <p:tag name="DEFAULTHEIGHT" val="p0"/>
  <p:tag name="ISLOCKED" val="False"/>
  <p:tag name="LEGALDAYONE" val="True"/>
  <p:tag name="PITCHBOOKPALETTE" val="3.5"/>
</p:tagLst>
</file>

<file path=ppt/tags/tag240.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41.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42.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43.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44.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45.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46.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47.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48.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4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5.xml><?xml version="1.0" encoding="utf-8"?>
<p:tagLst xmlns:a="http://schemas.openxmlformats.org/drawingml/2006/main" xmlns:r="http://schemas.openxmlformats.org/officeDocument/2006/relationships" xmlns:p="http://schemas.openxmlformats.org/presentationml/2006/main">
  <p:tag name="PRINTHEIGHT" val="414"/>
  <p:tag name="PRINTWIDTH" val="702"/>
  <p:tag name="SLIDEELEMTYPE" val="4"/>
  <p:tag name="BULLETSTYLE" val="2"/>
  <p:tag name="DEFAULTTOP" val="p0"/>
  <p:tag name="DEFAULTLEFT" val="p0"/>
  <p:tag name="DEFAULTWIDTH" val="p0"/>
  <p:tag name="DEFAULTHEIGHT" val="p0"/>
  <p:tag name="ISLOCKED" val="False"/>
  <p:tag name="LEGALDAYONE" val="True"/>
  <p:tag name="PITCHBOOKPALETTE" val="3.5"/>
</p:tagLst>
</file>

<file path=ppt/tags/tag250.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51.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52.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53.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54.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55.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56.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57.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58.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5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6.xml><?xml version="1.0" encoding="utf-8"?>
<p:tagLst xmlns:a="http://schemas.openxmlformats.org/drawingml/2006/main" xmlns:r="http://schemas.openxmlformats.org/officeDocument/2006/relationships" xmlns:p="http://schemas.openxmlformats.org/presentationml/2006/main">
  <p:tag name="PRINTHEIGHT" val="414"/>
  <p:tag name="PRINTWIDTH" val="702"/>
  <p:tag name="SLIDEELEMTYPE" val="4"/>
  <p:tag name="BULLETSTYLE" val="2"/>
  <p:tag name="DEFAULTTOP" val="p0"/>
  <p:tag name="DEFAULTLEFT" val="p0"/>
  <p:tag name="DEFAULTWIDTH" val="p0"/>
  <p:tag name="DEFAULTHEIGHT" val="p0"/>
  <p:tag name="ISLOCKED" val="False"/>
  <p:tag name="LEGALDAYONE" val="True"/>
  <p:tag name="PITCHBOOKPALETTE" val="3.5"/>
</p:tagLst>
</file>

<file path=ppt/tags/tag260.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61.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62.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63.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64.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65.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66.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67.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68.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6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7.xml><?xml version="1.0" encoding="utf-8"?>
<p:tagLst xmlns:a="http://schemas.openxmlformats.org/drawingml/2006/main" xmlns:r="http://schemas.openxmlformats.org/officeDocument/2006/relationships" xmlns:p="http://schemas.openxmlformats.org/presentationml/2006/main">
  <p:tag name="PRINTHEIGHT" val="414"/>
  <p:tag name="PRINTWIDTH" val="702"/>
  <p:tag name="SLIDEELEMTYPE" val="4"/>
  <p:tag name="BULLETSTYLE" val="2"/>
  <p:tag name="DEFAULTTOP" val="p0"/>
  <p:tag name="DEFAULTLEFT" val="p0"/>
  <p:tag name="DEFAULTWIDTH" val="p0"/>
  <p:tag name="DEFAULTHEIGHT" val="p0"/>
  <p:tag name="ISLOCKED" val="False"/>
  <p:tag name="LEGALDAYONE" val="True"/>
  <p:tag name="PITCHBOOKPALETTE" val="3.5"/>
</p:tagLst>
</file>

<file path=ppt/tags/tag270.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71.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72.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73.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74.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75.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76.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77.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78.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7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8.xml><?xml version="1.0" encoding="utf-8"?>
<p:tagLst xmlns:a="http://schemas.openxmlformats.org/drawingml/2006/main" xmlns:r="http://schemas.openxmlformats.org/officeDocument/2006/relationships" xmlns:p="http://schemas.openxmlformats.org/presentationml/2006/main">
  <p:tag name="INCLUDEINTOC" val="0"/>
  <p:tag name="WSPAGENUMBER" val="1"/>
  <p:tag name="SLIDETYPE" val="2"/>
  <p:tag name="SPACEBETWEENOBJECTS" val="18"/>
  <p:tag name="FONTRATIO" val="1"/>
  <p:tag name="SLIDELEFTMARGIN" val="36"/>
  <p:tag name="SLIDERIGHTMARGIN" val="756"/>
  <p:tag name="SLIDETOPMARGIN" val="36"/>
  <p:tag name="SLIDEBOTTOMMARGIN" val="576"/>
  <p:tag name="LEFTCOLLEFTMARGIN" val="36"/>
  <p:tag name="LEFTCOLRIGHTMARGIN" val="738"/>
  <p:tag name="LEFTCOLTOPMARGIN" val="126"/>
  <p:tag name="LEFTCOLBOTTOMMARGIN" val="540"/>
  <p:tag name="RIGHTCOLLEFTMARGIN" val="0"/>
  <p:tag name="RIGHTCOLRIGHTMARGIN" val="0"/>
  <p:tag name="RIGHTCOLTOPMARGIN" val="0"/>
  <p:tag name="RIGHTCOLBOTTOMMARGIN" val="0"/>
  <p:tag name="TAGORIENTATION" val="Letter"/>
  <p:tag name="JAZZCOMPLIANT" val="True"/>
  <p:tag name="ARRANGETOGRID" val="False"/>
  <p:tag name="SLIDEPAGENUMBER" val="1"/>
</p:tagLst>
</file>

<file path=ppt/tags/tag280.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81.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82.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83.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84.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85.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86.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87.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88.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8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90.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91.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92.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93.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94.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95.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96.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97.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98.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29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xml><?xml version="1.0" encoding="utf-8"?>
<p:tagLst xmlns:a="http://schemas.openxmlformats.org/drawingml/2006/main" xmlns:r="http://schemas.openxmlformats.org/officeDocument/2006/relationships" xmlns:p="http://schemas.openxmlformats.org/presentationml/2006/main">
  <p:tag name="PITCHBOOKPALETTE" val="3.5"/>
  <p:tag name="SLIDEELEMTYPE" val="43"/>
</p:tagLst>
</file>

<file path=ppt/tags/tag30.xml><?xml version="1.0" encoding="utf-8"?>
<p:tagLst xmlns:a="http://schemas.openxmlformats.org/drawingml/2006/main" xmlns:r="http://schemas.openxmlformats.org/officeDocument/2006/relationships" xmlns:p="http://schemas.openxmlformats.org/presentationml/2006/main">
  <p:tag name="JAZZ" val="Date"/>
  <p:tag name="DEFAULTLEFT" val="p28!2500"/>
  <p:tag name="DEFAULTTOP" val="p252"/>
  <p:tag name="DEFAULTWIDTH" val="p736!3751"/>
  <p:tag name="DEFAULTHEIGHT" val="p19!8425"/>
  <p:tag name="ISLOCKED" val="True"/>
  <p:tag name="SLIDEELEMTYPE" val="23"/>
  <p:tag name="JAZZCOMPLIANT" val="True"/>
</p:tagLst>
</file>

<file path=ppt/tags/tag300.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01.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02.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03.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04.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05.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06.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07.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08.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0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1.xml><?xml version="1.0" encoding="utf-8"?>
<p:tagLst xmlns:a="http://schemas.openxmlformats.org/drawingml/2006/main" xmlns:r="http://schemas.openxmlformats.org/officeDocument/2006/relationships" xmlns:p="http://schemas.openxmlformats.org/presentationml/2006/main">
  <p:tag name="JAZZ" val="Author"/>
  <p:tag name="DEFAULTLEFT" val="p28!2500"/>
  <p:tag name="DEFAULTTOP" val="p228!9600"/>
  <p:tag name="DEFAULTWIDTH" val="p736!3751"/>
  <p:tag name="DEFAULTHEIGHT" val="p22!6772"/>
  <p:tag name="ISLOCKED" val="True"/>
  <p:tag name="SLIDEELEMTYPE" val="101"/>
  <p:tag name="JAZZCOMPLIANT" val="True"/>
</p:tagLst>
</file>

<file path=ppt/tags/tag310.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11.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12.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13.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14.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15.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16.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17.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18.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1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2.xml><?xml version="1.0" encoding="utf-8"?>
<p:tagLst xmlns:a="http://schemas.openxmlformats.org/drawingml/2006/main" xmlns:r="http://schemas.openxmlformats.org/officeDocument/2006/relationships" xmlns:p="http://schemas.openxmlformats.org/presentationml/2006/main">
  <p:tag name="JAZZ" val="Subtitle"/>
  <p:tag name="DEFAULTLEFT" val="p28!2500"/>
  <p:tag name="DEFAULTTOP" val="p177!8400"/>
  <p:tag name="DEFAULTWIDTH" val="p736!3125"/>
  <p:tag name="DEFAULTHEIGHT" val="p28!3465"/>
  <p:tag name="ISLOCKED" val="True"/>
  <p:tag name="SLIDEELEMTYPE" val="22"/>
  <p:tag name="JAZZCOMPLIANT" val="True"/>
</p:tagLst>
</file>

<file path=ppt/tags/tag320.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21.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22.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23.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24.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25.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26.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27.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28.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2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3.xml><?xml version="1.0" encoding="utf-8"?>
<p:tagLst xmlns:a="http://schemas.openxmlformats.org/drawingml/2006/main" xmlns:r="http://schemas.openxmlformats.org/officeDocument/2006/relationships" xmlns:p="http://schemas.openxmlformats.org/presentationml/2006/main">
  <p:tag name="JAZZ" val="Title"/>
  <p:tag name="DEFAULTLEFT" val="p28!2500"/>
  <p:tag name="DEFAULTTOP" val="p108"/>
  <p:tag name="DEFAULTWIDTH" val="p736!3751"/>
  <p:tag name="DEFAULTHEIGHT" val="p56!6929"/>
  <p:tag name="ISLOCKED" val="True"/>
  <p:tag name="SLIDEELEMTYPE" val="21"/>
  <p:tag name="JAZZCOMPLIANT" val="True"/>
</p:tagLst>
</file>

<file path=ppt/tags/tag330.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31.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32.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33.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34.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35.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36.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37.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38.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3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4.xml><?xml version="1.0" encoding="utf-8"?>
<p:tagLst xmlns:a="http://schemas.openxmlformats.org/drawingml/2006/main" xmlns:r="http://schemas.openxmlformats.org/officeDocument/2006/relationships" xmlns:p="http://schemas.openxmlformats.org/presentationml/2006/main">
  <p:tag name="PITCHBOOKPALETTE" val="3.5"/>
  <p:tag name="SLIDEELEMTYPE" val="25"/>
  <p:tag name="JAZZCOMPLIANT" val="True"/>
</p:tagLst>
</file>

<file path=ppt/tags/tag340.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41.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42.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43.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44.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45.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46.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47.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48.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4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5.xml><?xml version="1.0" encoding="utf-8"?>
<p:tagLst xmlns:a="http://schemas.openxmlformats.org/drawingml/2006/main" xmlns:r="http://schemas.openxmlformats.org/officeDocument/2006/relationships" xmlns:p="http://schemas.openxmlformats.org/presentationml/2006/main">
  <p:tag name="PITCHBOOKPALETTE" val="3.5"/>
  <p:tag name="SLIDEELEMTYPE" val="24"/>
  <p:tag name="JAZZCOMPLIANT" val="True"/>
</p:tagLst>
</file>

<file path=ppt/tags/tag350.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51.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52.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53.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54.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55.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56.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57.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58.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5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6.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360.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61.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62.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63.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64.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65.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66.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67.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68.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6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7.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70.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71.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72.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73.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74.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75.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76.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77.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78.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7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8.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80.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81.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82.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83.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84.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85.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86.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87.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88.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8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90.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91.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92.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93.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94.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95.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96.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97.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98.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39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xml><?xml version="1.0" encoding="utf-8"?>
<p:tagLst xmlns:a="http://schemas.openxmlformats.org/drawingml/2006/main" xmlns:r="http://schemas.openxmlformats.org/officeDocument/2006/relationships" xmlns:p="http://schemas.openxmlformats.org/presentationml/2006/main">
  <p:tag name="PITCHBOOKPALETTE" val="3.5"/>
  <p:tag name="SLIDEELEMTYPE" val="42"/>
</p:tagLst>
</file>

<file path=ppt/tags/tag40.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00.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01.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02.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03.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04.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05.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06.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07.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08.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0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1.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10.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11.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12.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13.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14.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15.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16.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17.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18.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1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2.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20.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21.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22.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23.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24.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25.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26.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27.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28.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2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3.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30.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31.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32.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33.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34.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35.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36.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37.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38.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3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4.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40.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41.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42.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43.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44.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45.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46.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47.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48.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4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5.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50.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51.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52.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53.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54.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55.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56.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57.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58.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5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6.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60.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61.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62.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63.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64.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65.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66.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67.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68.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6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7.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70.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71.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72.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73.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74.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8.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4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5.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50.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51.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52.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53.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54.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55.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56.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57.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58.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5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6.xml><?xml version="1.0" encoding="utf-8"?>
<p:tagLst xmlns:a="http://schemas.openxmlformats.org/drawingml/2006/main" xmlns:r="http://schemas.openxmlformats.org/officeDocument/2006/relationships" xmlns:p="http://schemas.openxmlformats.org/presentationml/2006/main">
  <p:tag name="DEFAULTLEFT" val="p28!800"/>
  <p:tag name="DEFAULTTOP" val="p533!9984"/>
  <p:tag name="DEFAULTWIDTH" val="p152!9276"/>
  <p:tag name="DEFAULTHEIGHT" val="p39!5000"/>
  <p:tag name="ISLOCKED" val="True"/>
  <p:tag name="JAZZ" val="Bank of America Merrill Lynch Logo Cover"/>
  <p:tag name="SLIDEELEMTYPE" val="98"/>
  <p:tag name="JAZZCOMPLIANT" val="True"/>
</p:tagLst>
</file>

<file path=ppt/tags/tag60.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61.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62.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63.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64.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65.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66.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67.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68.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6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7.xml><?xml version="1.0" encoding="utf-8"?>
<p:tagLst xmlns:a="http://schemas.openxmlformats.org/drawingml/2006/main" xmlns:r="http://schemas.openxmlformats.org/officeDocument/2006/relationships" xmlns:p="http://schemas.openxmlformats.org/presentationml/2006/main">
  <p:tag name="DEFAULTLEFT" val="p0!1"/>
  <p:tag name="DEFAULTTOP" val="p395!2800"/>
  <p:tag name="DEFAULTWIDTH" val="p792!1249"/>
  <p:tag name="DEFAULTHEIGHT" val="p84!3980"/>
  <p:tag name="ISLOCKED" val="True"/>
  <p:tag name="JAZZ" val="Cover Graphic Text Narrow"/>
  <p:tag name="SLIDEELEMTYPE" val="95"/>
  <p:tag name="DEFAULTWIDTHA4" val="792.1249"/>
  <p:tag name="DEFAULTWIDTHLETTER" val="792.1249"/>
  <p:tag name="DEFAULTHEIGHTA4" val="84.39803"/>
  <p:tag name="DEFAULTHEIGHTLETTER" val="84.39803"/>
  <p:tag name="DEFAULTLEFTA4" val="24.84"/>
  <p:tag name="DEFAULTLEFTLETTER" val="0"/>
  <p:tag name="DEFAULTTOPA4" val="387.36"/>
  <p:tag name="DEFAULTTOPLETTER" val="395.28"/>
  <p:tag name="JAZZCOMPLIANT" val="True"/>
</p:tagLst>
</file>

<file path=ppt/tags/tag70.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71.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72.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73.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74.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75.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76.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77.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78.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7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8.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80.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81.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82.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83.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84.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85.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86.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87.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88.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8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9.xml><?xml version="1.0" encoding="utf-8"?>
<p:tagLst xmlns:a="http://schemas.openxmlformats.org/drawingml/2006/main" xmlns:r="http://schemas.openxmlformats.org/officeDocument/2006/relationships" xmlns:p="http://schemas.openxmlformats.org/presentationml/2006/main">
  <p:tag name="PRINTWIDTH" val="702"/>
  <p:tag name="SLIDEELEMTYPE" val="4"/>
  <p:tag name="PRINTHEIGHT" val="414"/>
  <p:tag name="BULLETSTYLE" val="2"/>
</p:tagLst>
</file>

<file path=ppt/tags/tag90.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91.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92.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93.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94.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95.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96.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97.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98.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99.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heme/theme1.xml><?xml version="1.0" encoding="utf-8"?>
<a:theme xmlns:a="http://schemas.openxmlformats.org/drawingml/2006/main" name="Pitchbook">
  <a:themeElements>
    <a:clrScheme name="Pitchbook Jazz">
      <a:dk1>
        <a:srgbClr val="000000"/>
      </a:dk1>
      <a:lt1>
        <a:srgbClr val="FFFFFF"/>
      </a:lt1>
      <a:dk2>
        <a:srgbClr val="000000"/>
      </a:dk2>
      <a:lt2>
        <a:srgbClr val="FFFFFF"/>
      </a:lt2>
      <a:accent1>
        <a:srgbClr val="012169"/>
      </a:accent1>
      <a:accent2>
        <a:srgbClr val="0052C2"/>
      </a:accent2>
      <a:accent3>
        <a:srgbClr val="A39382"/>
      </a:accent3>
      <a:accent4>
        <a:srgbClr val="857363"/>
      </a:accent4>
      <a:accent5>
        <a:srgbClr val="CC8A00"/>
      </a:accent5>
      <a:accent6>
        <a:srgbClr val="F2A900"/>
      </a:accent6>
      <a:hlink>
        <a:srgbClr val="0052C2"/>
      </a:hlink>
      <a:folHlink>
        <a:srgbClr val="857363"/>
      </a:folHlink>
    </a:clrScheme>
    <a:fontScheme name="Pitchbook Jazz">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12169"/>
        </a:solidFill>
        <a:ln w="9525"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1400" b="1" i="0" u="none" strike="noStrike" cap="none" normalizeH="0" baseline="0" dirty="0" smtClean="0">
            <a:ln>
              <a:noFill/>
            </a:ln>
            <a:solidFill>
              <a:srgbClr val="FFFFFF"/>
            </a:solidFill>
            <a:effectLst/>
            <a:latin typeface="Calibri" pitchFamily="34" charset="0"/>
            <a:cs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chemeClr val="tx1"/>
            </a:solidFill>
            <a:effectLst/>
            <a:latin typeface="Book Antiqua" pitchFamily="18" charset="0"/>
          </a:defRPr>
        </a:defPPr>
      </a:lstStyle>
    </a:lnDef>
    <a:txDef>
      <a:spPr>
        <a:noFill/>
      </a:spPr>
      <a:bodyPr wrap="square" rtlCol="0">
        <a:spAutoFit/>
      </a:bodyPr>
      <a:lstStyle>
        <a:defPPr>
          <a:spcBef>
            <a:spcPts val="1560"/>
          </a:spcBef>
          <a:defRPr dirty="0" smtClean="0"/>
        </a:defPPr>
      </a:lstStyle>
    </a:txDef>
  </a:objectDefaults>
  <a:extraClrSchemeLst>
    <a:extraClrScheme>
      <a:clrScheme name="Default Design 1">
        <a:dk1>
          <a:srgbClr val="000000"/>
        </a:dk1>
        <a:lt1>
          <a:srgbClr val="FFFFFF"/>
        </a:lt1>
        <a:dk2>
          <a:srgbClr val="000000"/>
        </a:dk2>
        <a:lt2>
          <a:srgbClr val="001C5C"/>
        </a:lt2>
        <a:accent1>
          <a:srgbClr val="EDAD1D"/>
        </a:accent1>
        <a:accent2>
          <a:srgbClr val="3E862E"/>
        </a:accent2>
        <a:accent3>
          <a:srgbClr val="FFFFFF"/>
        </a:accent3>
        <a:accent4>
          <a:srgbClr val="000000"/>
        </a:accent4>
        <a:accent5>
          <a:srgbClr val="F4D3AB"/>
        </a:accent5>
        <a:accent6>
          <a:srgbClr val="377929"/>
        </a:accent6>
        <a:hlink>
          <a:srgbClr val="4F83B3"/>
        </a:hlink>
        <a:folHlink>
          <a:srgbClr val="461A3E"/>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FSW Powerpoint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000" b="0" i="0" u="none" strike="noStrike" kern="1200" cap="none" spc="0" normalizeH="0" baseline="0" noProof="0" dirty="0" smtClean="0">
            <a:ln>
              <a:noFill/>
            </a:ln>
            <a:solidFill>
              <a:srgbClr val="B01D14"/>
            </a:solidFill>
            <a:effectLst/>
            <a:uLnTx/>
            <a:uFillTx/>
            <a:latin typeface="Minion Pro"/>
            <a:ea typeface="+mj-ea"/>
            <a:cs typeface="Minion Pro"/>
          </a:defRPr>
        </a:defPPr>
      </a:lstStyle>
    </a:txDef>
  </a:objectDefaults>
  <a:extraClrSchemeLst/>
</a:theme>
</file>

<file path=ppt/theme/theme11.xml><?xml version="1.0" encoding="utf-8"?>
<a:theme xmlns:a="http://schemas.openxmlformats.org/drawingml/2006/main" name="7_FSW Powerpoint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000" b="0" i="0" u="none" strike="noStrike" kern="1200" cap="none" spc="0" normalizeH="0" baseline="0" noProof="0" dirty="0" smtClean="0">
            <a:ln>
              <a:noFill/>
            </a:ln>
            <a:solidFill>
              <a:srgbClr val="B01D14"/>
            </a:solidFill>
            <a:effectLst/>
            <a:uLnTx/>
            <a:uFillTx/>
            <a:latin typeface="Minion Pro"/>
            <a:ea typeface="+mj-ea"/>
            <a:cs typeface="Minion Pro"/>
          </a:defRPr>
        </a:defPPr>
      </a:lstStyle>
    </a:txDef>
  </a:objectDefaults>
  <a:extraClrSchemeLst/>
</a:theme>
</file>

<file path=ppt/theme/theme12.xml><?xml version="1.0" encoding="utf-8"?>
<a:theme xmlns:a="http://schemas.openxmlformats.org/drawingml/2006/main" name="8_FSW Powerpoint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000" b="0" i="0" u="none" strike="noStrike" kern="1200" cap="none" spc="0" normalizeH="0" baseline="0" noProof="0" dirty="0" smtClean="0">
            <a:ln>
              <a:noFill/>
            </a:ln>
            <a:solidFill>
              <a:srgbClr val="B01D14"/>
            </a:solidFill>
            <a:effectLst/>
            <a:uLnTx/>
            <a:uFillTx/>
            <a:latin typeface="Minion Pro"/>
            <a:ea typeface="+mj-ea"/>
            <a:cs typeface="Minion Pro"/>
          </a:defRPr>
        </a:defPPr>
      </a:lstStyle>
    </a:txDef>
  </a:objectDefaults>
  <a:extraClrSchemeLst/>
</a:theme>
</file>

<file path=ppt/theme/theme1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9_FSW Powerpoint Presentatio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000" b="0" i="0" u="none" strike="noStrike" kern="1200" cap="none" spc="0" normalizeH="0" baseline="0" noProof="0" dirty="0" smtClean="0">
            <a:ln>
              <a:noFill/>
            </a:ln>
            <a:solidFill>
              <a:srgbClr val="B01D14"/>
            </a:solidFill>
            <a:effectLst/>
            <a:uLnTx/>
            <a:uFillTx/>
            <a:latin typeface="Minion Pro"/>
            <a:ea typeface="+mj-ea"/>
            <a:cs typeface="Minion Pro"/>
          </a:defRPr>
        </a:defPPr>
      </a:lstStyle>
    </a:txDef>
  </a:objectDefaults>
  <a:extraClrSchemeLst/>
</a:theme>
</file>

<file path=ppt/theme/theme15.xml><?xml version="1.0" encoding="utf-8"?>
<a:theme xmlns:a="http://schemas.openxmlformats.org/drawingml/2006/main" name="10_FSW Powerpoint Presentatio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000" b="0" i="0" u="none" strike="noStrike" kern="1200" cap="none" spc="0" normalizeH="0" baseline="0" noProof="0" dirty="0" smtClean="0">
            <a:ln>
              <a:noFill/>
            </a:ln>
            <a:solidFill>
              <a:srgbClr val="B01D14"/>
            </a:solidFill>
            <a:effectLst/>
            <a:uLnTx/>
            <a:uFillTx/>
            <a:latin typeface="Minion Pro"/>
            <a:ea typeface="+mj-ea"/>
            <a:cs typeface="Minion Pro"/>
          </a:defRPr>
        </a:defPPr>
      </a:lstStyle>
    </a:txDef>
  </a:objectDefaults>
  <a:extraClrSchemeLst/>
</a:theme>
</file>

<file path=ppt/theme/theme16.xml><?xml version="1.0" encoding="utf-8"?>
<a:theme xmlns:a="http://schemas.openxmlformats.org/drawingml/2006/main" name="11_FSW Powerpoint Presentatio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000" b="0" i="0" u="none" strike="noStrike" kern="1200" cap="none" spc="0" normalizeH="0" baseline="0" noProof="0" dirty="0" smtClean="0">
            <a:ln>
              <a:noFill/>
            </a:ln>
            <a:solidFill>
              <a:srgbClr val="B01D14"/>
            </a:solidFill>
            <a:effectLst/>
            <a:uLnTx/>
            <a:uFillTx/>
            <a:latin typeface="Minion Pro"/>
            <a:ea typeface="+mj-ea"/>
            <a:cs typeface="Minion Pro"/>
          </a:defRPr>
        </a:defPPr>
      </a:lstStyle>
    </a:txDef>
  </a:objectDefaults>
  <a:extraClrSchemeLst/>
</a:theme>
</file>

<file path=ppt/theme/theme17.xml><?xml version="1.0" encoding="utf-8"?>
<a:theme xmlns:a="http://schemas.openxmlformats.org/drawingml/2006/main" name="12_FSW Powerpoint Presentatio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000" b="0" i="0" u="none" strike="noStrike" kern="1200" cap="none" spc="0" normalizeH="0" baseline="0" noProof="0" dirty="0" smtClean="0">
            <a:ln>
              <a:noFill/>
            </a:ln>
            <a:solidFill>
              <a:srgbClr val="B01D14"/>
            </a:solidFill>
            <a:effectLst/>
            <a:uLnTx/>
            <a:uFillTx/>
            <a:latin typeface="Minion Pro"/>
            <a:ea typeface="+mj-ea"/>
            <a:cs typeface="Minion Pro"/>
          </a:defRPr>
        </a:defPPr>
      </a:lstStyle>
    </a:txDef>
  </a:objectDefaults>
  <a:extraClrSchemeLst/>
</a:theme>
</file>

<file path=ppt/theme/theme18.xml><?xml version="1.0" encoding="utf-8"?>
<a:theme xmlns:a="http://schemas.openxmlformats.org/drawingml/2006/main" name="13_FSW Powerpoint Presentatio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000" b="0" i="0" u="none" strike="noStrike" kern="1200" cap="none" spc="0" normalizeH="0" baseline="0" noProof="0" dirty="0" smtClean="0">
            <a:ln>
              <a:noFill/>
            </a:ln>
            <a:solidFill>
              <a:srgbClr val="B01D14"/>
            </a:solidFill>
            <a:effectLst/>
            <a:uLnTx/>
            <a:uFillTx/>
            <a:latin typeface="Minion Pro"/>
            <a:ea typeface="+mj-ea"/>
            <a:cs typeface="Minion Pro"/>
          </a:defRPr>
        </a:defPPr>
      </a:lstStyle>
    </a:txDef>
  </a:objectDefaults>
  <a:extraClrSchemeLst/>
</a:theme>
</file>

<file path=ppt/theme/theme19.xml><?xml version="1.0" encoding="utf-8"?>
<a:theme xmlns:a="http://schemas.openxmlformats.org/drawingml/2006/main" name="14_FSW Powerpoint Presentatio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000" b="0" i="0" u="none" strike="noStrike" kern="1200" cap="none" spc="0" normalizeH="0" baseline="0" noProof="0" dirty="0" smtClean="0">
            <a:ln>
              <a:noFill/>
            </a:ln>
            <a:solidFill>
              <a:srgbClr val="B01D14"/>
            </a:solidFill>
            <a:effectLst/>
            <a:uLnTx/>
            <a:uFillTx/>
            <a:latin typeface="Minion Pro"/>
            <a:ea typeface="+mj-ea"/>
            <a:cs typeface="Minion Pro"/>
          </a:defRPr>
        </a:defPPr>
      </a:lstStyle>
    </a:txDef>
  </a:objectDefaults>
  <a:extraClrSchemeLst/>
</a:theme>
</file>

<file path=ppt/theme/theme2.xml><?xml version="1.0" encoding="utf-8"?>
<a:theme xmlns:a="http://schemas.openxmlformats.org/drawingml/2006/main" name="Pitchbook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5_FSW Powerpoint Presentatio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000" b="0" i="0" u="none" strike="noStrike" kern="1200" cap="none" spc="0" normalizeH="0" baseline="0" noProof="0" dirty="0" smtClean="0">
            <a:ln>
              <a:noFill/>
            </a:ln>
            <a:solidFill>
              <a:srgbClr val="B01D14"/>
            </a:solidFill>
            <a:effectLst/>
            <a:uLnTx/>
            <a:uFillTx/>
            <a:latin typeface="Minion Pro"/>
            <a:ea typeface="+mj-ea"/>
            <a:cs typeface="Minion Pro"/>
          </a:defRPr>
        </a:defPPr>
      </a:lstStyle>
    </a:txDef>
  </a:objectDefaults>
  <a:extraClrSchemeLst/>
</a:theme>
</file>

<file path=ppt/theme/theme21.xml><?xml version="1.0" encoding="utf-8"?>
<a:theme xmlns:a="http://schemas.openxmlformats.org/drawingml/2006/main" name="16_FSW Powerpoint Presentatio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000" b="0" i="0" u="none" strike="noStrike" kern="1200" cap="none" spc="0" normalizeH="0" baseline="0" noProof="0" dirty="0" smtClean="0">
            <a:ln>
              <a:noFill/>
            </a:ln>
            <a:solidFill>
              <a:srgbClr val="B01D14"/>
            </a:solidFill>
            <a:effectLst/>
            <a:uLnTx/>
            <a:uFillTx/>
            <a:latin typeface="Minion Pro"/>
            <a:ea typeface="+mj-ea"/>
            <a:cs typeface="Minion Pro"/>
          </a:defRPr>
        </a:defPPr>
      </a:lstStyle>
    </a:txDef>
  </a:objectDefaults>
  <a:extraClrSchemeLst/>
</a:theme>
</file>

<file path=ppt/theme/theme22.xml><?xml version="1.0" encoding="utf-8"?>
<a:theme xmlns:a="http://schemas.openxmlformats.org/drawingml/2006/main" name="17_FSW Powerpoint Presentatio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000" b="0" i="0" u="none" strike="noStrike" kern="1200" cap="none" spc="0" normalizeH="0" baseline="0" noProof="0" dirty="0" smtClean="0">
            <a:ln>
              <a:noFill/>
            </a:ln>
            <a:solidFill>
              <a:srgbClr val="B01D14"/>
            </a:solidFill>
            <a:effectLst/>
            <a:uLnTx/>
            <a:uFillTx/>
            <a:latin typeface="Minion Pro"/>
            <a:ea typeface="+mj-ea"/>
            <a:cs typeface="Minion Pro"/>
          </a:defRPr>
        </a:defPPr>
      </a:lstStyle>
    </a:txDef>
  </a:objectDefaults>
  <a:extraClrSchemeLst/>
</a:theme>
</file>

<file path=ppt/theme/theme23.xml><?xml version="1.0" encoding="utf-8"?>
<a:theme xmlns:a="http://schemas.openxmlformats.org/drawingml/2006/main" name="18_FSW Powerpoint Presentatio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000" b="0" i="0" u="none" strike="noStrike" kern="1200" cap="none" spc="0" normalizeH="0" baseline="0" noProof="0" dirty="0" smtClean="0">
            <a:ln>
              <a:noFill/>
            </a:ln>
            <a:solidFill>
              <a:srgbClr val="B01D14"/>
            </a:solidFill>
            <a:effectLst/>
            <a:uLnTx/>
            <a:uFillTx/>
            <a:latin typeface="Minion Pro"/>
            <a:ea typeface="+mj-ea"/>
            <a:cs typeface="Minion Pro"/>
          </a:defRPr>
        </a:defPPr>
      </a:lstStyle>
    </a:txDef>
  </a:objectDefaults>
  <a:extraClrSchemeLst/>
</a:theme>
</file>

<file path=ppt/theme/theme24.xml><?xml version="1.0" encoding="utf-8"?>
<a:theme xmlns:a="http://schemas.openxmlformats.org/drawingml/2006/main" name="19_FSW Powerpoint Presentatio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000" b="0" i="0" u="none" strike="noStrike" kern="1200" cap="none" spc="0" normalizeH="0" baseline="0" noProof="0" dirty="0" smtClean="0">
            <a:ln>
              <a:noFill/>
            </a:ln>
            <a:solidFill>
              <a:srgbClr val="B01D14"/>
            </a:solidFill>
            <a:effectLst/>
            <a:uLnTx/>
            <a:uFillTx/>
            <a:latin typeface="Minion Pro"/>
            <a:ea typeface="+mj-ea"/>
            <a:cs typeface="Minion Pro"/>
          </a:defRPr>
        </a:defPPr>
      </a:lstStyle>
    </a:txDef>
  </a:objectDefaults>
  <a:extraClrSchemeLst/>
</a:theme>
</file>

<file path=ppt/theme/theme25.xml><?xml version="1.0" encoding="utf-8"?>
<a:theme xmlns:a="http://schemas.openxmlformats.org/drawingml/2006/main" name="20_FSW Powerpoint Presentatio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000" b="0" i="0" u="none" strike="noStrike" kern="1200" cap="none" spc="0" normalizeH="0" baseline="0" noProof="0" dirty="0" smtClean="0">
            <a:ln>
              <a:noFill/>
            </a:ln>
            <a:solidFill>
              <a:srgbClr val="B01D14"/>
            </a:solidFill>
            <a:effectLst/>
            <a:uLnTx/>
            <a:uFillTx/>
            <a:latin typeface="Minion Pro"/>
            <a:ea typeface="+mj-ea"/>
            <a:cs typeface="Minion Pro"/>
          </a:defRPr>
        </a:defPPr>
      </a:lstStyle>
    </a:txDef>
  </a:objectDefaults>
  <a:extraClrSchemeLst/>
</a:theme>
</file>

<file path=ppt/theme/theme2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FSW Powerpoint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000" b="0" i="0" u="none" strike="noStrike" kern="1200" cap="none" spc="0" normalizeH="0" baseline="0" noProof="0" dirty="0" smtClean="0">
            <a:ln>
              <a:noFill/>
            </a:ln>
            <a:solidFill>
              <a:srgbClr val="B01D14"/>
            </a:solidFill>
            <a:effectLst/>
            <a:uLnTx/>
            <a:uFillTx/>
            <a:latin typeface="Minion Pro"/>
            <a:ea typeface="+mj-ea"/>
            <a:cs typeface="Minion Pro"/>
          </a:defRPr>
        </a:defPPr>
      </a:lstStyle>
    </a:txDef>
  </a:objectDefaults>
  <a:extraClrSchemeLst/>
</a:theme>
</file>

<file path=ppt/theme/theme5.xml><?xml version="1.0" encoding="utf-8"?>
<a:theme xmlns:a="http://schemas.openxmlformats.org/drawingml/2006/main" name="1_FSW Powerpoint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000" b="0" i="0" u="none" strike="noStrike" kern="1200" cap="none" spc="0" normalizeH="0" baseline="0" noProof="0" dirty="0" smtClean="0">
            <a:ln>
              <a:noFill/>
            </a:ln>
            <a:solidFill>
              <a:srgbClr val="B01D14"/>
            </a:solidFill>
            <a:effectLst/>
            <a:uLnTx/>
            <a:uFillTx/>
            <a:latin typeface="Minion Pro"/>
            <a:ea typeface="+mj-ea"/>
            <a:cs typeface="Minion Pro"/>
          </a:defRPr>
        </a:defPPr>
      </a:lstStyle>
    </a:txDef>
  </a:objectDefaults>
  <a:extraClrSchemeLst/>
</a:theme>
</file>

<file path=ppt/theme/theme6.xml><?xml version="1.0" encoding="utf-8"?>
<a:theme xmlns:a="http://schemas.openxmlformats.org/drawingml/2006/main" name="2_FSW Powerpoint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000" b="0" i="0" u="none" strike="noStrike" kern="1200" cap="none" spc="0" normalizeH="0" baseline="0" noProof="0" dirty="0" smtClean="0">
            <a:ln>
              <a:noFill/>
            </a:ln>
            <a:solidFill>
              <a:srgbClr val="B01D14"/>
            </a:solidFill>
            <a:effectLst/>
            <a:uLnTx/>
            <a:uFillTx/>
            <a:latin typeface="Minion Pro"/>
            <a:ea typeface="+mj-ea"/>
            <a:cs typeface="Minion Pro"/>
          </a:defRPr>
        </a:defPPr>
      </a:lstStyle>
    </a:txDef>
  </a:objectDefaults>
  <a:extraClrSchemeLst/>
</a:theme>
</file>

<file path=ppt/theme/theme7.xml><?xml version="1.0" encoding="utf-8"?>
<a:theme xmlns:a="http://schemas.openxmlformats.org/drawingml/2006/main" name="3_FSW Powerpoint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000" b="0" i="0" u="none" strike="noStrike" kern="1200" cap="none" spc="0" normalizeH="0" baseline="0" noProof="0" dirty="0" smtClean="0">
            <a:ln>
              <a:noFill/>
            </a:ln>
            <a:solidFill>
              <a:srgbClr val="B01D14"/>
            </a:solidFill>
            <a:effectLst/>
            <a:uLnTx/>
            <a:uFillTx/>
            <a:latin typeface="Minion Pro"/>
            <a:ea typeface="+mj-ea"/>
            <a:cs typeface="Minion Pro"/>
          </a:defRPr>
        </a:defPPr>
      </a:lstStyle>
    </a:txDef>
  </a:objectDefaults>
  <a:extraClrSchemeLst/>
</a:theme>
</file>

<file path=ppt/theme/theme8.xml><?xml version="1.0" encoding="utf-8"?>
<a:theme xmlns:a="http://schemas.openxmlformats.org/drawingml/2006/main" name="4_FSW Powerpoint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000" b="0" i="0" u="none" strike="noStrike" kern="1200" cap="none" spc="0" normalizeH="0" baseline="0" noProof="0" dirty="0" smtClean="0">
            <a:ln>
              <a:noFill/>
            </a:ln>
            <a:solidFill>
              <a:srgbClr val="B01D14"/>
            </a:solidFill>
            <a:effectLst/>
            <a:uLnTx/>
            <a:uFillTx/>
            <a:latin typeface="Minion Pro"/>
            <a:ea typeface="+mj-ea"/>
            <a:cs typeface="Minion Pro"/>
          </a:defRPr>
        </a:defPPr>
      </a:lstStyle>
    </a:txDef>
  </a:objectDefaults>
  <a:extraClrSchemeLst/>
</a:theme>
</file>

<file path=ppt/theme/theme9.xml><?xml version="1.0" encoding="utf-8"?>
<a:theme xmlns:a="http://schemas.openxmlformats.org/drawingml/2006/main" name="5_FSW Powerpoint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000" b="0" i="0" u="none" strike="noStrike" kern="1200" cap="none" spc="0" normalizeH="0" baseline="0" noProof="0" dirty="0" smtClean="0">
            <a:ln>
              <a:noFill/>
            </a:ln>
            <a:solidFill>
              <a:srgbClr val="B01D14"/>
            </a:solidFill>
            <a:effectLst/>
            <a:uLnTx/>
            <a:uFillTx/>
            <a:latin typeface="Minion Pro"/>
            <a:ea typeface="+mj-ea"/>
            <a:cs typeface="Minion Pro"/>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2894</TotalTime>
  <Words>5080</Words>
  <Application>Microsoft Office PowerPoint</Application>
  <PresentationFormat>Custom</PresentationFormat>
  <Paragraphs>743</Paragraphs>
  <Slides>31</Slides>
  <Notes>7</Notes>
  <HiddenSlides>0</HiddenSlides>
  <MMClips>0</MMClips>
  <ScaleCrop>false</ScaleCrop>
  <HeadingPairs>
    <vt:vector size="6" baseType="variant">
      <vt:variant>
        <vt:lpstr>Fonts Used</vt:lpstr>
      </vt:variant>
      <vt:variant>
        <vt:i4>6</vt:i4>
      </vt:variant>
      <vt:variant>
        <vt:lpstr>Theme</vt:lpstr>
      </vt:variant>
      <vt:variant>
        <vt:i4>25</vt:i4>
      </vt:variant>
      <vt:variant>
        <vt:lpstr>Slide Titles</vt:lpstr>
      </vt:variant>
      <vt:variant>
        <vt:i4>31</vt:i4>
      </vt:variant>
    </vt:vector>
  </HeadingPairs>
  <TitlesOfParts>
    <vt:vector size="62" baseType="lpstr">
      <vt:lpstr>Arial</vt:lpstr>
      <vt:lpstr>Book Antiqua</vt:lpstr>
      <vt:lpstr>Calibri</vt:lpstr>
      <vt:lpstr>Minion Pro</vt:lpstr>
      <vt:lpstr>Times New Roman</vt:lpstr>
      <vt:lpstr>Wingdings</vt:lpstr>
      <vt:lpstr>Pitchbook</vt:lpstr>
      <vt:lpstr>Pitchbook 2</vt:lpstr>
      <vt:lpstr>Office Theme</vt:lpstr>
      <vt:lpstr>FSW Powerpoint Presentation</vt:lpstr>
      <vt:lpstr>1_FSW Powerpoint Presentation</vt:lpstr>
      <vt:lpstr>2_FSW Powerpoint Presentation</vt:lpstr>
      <vt:lpstr>3_FSW Powerpoint Presentation</vt:lpstr>
      <vt:lpstr>4_FSW Powerpoint Presentation</vt:lpstr>
      <vt:lpstr>5_FSW Powerpoint Presentation</vt:lpstr>
      <vt:lpstr>6_FSW Powerpoint Presentation</vt:lpstr>
      <vt:lpstr>7_FSW Powerpoint Presentation</vt:lpstr>
      <vt:lpstr>8_FSW Powerpoint Presentation</vt:lpstr>
      <vt:lpstr>1_Office Theme</vt:lpstr>
      <vt:lpstr>9_FSW Powerpoint Presentation</vt:lpstr>
      <vt:lpstr>10_FSW Powerpoint Presentation</vt:lpstr>
      <vt:lpstr>11_FSW Powerpoint Presentation</vt:lpstr>
      <vt:lpstr>12_FSW Powerpoint Presentation</vt:lpstr>
      <vt:lpstr>13_FSW Powerpoint Presentation</vt:lpstr>
      <vt:lpstr>14_FSW Powerpoint Presentation</vt:lpstr>
      <vt:lpstr>15_FSW Powerpoint Presentation</vt:lpstr>
      <vt:lpstr>16_FSW Powerpoint Presentation</vt:lpstr>
      <vt:lpstr>17_FSW Powerpoint Presentation</vt:lpstr>
      <vt:lpstr>18_FSW Powerpoint Presentation</vt:lpstr>
      <vt:lpstr>19_FSW Powerpoint Presentation</vt:lpstr>
      <vt:lpstr>20_FSW Powerpoint Presentation</vt:lpstr>
      <vt:lpstr>State of the SRF Programs</vt:lpstr>
      <vt:lpstr>State of the SRF Programs
---
Panelists</vt:lpstr>
      <vt:lpstr>New York State Environmental Facilities Corporation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Merrill Lynch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Bank of America Merrill Lynch</dc:creator>
  <cp:lastModifiedBy>Deirdre Finn</cp:lastModifiedBy>
  <cp:revision>215</cp:revision>
  <cp:lastPrinted>2016-10-30T22:50:23Z</cp:lastPrinted>
  <dcterms:created xsi:type="dcterms:W3CDTF">2001-12-12T18:24:49Z</dcterms:created>
  <dcterms:modified xsi:type="dcterms:W3CDTF">2019-10-16T18:51:25Z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 US</vt:lpwstr>
  </property>
  <property fmtid="{D5CDD505-2E9C-101B-9397-08002B2CF9AE}" pid="3" name="Version - Created In">
    <vt:lpwstr>6.0.2</vt:lpwstr>
  </property>
  <property fmtid="{D5CDD505-2E9C-101B-9397-08002B2CF9AE}" pid="4" name="Version - Last Edited In">
    <vt:lpwstr>6.0.2</vt:lpwstr>
  </property>
  <property fmtid="{D5CDD505-2E9C-101B-9397-08002B2CF9AE}" pid="5" name="SlideCount">
    <vt:lpwstr>2</vt:lpwstr>
  </property>
  <property fmtid="{D5CDD505-2E9C-101B-9397-08002B2CF9AE}" pid="6" name="PresentationDate">
    <vt:lpwstr>Date</vt:lpwstr>
  </property>
  <property fmtid="{D5CDD505-2E9C-101B-9397-08002B2CF9AE}" pid="7" name="PresentationTitle">
    <vt:lpwstr>Title</vt:lpwstr>
  </property>
  <property fmtid="{D5CDD505-2E9C-101B-9397-08002B2CF9AE}" pid="8" name="CompanyName">
    <vt:lpwstr>Company Name</vt:lpwstr>
  </property>
  <property fmtid="{D5CDD505-2E9C-101B-9397-08002B2CF9AE}" pid="9" name="Version - Newest Ever Used">
    <vt:lpwstr>6.0.2</vt:lpwstr>
  </property>
  <property fmtid="{D5CDD505-2E9C-101B-9397-08002B2CF9AE}" pid="10" name="Version - Oldest Ever Used">
    <vt:lpwstr/>
  </property>
  <property fmtid="{D5CDD505-2E9C-101B-9397-08002B2CF9AE}" pid="11" name="_AdHocReviewCycleID">
    <vt:i4>-359333447</vt:i4>
  </property>
  <property fmtid="{D5CDD505-2E9C-101B-9397-08002B2CF9AE}" pid="12" name="_NewReviewCycle">
    <vt:lpwstr/>
  </property>
  <property fmtid="{D5CDD505-2E9C-101B-9397-08002B2CF9AE}" pid="13" name="_EmailSubject">
    <vt:lpwstr>CIFA Conference Attendees List</vt:lpwstr>
  </property>
  <property fmtid="{D5CDD505-2E9C-101B-9397-08002B2CF9AE}" pid="14" name="_AuthorEmail">
    <vt:lpwstr>thomas.liu@baml.com</vt:lpwstr>
  </property>
  <property fmtid="{D5CDD505-2E9C-101B-9397-08002B2CF9AE}" pid="15" name="_AuthorEmailDisplayName">
    <vt:lpwstr>Liu, Thomas</vt:lpwstr>
  </property>
</Properties>
</file>