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1" r:id="rId5"/>
    <p:sldMasterId id="2147483704" r:id="rId6"/>
    <p:sldMasterId id="2147483717" r:id="rId7"/>
    <p:sldMasterId id="2147483735" r:id="rId8"/>
    <p:sldMasterId id="2147483762" r:id="rId9"/>
  </p:sldMasterIdLst>
  <p:notesMasterIdLst>
    <p:notesMasterId r:id="rId39"/>
  </p:notesMasterIdLst>
  <p:handoutMasterIdLst>
    <p:handoutMasterId r:id="rId40"/>
  </p:handoutMasterIdLst>
  <p:sldIdLst>
    <p:sldId id="8646" r:id="rId10"/>
    <p:sldId id="2147471250" r:id="rId11"/>
    <p:sldId id="2147471236" r:id="rId12"/>
    <p:sldId id="2147471265" r:id="rId13"/>
    <p:sldId id="2147471254" r:id="rId14"/>
    <p:sldId id="2147471238" r:id="rId15"/>
    <p:sldId id="380" r:id="rId16"/>
    <p:sldId id="8597" r:id="rId17"/>
    <p:sldId id="2147471274" r:id="rId18"/>
    <p:sldId id="2147471256" r:id="rId19"/>
    <p:sldId id="8668" r:id="rId20"/>
    <p:sldId id="2147471259" r:id="rId21"/>
    <p:sldId id="2147471261" r:id="rId22"/>
    <p:sldId id="2147471266" r:id="rId23"/>
    <p:sldId id="2147471267" r:id="rId24"/>
    <p:sldId id="2147471260" r:id="rId25"/>
    <p:sldId id="2147471273" r:id="rId26"/>
    <p:sldId id="2147471269" r:id="rId27"/>
    <p:sldId id="2147471262" r:id="rId28"/>
    <p:sldId id="2147471263" r:id="rId29"/>
    <p:sldId id="2147471264" r:id="rId30"/>
    <p:sldId id="2147471272" r:id="rId31"/>
    <p:sldId id="2147471252" r:id="rId32"/>
    <p:sldId id="2147471270" r:id="rId33"/>
    <p:sldId id="2147471255" r:id="rId34"/>
    <p:sldId id="2147471258" r:id="rId35"/>
    <p:sldId id="2147471275" r:id="rId36"/>
    <p:sldId id="2147471271" r:id="rId37"/>
    <p:sldId id="2147471208" r:id="rId3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Intro" id="{91067DEF-F67B-48BB-982A-967FDF832AB3}">
          <p14:sldIdLst>
            <p14:sldId id="8646"/>
            <p14:sldId id="2147471250"/>
          </p14:sldIdLst>
        </p14:section>
        <p14:section name="LeadCopper" id="{06BF2F19-7A6C-40DA-A92F-A3D652A98957}">
          <p14:sldIdLst>
            <p14:sldId id="2147471236"/>
            <p14:sldId id="2147471265"/>
            <p14:sldId id="2147471254"/>
            <p14:sldId id="2147471238"/>
            <p14:sldId id="380"/>
            <p14:sldId id="8597"/>
            <p14:sldId id="2147471274"/>
            <p14:sldId id="2147471256"/>
          </p14:sldIdLst>
        </p14:section>
        <p14:section name="Funding" id="{B7EFF98B-5028-47E7-BFEC-F620F906BD89}">
          <p14:sldIdLst>
            <p14:sldId id="8668"/>
            <p14:sldId id="2147471259"/>
            <p14:sldId id="2147471261"/>
            <p14:sldId id="2147471266"/>
            <p14:sldId id="2147471267"/>
            <p14:sldId id="2147471260"/>
            <p14:sldId id="2147471273"/>
            <p14:sldId id="2147471269"/>
            <p14:sldId id="2147471262"/>
            <p14:sldId id="2147471263"/>
            <p14:sldId id="2147471264"/>
            <p14:sldId id="2147471272"/>
            <p14:sldId id="2147471252"/>
            <p14:sldId id="2147471270"/>
            <p14:sldId id="2147471255"/>
            <p14:sldId id="2147471258"/>
            <p14:sldId id="2147471275"/>
            <p14:sldId id="2147471271"/>
          </p14:sldIdLst>
        </p14:section>
        <p14:section name="Closing" id="{76FF7126-71AE-4410-8718-35E26D45CB4F}">
          <p14:sldIdLst>
            <p14:sldId id="21474712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1496FD-E020-4718-8275-4D9552EA8869}" v="107" dt="2024-11-18T06:31:37.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13" autoAdjust="0"/>
  </p:normalViewPr>
  <p:slideViewPr>
    <p:cSldViewPr>
      <p:cViewPr varScale="1">
        <p:scale>
          <a:sx n="62" d="100"/>
          <a:sy n="62" d="100"/>
        </p:scale>
        <p:origin x="1032"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E1B58-809B-41E7-B87A-83C05533E2BC}"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DDA1C57E-1F14-41E3-8DE8-31AB8C2AEBB1}">
      <dgm:prSet/>
      <dgm:spPr/>
      <dgm:t>
        <a:bodyPr/>
        <a:lstStyle/>
        <a:p>
          <a:r>
            <a:rPr lang="en-US"/>
            <a:t>Required records for identification:</a:t>
          </a:r>
        </a:p>
      </dgm:t>
    </dgm:pt>
    <dgm:pt modelId="{367923B9-EF68-4902-BF9B-0B2100219861}" type="parTrans" cxnId="{F2217313-15F5-44A8-93D5-06B864A62EEF}">
      <dgm:prSet/>
      <dgm:spPr/>
      <dgm:t>
        <a:bodyPr/>
        <a:lstStyle/>
        <a:p>
          <a:endParaRPr lang="en-US"/>
        </a:p>
      </dgm:t>
    </dgm:pt>
    <dgm:pt modelId="{D8B08FF7-D633-4315-8D7B-72C347447616}" type="sibTrans" cxnId="{F2217313-15F5-44A8-93D5-06B864A62EEF}">
      <dgm:prSet/>
      <dgm:spPr/>
      <dgm:t>
        <a:bodyPr/>
        <a:lstStyle/>
        <a:p>
          <a:endParaRPr lang="en-US"/>
        </a:p>
      </dgm:t>
    </dgm:pt>
    <dgm:pt modelId="{A7792569-9795-4C08-8B83-51EAF402DC0E}">
      <dgm:prSet/>
      <dgm:spPr/>
      <dgm:t>
        <a:bodyPr/>
        <a:lstStyle/>
        <a:p>
          <a:r>
            <a:rPr lang="en-US" dirty="0"/>
            <a:t>Previous materials evaluation</a:t>
          </a:r>
        </a:p>
      </dgm:t>
    </dgm:pt>
    <dgm:pt modelId="{C8077187-8753-4F18-B4B4-E9F4D5B934CE}" type="parTrans" cxnId="{AC7CDF91-C4F3-431A-A56B-892EC5A71262}">
      <dgm:prSet/>
      <dgm:spPr/>
      <dgm:t>
        <a:bodyPr/>
        <a:lstStyle/>
        <a:p>
          <a:endParaRPr lang="en-US"/>
        </a:p>
      </dgm:t>
    </dgm:pt>
    <dgm:pt modelId="{87CDC3CC-6A25-4734-80B2-A26F0BDB2056}" type="sibTrans" cxnId="{AC7CDF91-C4F3-431A-A56B-892EC5A71262}">
      <dgm:prSet/>
      <dgm:spPr/>
      <dgm:t>
        <a:bodyPr/>
        <a:lstStyle/>
        <a:p>
          <a:endParaRPr lang="en-US"/>
        </a:p>
      </dgm:t>
    </dgm:pt>
    <dgm:pt modelId="{E744CB31-1A29-4131-AF43-5C8F3BB7BF3C}">
      <dgm:prSet/>
      <dgm:spPr/>
      <dgm:t>
        <a:bodyPr/>
        <a:lstStyle/>
        <a:p>
          <a:r>
            <a:rPr lang="en-US"/>
            <a:t>Construction/plumbing codes and records</a:t>
          </a:r>
        </a:p>
      </dgm:t>
    </dgm:pt>
    <dgm:pt modelId="{1A38C66D-B26E-4E65-90E1-818511E62FA0}" type="parTrans" cxnId="{711A1ABC-4BBE-40A5-8796-193E013936E8}">
      <dgm:prSet/>
      <dgm:spPr/>
      <dgm:t>
        <a:bodyPr/>
        <a:lstStyle/>
        <a:p>
          <a:endParaRPr lang="en-US"/>
        </a:p>
      </dgm:t>
    </dgm:pt>
    <dgm:pt modelId="{E144807C-4FEE-45EA-A3F5-7A374031A251}" type="sibTrans" cxnId="{711A1ABC-4BBE-40A5-8796-193E013936E8}">
      <dgm:prSet/>
      <dgm:spPr/>
      <dgm:t>
        <a:bodyPr/>
        <a:lstStyle/>
        <a:p>
          <a:endParaRPr lang="en-US"/>
        </a:p>
      </dgm:t>
    </dgm:pt>
    <dgm:pt modelId="{361A63FA-2A6B-4A48-94AE-F45269FDAC27}">
      <dgm:prSet/>
      <dgm:spPr/>
      <dgm:t>
        <a:bodyPr/>
        <a:lstStyle/>
        <a:p>
          <a:r>
            <a:rPr lang="en-US"/>
            <a:t>Water system records</a:t>
          </a:r>
        </a:p>
      </dgm:t>
    </dgm:pt>
    <dgm:pt modelId="{6BB94D0E-082E-47B2-B2CA-00DFFFBFF7A3}" type="parTrans" cxnId="{9E532EF2-03B5-4E46-9983-93FD6692909A}">
      <dgm:prSet/>
      <dgm:spPr/>
      <dgm:t>
        <a:bodyPr/>
        <a:lstStyle/>
        <a:p>
          <a:endParaRPr lang="en-US"/>
        </a:p>
      </dgm:t>
    </dgm:pt>
    <dgm:pt modelId="{19C9718B-8109-4AEC-9F5C-A505903B3136}" type="sibTrans" cxnId="{9E532EF2-03B5-4E46-9983-93FD6692909A}">
      <dgm:prSet/>
      <dgm:spPr/>
      <dgm:t>
        <a:bodyPr/>
        <a:lstStyle/>
        <a:p>
          <a:endParaRPr lang="en-US"/>
        </a:p>
      </dgm:t>
    </dgm:pt>
    <dgm:pt modelId="{27D5CE35-E273-4156-A610-E255944A6761}">
      <dgm:prSet/>
      <dgm:spPr/>
      <dgm:t>
        <a:bodyPr/>
        <a:lstStyle/>
        <a:p>
          <a:r>
            <a:rPr lang="en-US"/>
            <a:t>Local ordinances</a:t>
          </a:r>
        </a:p>
      </dgm:t>
    </dgm:pt>
    <dgm:pt modelId="{0B55D0DE-2D96-46FB-BB9B-5FA617239288}" type="parTrans" cxnId="{D517A7C8-48DF-4F2D-8629-E036C32351BA}">
      <dgm:prSet/>
      <dgm:spPr/>
      <dgm:t>
        <a:bodyPr/>
        <a:lstStyle/>
        <a:p>
          <a:endParaRPr lang="en-US"/>
        </a:p>
      </dgm:t>
    </dgm:pt>
    <dgm:pt modelId="{19658417-10B0-4848-A8B9-341055C278B9}" type="sibTrans" cxnId="{D517A7C8-48DF-4F2D-8629-E036C32351BA}">
      <dgm:prSet/>
      <dgm:spPr/>
      <dgm:t>
        <a:bodyPr/>
        <a:lstStyle/>
        <a:p>
          <a:endParaRPr lang="en-US"/>
        </a:p>
      </dgm:t>
    </dgm:pt>
    <dgm:pt modelId="{5DDE1B79-CCC0-4D4E-8DD9-1750CBA6BF74}">
      <dgm:prSet/>
      <dgm:spPr/>
      <dgm:t>
        <a:bodyPr/>
        <a:lstStyle/>
        <a:p>
          <a:r>
            <a:rPr lang="en-US" dirty="0"/>
            <a:t>Distribution system inspections</a:t>
          </a:r>
        </a:p>
      </dgm:t>
    </dgm:pt>
    <dgm:pt modelId="{1408910B-2F6D-4175-99A4-0F5849C54077}" type="parTrans" cxnId="{6A532B15-AAAE-4ED0-B5DE-49E2F8E65CCA}">
      <dgm:prSet/>
      <dgm:spPr/>
      <dgm:t>
        <a:bodyPr/>
        <a:lstStyle/>
        <a:p>
          <a:endParaRPr lang="en-US"/>
        </a:p>
      </dgm:t>
    </dgm:pt>
    <dgm:pt modelId="{E8691C72-9CB9-4298-8FD5-913C802EDBF9}" type="sibTrans" cxnId="{6A532B15-AAAE-4ED0-B5DE-49E2F8E65CCA}">
      <dgm:prSet/>
      <dgm:spPr/>
      <dgm:t>
        <a:bodyPr/>
        <a:lstStyle/>
        <a:p>
          <a:endParaRPr lang="en-US"/>
        </a:p>
      </dgm:t>
    </dgm:pt>
    <dgm:pt modelId="{7C927F11-A929-4248-8DCE-F8A6D3DF3420}">
      <dgm:prSet/>
      <dgm:spPr/>
      <dgm:t>
        <a:bodyPr/>
        <a:lstStyle/>
        <a:p>
          <a:r>
            <a:rPr lang="en-US"/>
            <a:t>Additional possible methods of identification: </a:t>
          </a:r>
        </a:p>
      </dgm:t>
    </dgm:pt>
    <dgm:pt modelId="{F31D2167-FFCE-491B-8B04-90A8FB24028C}" type="parTrans" cxnId="{132DFB55-2567-4E02-B04F-B907815A67AE}">
      <dgm:prSet/>
      <dgm:spPr/>
      <dgm:t>
        <a:bodyPr/>
        <a:lstStyle/>
        <a:p>
          <a:endParaRPr lang="en-US"/>
        </a:p>
      </dgm:t>
    </dgm:pt>
    <dgm:pt modelId="{99960DA2-17C6-4EC4-9B77-5EA84CFD2BD5}" type="sibTrans" cxnId="{132DFB55-2567-4E02-B04F-B907815A67AE}">
      <dgm:prSet/>
      <dgm:spPr/>
      <dgm:t>
        <a:bodyPr/>
        <a:lstStyle/>
        <a:p>
          <a:endParaRPr lang="en-US"/>
        </a:p>
      </dgm:t>
    </dgm:pt>
    <dgm:pt modelId="{844278A4-E48D-41AE-A7AB-A0FF7B90DF1C}">
      <dgm:prSet/>
      <dgm:spPr/>
      <dgm:t>
        <a:bodyPr/>
        <a:lstStyle/>
        <a:p>
          <a:r>
            <a:rPr lang="en-US"/>
            <a:t>Ohio banned lead Sept 1988 </a:t>
          </a:r>
        </a:p>
      </dgm:t>
    </dgm:pt>
    <dgm:pt modelId="{09D1C8E0-2B98-446C-81E8-A377DB513D85}" type="parTrans" cxnId="{4F521416-1E9D-4EB6-B775-E08CC902C9AB}">
      <dgm:prSet/>
      <dgm:spPr/>
      <dgm:t>
        <a:bodyPr/>
        <a:lstStyle/>
        <a:p>
          <a:endParaRPr lang="en-US"/>
        </a:p>
      </dgm:t>
    </dgm:pt>
    <dgm:pt modelId="{FB9D97CC-F4E5-40FA-87E0-2CE4108BCC8B}" type="sibTrans" cxnId="{4F521416-1E9D-4EB6-B775-E08CC902C9AB}">
      <dgm:prSet/>
      <dgm:spPr/>
      <dgm:t>
        <a:bodyPr/>
        <a:lstStyle/>
        <a:p>
          <a:endParaRPr lang="en-US"/>
        </a:p>
      </dgm:t>
    </dgm:pt>
    <dgm:pt modelId="{A4A694C5-D86E-46A7-B35C-E651992D8B9C}">
      <dgm:prSet/>
      <dgm:spPr/>
      <dgm:t>
        <a:bodyPr/>
        <a:lstStyle/>
        <a:p>
          <a:r>
            <a:rPr lang="en-US"/>
            <a:t>Basic visual inspection </a:t>
          </a:r>
        </a:p>
      </dgm:t>
    </dgm:pt>
    <dgm:pt modelId="{7FB742AB-07FC-4698-9741-BB5419C8A90C}" type="parTrans" cxnId="{29929FB5-5DB3-48B5-B93D-6A87CEE5109E}">
      <dgm:prSet/>
      <dgm:spPr/>
      <dgm:t>
        <a:bodyPr/>
        <a:lstStyle/>
        <a:p>
          <a:endParaRPr lang="en-US"/>
        </a:p>
      </dgm:t>
    </dgm:pt>
    <dgm:pt modelId="{B339C561-74FC-43B5-B8C1-87FF4A0350E1}" type="sibTrans" cxnId="{29929FB5-5DB3-48B5-B93D-6A87CEE5109E}">
      <dgm:prSet/>
      <dgm:spPr/>
      <dgm:t>
        <a:bodyPr/>
        <a:lstStyle/>
        <a:p>
          <a:endParaRPr lang="en-US"/>
        </a:p>
      </dgm:t>
    </dgm:pt>
    <dgm:pt modelId="{AE2BEFC2-568B-45A5-A9F5-207439D360D1}">
      <dgm:prSet/>
      <dgm:spPr/>
      <dgm:t>
        <a:bodyPr/>
        <a:lstStyle/>
        <a:p>
          <a:r>
            <a:rPr lang="en-US"/>
            <a:t>Customer survey</a:t>
          </a:r>
        </a:p>
      </dgm:t>
    </dgm:pt>
    <dgm:pt modelId="{0D57D064-F2C5-4880-889A-216E9103344D}" type="parTrans" cxnId="{33CFA31A-4E33-46AB-91E5-712EBB3E0D00}">
      <dgm:prSet/>
      <dgm:spPr/>
      <dgm:t>
        <a:bodyPr/>
        <a:lstStyle/>
        <a:p>
          <a:endParaRPr lang="en-US"/>
        </a:p>
      </dgm:t>
    </dgm:pt>
    <dgm:pt modelId="{135E0CDD-0420-4EFC-85D7-B662B63D33A1}" type="sibTrans" cxnId="{33CFA31A-4E33-46AB-91E5-712EBB3E0D00}">
      <dgm:prSet/>
      <dgm:spPr/>
      <dgm:t>
        <a:bodyPr/>
        <a:lstStyle/>
        <a:p>
          <a:endParaRPr lang="en-US"/>
        </a:p>
      </dgm:t>
    </dgm:pt>
    <dgm:pt modelId="{69DC8827-B4C0-4A66-B13E-F940B649D2B0}">
      <dgm:prSet/>
      <dgm:spPr/>
      <dgm:t>
        <a:bodyPr/>
        <a:lstStyle/>
        <a:p>
          <a:r>
            <a:rPr lang="en-US"/>
            <a:t>Predictive models </a:t>
          </a:r>
        </a:p>
      </dgm:t>
    </dgm:pt>
    <dgm:pt modelId="{4B4E92EA-B85A-4EF0-8C3B-61F288989B2F}" type="parTrans" cxnId="{99060293-C3E7-4300-91EB-7AD7D3363C16}">
      <dgm:prSet/>
      <dgm:spPr/>
      <dgm:t>
        <a:bodyPr/>
        <a:lstStyle/>
        <a:p>
          <a:endParaRPr lang="en-US"/>
        </a:p>
      </dgm:t>
    </dgm:pt>
    <dgm:pt modelId="{FDB91168-8EF4-4AED-B22E-83116C726664}" type="sibTrans" cxnId="{99060293-C3E7-4300-91EB-7AD7D3363C16}">
      <dgm:prSet/>
      <dgm:spPr/>
      <dgm:t>
        <a:bodyPr/>
        <a:lstStyle/>
        <a:p>
          <a:endParaRPr lang="en-US"/>
        </a:p>
      </dgm:t>
    </dgm:pt>
    <dgm:pt modelId="{E57A6B60-8108-4E36-AB5F-6692FD4C0E7D}">
      <dgm:prSet/>
      <dgm:spPr/>
      <dgm:t>
        <a:bodyPr/>
        <a:lstStyle/>
        <a:p>
          <a:r>
            <a:rPr lang="en-US"/>
            <a:t>Water samples (lead ID only)</a:t>
          </a:r>
        </a:p>
      </dgm:t>
    </dgm:pt>
    <dgm:pt modelId="{A6A36EAE-9FDF-40DB-9A3B-9D0905AE0403}" type="parTrans" cxnId="{8798FD50-F464-4149-921B-6D598F9C52F3}">
      <dgm:prSet/>
      <dgm:spPr/>
      <dgm:t>
        <a:bodyPr/>
        <a:lstStyle/>
        <a:p>
          <a:endParaRPr lang="en-US"/>
        </a:p>
      </dgm:t>
    </dgm:pt>
    <dgm:pt modelId="{6C930451-BA68-436C-88C7-FFCD40803002}" type="sibTrans" cxnId="{8798FD50-F464-4149-921B-6D598F9C52F3}">
      <dgm:prSet/>
      <dgm:spPr/>
      <dgm:t>
        <a:bodyPr/>
        <a:lstStyle/>
        <a:p>
          <a:endParaRPr lang="en-US"/>
        </a:p>
      </dgm:t>
    </dgm:pt>
    <dgm:pt modelId="{58E916D8-C2D1-4F22-9F03-8A3C72A74C67}">
      <dgm:prSet/>
      <dgm:spPr/>
      <dgm:t>
        <a:bodyPr/>
        <a:lstStyle/>
        <a:p>
          <a:r>
            <a:rPr lang="en-US" dirty="0"/>
            <a:t>Excavation </a:t>
          </a:r>
        </a:p>
      </dgm:t>
    </dgm:pt>
    <dgm:pt modelId="{40C5D3B0-4D5D-40BF-9F8A-C5675F503664}" type="parTrans" cxnId="{204B0DA4-5F9C-45AB-8C6A-C95B44CB994D}">
      <dgm:prSet/>
      <dgm:spPr/>
      <dgm:t>
        <a:bodyPr/>
        <a:lstStyle/>
        <a:p>
          <a:endParaRPr lang="en-US"/>
        </a:p>
      </dgm:t>
    </dgm:pt>
    <dgm:pt modelId="{DE163D6A-66B8-456E-81FB-9984A803C792}" type="sibTrans" cxnId="{204B0DA4-5F9C-45AB-8C6A-C95B44CB994D}">
      <dgm:prSet/>
      <dgm:spPr/>
      <dgm:t>
        <a:bodyPr/>
        <a:lstStyle/>
        <a:p>
          <a:endParaRPr lang="en-US"/>
        </a:p>
      </dgm:t>
    </dgm:pt>
    <dgm:pt modelId="{5056E75A-703F-4F14-BC82-1EB1276F058A}" type="pres">
      <dgm:prSet presAssocID="{F52E1B58-809B-41E7-B87A-83C05533E2BC}" presName="linear" presStyleCnt="0">
        <dgm:presLayoutVars>
          <dgm:dir/>
          <dgm:animLvl val="lvl"/>
          <dgm:resizeHandles val="exact"/>
        </dgm:presLayoutVars>
      </dgm:prSet>
      <dgm:spPr/>
    </dgm:pt>
    <dgm:pt modelId="{8AF47FB8-238B-48F3-88BE-1CD6838435A8}" type="pres">
      <dgm:prSet presAssocID="{DDA1C57E-1F14-41E3-8DE8-31AB8C2AEBB1}" presName="parentLin" presStyleCnt="0"/>
      <dgm:spPr/>
    </dgm:pt>
    <dgm:pt modelId="{6768AAE0-1FD9-4E73-B7B0-AF064D052411}" type="pres">
      <dgm:prSet presAssocID="{DDA1C57E-1F14-41E3-8DE8-31AB8C2AEBB1}" presName="parentLeftMargin" presStyleLbl="node1" presStyleIdx="0" presStyleCnt="2"/>
      <dgm:spPr/>
    </dgm:pt>
    <dgm:pt modelId="{6376D801-5C0C-4467-A88C-03F6FB85291F}" type="pres">
      <dgm:prSet presAssocID="{DDA1C57E-1F14-41E3-8DE8-31AB8C2AEBB1}" presName="parentText" presStyleLbl="node1" presStyleIdx="0" presStyleCnt="2">
        <dgm:presLayoutVars>
          <dgm:chMax val="0"/>
          <dgm:bulletEnabled val="1"/>
        </dgm:presLayoutVars>
      </dgm:prSet>
      <dgm:spPr/>
    </dgm:pt>
    <dgm:pt modelId="{105A61A3-21F5-4985-852B-DC52A6A58A57}" type="pres">
      <dgm:prSet presAssocID="{DDA1C57E-1F14-41E3-8DE8-31AB8C2AEBB1}" presName="negativeSpace" presStyleCnt="0"/>
      <dgm:spPr/>
    </dgm:pt>
    <dgm:pt modelId="{59A5D9D5-812F-4A07-9E6B-49BCDBC9A707}" type="pres">
      <dgm:prSet presAssocID="{DDA1C57E-1F14-41E3-8DE8-31AB8C2AEBB1}" presName="childText" presStyleLbl="conFgAcc1" presStyleIdx="0" presStyleCnt="2">
        <dgm:presLayoutVars>
          <dgm:bulletEnabled val="1"/>
        </dgm:presLayoutVars>
      </dgm:prSet>
      <dgm:spPr/>
    </dgm:pt>
    <dgm:pt modelId="{199564E8-EBE3-4A4A-B4C0-49B80C9FA2D5}" type="pres">
      <dgm:prSet presAssocID="{D8B08FF7-D633-4315-8D7B-72C347447616}" presName="spaceBetweenRectangles" presStyleCnt="0"/>
      <dgm:spPr/>
    </dgm:pt>
    <dgm:pt modelId="{91D273B7-6086-4697-86B6-445F42FE900F}" type="pres">
      <dgm:prSet presAssocID="{7C927F11-A929-4248-8DCE-F8A6D3DF3420}" presName="parentLin" presStyleCnt="0"/>
      <dgm:spPr/>
    </dgm:pt>
    <dgm:pt modelId="{CE009C99-BE55-49AE-9A49-B4534439F128}" type="pres">
      <dgm:prSet presAssocID="{7C927F11-A929-4248-8DCE-F8A6D3DF3420}" presName="parentLeftMargin" presStyleLbl="node1" presStyleIdx="0" presStyleCnt="2"/>
      <dgm:spPr/>
    </dgm:pt>
    <dgm:pt modelId="{7578D2A7-CEE0-4B8E-8C71-15FAF8177C41}" type="pres">
      <dgm:prSet presAssocID="{7C927F11-A929-4248-8DCE-F8A6D3DF3420}" presName="parentText" presStyleLbl="node1" presStyleIdx="1" presStyleCnt="2">
        <dgm:presLayoutVars>
          <dgm:chMax val="0"/>
          <dgm:bulletEnabled val="1"/>
        </dgm:presLayoutVars>
      </dgm:prSet>
      <dgm:spPr/>
    </dgm:pt>
    <dgm:pt modelId="{D8BF4F9F-F583-4E72-A036-4ED539CC6B34}" type="pres">
      <dgm:prSet presAssocID="{7C927F11-A929-4248-8DCE-F8A6D3DF3420}" presName="negativeSpace" presStyleCnt="0"/>
      <dgm:spPr/>
    </dgm:pt>
    <dgm:pt modelId="{239BDB1F-533B-4BA6-89C0-B7C7B14C0BE8}" type="pres">
      <dgm:prSet presAssocID="{7C927F11-A929-4248-8DCE-F8A6D3DF3420}" presName="childText" presStyleLbl="conFgAcc1" presStyleIdx="1" presStyleCnt="2">
        <dgm:presLayoutVars>
          <dgm:bulletEnabled val="1"/>
        </dgm:presLayoutVars>
      </dgm:prSet>
      <dgm:spPr/>
    </dgm:pt>
  </dgm:ptLst>
  <dgm:cxnLst>
    <dgm:cxn modelId="{9E9F1801-0B79-41C1-AAB3-4842A5D648E5}" type="presOf" srcId="{7C927F11-A929-4248-8DCE-F8A6D3DF3420}" destId="{7578D2A7-CEE0-4B8E-8C71-15FAF8177C41}" srcOrd="1" destOrd="0" presId="urn:microsoft.com/office/officeart/2005/8/layout/list1"/>
    <dgm:cxn modelId="{B86CE101-5AD2-4C77-8998-F4D1174634C5}" type="presOf" srcId="{361A63FA-2A6B-4A48-94AE-F45269FDAC27}" destId="{59A5D9D5-812F-4A07-9E6B-49BCDBC9A707}" srcOrd="0" destOrd="2" presId="urn:microsoft.com/office/officeart/2005/8/layout/list1"/>
    <dgm:cxn modelId="{F2217313-15F5-44A8-93D5-06B864A62EEF}" srcId="{F52E1B58-809B-41E7-B87A-83C05533E2BC}" destId="{DDA1C57E-1F14-41E3-8DE8-31AB8C2AEBB1}" srcOrd="0" destOrd="0" parTransId="{367923B9-EF68-4902-BF9B-0B2100219861}" sibTransId="{D8B08FF7-D633-4315-8D7B-72C347447616}"/>
    <dgm:cxn modelId="{6A532B15-AAAE-4ED0-B5DE-49E2F8E65CCA}" srcId="{DDA1C57E-1F14-41E3-8DE8-31AB8C2AEBB1}" destId="{5DDE1B79-CCC0-4D4E-8DD9-1750CBA6BF74}" srcOrd="4" destOrd="0" parTransId="{1408910B-2F6D-4175-99A4-0F5849C54077}" sibTransId="{E8691C72-9CB9-4298-8FD5-913C802EDBF9}"/>
    <dgm:cxn modelId="{4F521416-1E9D-4EB6-B775-E08CC902C9AB}" srcId="{7C927F11-A929-4248-8DCE-F8A6D3DF3420}" destId="{844278A4-E48D-41AE-A7AB-A0FF7B90DF1C}" srcOrd="0" destOrd="0" parTransId="{09D1C8E0-2B98-446C-81E8-A377DB513D85}" sibTransId="{FB9D97CC-F4E5-40FA-87E0-2CE4108BCC8B}"/>
    <dgm:cxn modelId="{33CFA31A-4E33-46AB-91E5-712EBB3E0D00}" srcId="{7C927F11-A929-4248-8DCE-F8A6D3DF3420}" destId="{AE2BEFC2-568B-45A5-A9F5-207439D360D1}" srcOrd="2" destOrd="0" parTransId="{0D57D064-F2C5-4880-889A-216E9103344D}" sibTransId="{135E0CDD-0420-4EFC-85D7-B662B63D33A1}"/>
    <dgm:cxn modelId="{C7FB5A1F-EE6F-4006-9DE3-6A3E5F874985}" type="presOf" srcId="{A7792569-9795-4C08-8B83-51EAF402DC0E}" destId="{59A5D9D5-812F-4A07-9E6B-49BCDBC9A707}" srcOrd="0" destOrd="0" presId="urn:microsoft.com/office/officeart/2005/8/layout/list1"/>
    <dgm:cxn modelId="{A1CB7E40-C2AB-4871-A9FC-4FD888BD7442}" type="presOf" srcId="{5DDE1B79-CCC0-4D4E-8DD9-1750CBA6BF74}" destId="{59A5D9D5-812F-4A07-9E6B-49BCDBC9A707}" srcOrd="0" destOrd="4" presId="urn:microsoft.com/office/officeart/2005/8/layout/list1"/>
    <dgm:cxn modelId="{8798FD50-F464-4149-921B-6D598F9C52F3}" srcId="{7C927F11-A929-4248-8DCE-F8A6D3DF3420}" destId="{E57A6B60-8108-4E36-AB5F-6692FD4C0E7D}" srcOrd="4" destOrd="0" parTransId="{A6A36EAE-9FDF-40DB-9A3B-9D0905AE0403}" sibTransId="{6C930451-BA68-436C-88C7-FFCD40803002}"/>
    <dgm:cxn modelId="{30CFCB71-EE7F-4A9A-B754-EED673653C9F}" type="presOf" srcId="{27D5CE35-E273-4156-A610-E255944A6761}" destId="{59A5D9D5-812F-4A07-9E6B-49BCDBC9A707}" srcOrd="0" destOrd="3" presId="urn:microsoft.com/office/officeart/2005/8/layout/list1"/>
    <dgm:cxn modelId="{B83A0B75-CAF1-4C86-902B-C87AA8FC4088}" type="presOf" srcId="{E57A6B60-8108-4E36-AB5F-6692FD4C0E7D}" destId="{239BDB1F-533B-4BA6-89C0-B7C7B14C0BE8}" srcOrd="0" destOrd="4" presId="urn:microsoft.com/office/officeart/2005/8/layout/list1"/>
    <dgm:cxn modelId="{132DFB55-2567-4E02-B04F-B907815A67AE}" srcId="{F52E1B58-809B-41E7-B87A-83C05533E2BC}" destId="{7C927F11-A929-4248-8DCE-F8A6D3DF3420}" srcOrd="1" destOrd="0" parTransId="{F31D2167-FFCE-491B-8B04-90A8FB24028C}" sibTransId="{99960DA2-17C6-4EC4-9B77-5EA84CFD2BD5}"/>
    <dgm:cxn modelId="{FB242878-FB4F-4B0B-8B9B-41CB8DA85D54}" type="presOf" srcId="{A4A694C5-D86E-46A7-B35C-E651992D8B9C}" destId="{239BDB1F-533B-4BA6-89C0-B7C7B14C0BE8}" srcOrd="0" destOrd="1" presId="urn:microsoft.com/office/officeart/2005/8/layout/list1"/>
    <dgm:cxn modelId="{02BE5F79-E245-4517-B8E0-965801C8874F}" type="presOf" srcId="{AE2BEFC2-568B-45A5-A9F5-207439D360D1}" destId="{239BDB1F-533B-4BA6-89C0-B7C7B14C0BE8}" srcOrd="0" destOrd="2" presId="urn:microsoft.com/office/officeart/2005/8/layout/list1"/>
    <dgm:cxn modelId="{C1F6D286-48CB-4232-B40C-D15F60208C6D}" type="presOf" srcId="{7C927F11-A929-4248-8DCE-F8A6D3DF3420}" destId="{CE009C99-BE55-49AE-9A49-B4534439F128}" srcOrd="0" destOrd="0" presId="urn:microsoft.com/office/officeart/2005/8/layout/list1"/>
    <dgm:cxn modelId="{07ABBD91-F0B5-4BD8-984C-52B25C79C8DC}" type="presOf" srcId="{DDA1C57E-1F14-41E3-8DE8-31AB8C2AEBB1}" destId="{6768AAE0-1FD9-4E73-B7B0-AF064D052411}" srcOrd="0" destOrd="0" presId="urn:microsoft.com/office/officeart/2005/8/layout/list1"/>
    <dgm:cxn modelId="{AC7CDF91-C4F3-431A-A56B-892EC5A71262}" srcId="{DDA1C57E-1F14-41E3-8DE8-31AB8C2AEBB1}" destId="{A7792569-9795-4C08-8B83-51EAF402DC0E}" srcOrd="0" destOrd="0" parTransId="{C8077187-8753-4F18-B4B4-E9F4D5B934CE}" sibTransId="{87CDC3CC-6A25-4734-80B2-A26F0BDB2056}"/>
    <dgm:cxn modelId="{99060293-C3E7-4300-91EB-7AD7D3363C16}" srcId="{7C927F11-A929-4248-8DCE-F8A6D3DF3420}" destId="{69DC8827-B4C0-4A66-B13E-F940B649D2B0}" srcOrd="3" destOrd="0" parTransId="{4B4E92EA-B85A-4EF0-8C3B-61F288989B2F}" sibTransId="{FDB91168-8EF4-4AED-B22E-83116C726664}"/>
    <dgm:cxn modelId="{396F7496-653E-4E52-8D1E-AF1C2DF2A90A}" type="presOf" srcId="{58E916D8-C2D1-4F22-9F03-8A3C72A74C67}" destId="{239BDB1F-533B-4BA6-89C0-B7C7B14C0BE8}" srcOrd="0" destOrd="5" presId="urn:microsoft.com/office/officeart/2005/8/layout/list1"/>
    <dgm:cxn modelId="{FFF7AC9C-B58B-4625-98C7-5C3A0DA47B15}" type="presOf" srcId="{844278A4-E48D-41AE-A7AB-A0FF7B90DF1C}" destId="{239BDB1F-533B-4BA6-89C0-B7C7B14C0BE8}" srcOrd="0" destOrd="0" presId="urn:microsoft.com/office/officeart/2005/8/layout/list1"/>
    <dgm:cxn modelId="{204B0DA4-5F9C-45AB-8C6A-C95B44CB994D}" srcId="{7C927F11-A929-4248-8DCE-F8A6D3DF3420}" destId="{58E916D8-C2D1-4F22-9F03-8A3C72A74C67}" srcOrd="5" destOrd="0" parTransId="{40C5D3B0-4D5D-40BF-9F8A-C5675F503664}" sibTransId="{DE163D6A-66B8-456E-81FB-9984A803C792}"/>
    <dgm:cxn modelId="{C05590AA-2B8A-456A-80A0-7194F0BA4540}" type="presOf" srcId="{DDA1C57E-1F14-41E3-8DE8-31AB8C2AEBB1}" destId="{6376D801-5C0C-4467-A88C-03F6FB85291F}" srcOrd="1" destOrd="0" presId="urn:microsoft.com/office/officeart/2005/8/layout/list1"/>
    <dgm:cxn modelId="{29929FB5-5DB3-48B5-B93D-6A87CEE5109E}" srcId="{7C927F11-A929-4248-8DCE-F8A6D3DF3420}" destId="{A4A694C5-D86E-46A7-B35C-E651992D8B9C}" srcOrd="1" destOrd="0" parTransId="{7FB742AB-07FC-4698-9741-BB5419C8A90C}" sibTransId="{B339C561-74FC-43B5-B8C1-87FF4A0350E1}"/>
    <dgm:cxn modelId="{711A1ABC-4BBE-40A5-8796-193E013936E8}" srcId="{DDA1C57E-1F14-41E3-8DE8-31AB8C2AEBB1}" destId="{E744CB31-1A29-4131-AF43-5C8F3BB7BF3C}" srcOrd="1" destOrd="0" parTransId="{1A38C66D-B26E-4E65-90E1-818511E62FA0}" sibTransId="{E144807C-4FEE-45EA-A3F5-7A374031A251}"/>
    <dgm:cxn modelId="{A07D4CC3-8C15-4984-82D7-299F51FE6AC4}" type="presOf" srcId="{F52E1B58-809B-41E7-B87A-83C05533E2BC}" destId="{5056E75A-703F-4F14-BC82-1EB1276F058A}" srcOrd="0" destOrd="0" presId="urn:microsoft.com/office/officeart/2005/8/layout/list1"/>
    <dgm:cxn modelId="{D517A7C8-48DF-4F2D-8629-E036C32351BA}" srcId="{DDA1C57E-1F14-41E3-8DE8-31AB8C2AEBB1}" destId="{27D5CE35-E273-4156-A610-E255944A6761}" srcOrd="3" destOrd="0" parTransId="{0B55D0DE-2D96-46FB-BB9B-5FA617239288}" sibTransId="{19658417-10B0-4848-A8B9-341055C278B9}"/>
    <dgm:cxn modelId="{45D669D9-97C1-4D37-99C6-AD7461D91DBB}" type="presOf" srcId="{E744CB31-1A29-4131-AF43-5C8F3BB7BF3C}" destId="{59A5D9D5-812F-4A07-9E6B-49BCDBC9A707}" srcOrd="0" destOrd="1" presId="urn:microsoft.com/office/officeart/2005/8/layout/list1"/>
    <dgm:cxn modelId="{728681EB-60A6-457C-BDAB-ED3927839A5B}" type="presOf" srcId="{69DC8827-B4C0-4A66-B13E-F940B649D2B0}" destId="{239BDB1F-533B-4BA6-89C0-B7C7B14C0BE8}" srcOrd="0" destOrd="3" presId="urn:microsoft.com/office/officeart/2005/8/layout/list1"/>
    <dgm:cxn modelId="{9E532EF2-03B5-4E46-9983-93FD6692909A}" srcId="{DDA1C57E-1F14-41E3-8DE8-31AB8C2AEBB1}" destId="{361A63FA-2A6B-4A48-94AE-F45269FDAC27}" srcOrd="2" destOrd="0" parTransId="{6BB94D0E-082E-47B2-B2CA-00DFFFBFF7A3}" sibTransId="{19C9718B-8109-4AEC-9F5C-A505903B3136}"/>
    <dgm:cxn modelId="{181DBFCE-75CE-4D2A-9F34-5D8CE2A08518}" type="presParOf" srcId="{5056E75A-703F-4F14-BC82-1EB1276F058A}" destId="{8AF47FB8-238B-48F3-88BE-1CD6838435A8}" srcOrd="0" destOrd="0" presId="urn:microsoft.com/office/officeart/2005/8/layout/list1"/>
    <dgm:cxn modelId="{4ECBED3E-3B3D-49F5-8F1C-4500059A8727}" type="presParOf" srcId="{8AF47FB8-238B-48F3-88BE-1CD6838435A8}" destId="{6768AAE0-1FD9-4E73-B7B0-AF064D052411}" srcOrd="0" destOrd="0" presId="urn:microsoft.com/office/officeart/2005/8/layout/list1"/>
    <dgm:cxn modelId="{D19296F7-2EB8-4913-A515-C0B4EB06837A}" type="presParOf" srcId="{8AF47FB8-238B-48F3-88BE-1CD6838435A8}" destId="{6376D801-5C0C-4467-A88C-03F6FB85291F}" srcOrd="1" destOrd="0" presId="urn:microsoft.com/office/officeart/2005/8/layout/list1"/>
    <dgm:cxn modelId="{0AF4FFBB-6B66-4C4B-9D94-F800F7C35AFE}" type="presParOf" srcId="{5056E75A-703F-4F14-BC82-1EB1276F058A}" destId="{105A61A3-21F5-4985-852B-DC52A6A58A57}" srcOrd="1" destOrd="0" presId="urn:microsoft.com/office/officeart/2005/8/layout/list1"/>
    <dgm:cxn modelId="{A18CA72A-F832-4B5D-9611-CBF97B44F9A8}" type="presParOf" srcId="{5056E75A-703F-4F14-BC82-1EB1276F058A}" destId="{59A5D9D5-812F-4A07-9E6B-49BCDBC9A707}" srcOrd="2" destOrd="0" presId="urn:microsoft.com/office/officeart/2005/8/layout/list1"/>
    <dgm:cxn modelId="{32539220-DE21-42B9-B862-FA82ABAC5BA2}" type="presParOf" srcId="{5056E75A-703F-4F14-BC82-1EB1276F058A}" destId="{199564E8-EBE3-4A4A-B4C0-49B80C9FA2D5}" srcOrd="3" destOrd="0" presId="urn:microsoft.com/office/officeart/2005/8/layout/list1"/>
    <dgm:cxn modelId="{19B8DF96-032A-4C99-A687-F8394D2E3FA2}" type="presParOf" srcId="{5056E75A-703F-4F14-BC82-1EB1276F058A}" destId="{91D273B7-6086-4697-86B6-445F42FE900F}" srcOrd="4" destOrd="0" presId="urn:microsoft.com/office/officeart/2005/8/layout/list1"/>
    <dgm:cxn modelId="{A3612DB5-DA86-4B7E-A407-B7F4B1D1E53E}" type="presParOf" srcId="{91D273B7-6086-4697-86B6-445F42FE900F}" destId="{CE009C99-BE55-49AE-9A49-B4534439F128}" srcOrd="0" destOrd="0" presId="urn:microsoft.com/office/officeart/2005/8/layout/list1"/>
    <dgm:cxn modelId="{91AE1132-B73D-4315-8CF4-5BFA4CADB30C}" type="presParOf" srcId="{91D273B7-6086-4697-86B6-445F42FE900F}" destId="{7578D2A7-CEE0-4B8E-8C71-15FAF8177C41}" srcOrd="1" destOrd="0" presId="urn:microsoft.com/office/officeart/2005/8/layout/list1"/>
    <dgm:cxn modelId="{3C9E94D3-C890-476B-8476-FBCDE700B5EC}" type="presParOf" srcId="{5056E75A-703F-4F14-BC82-1EB1276F058A}" destId="{D8BF4F9F-F583-4E72-A036-4ED539CC6B34}" srcOrd="5" destOrd="0" presId="urn:microsoft.com/office/officeart/2005/8/layout/list1"/>
    <dgm:cxn modelId="{BD207945-D7FB-43BF-8E7D-2E4C0C7BA459}" type="presParOf" srcId="{5056E75A-703F-4F14-BC82-1EB1276F058A}" destId="{239BDB1F-533B-4BA6-89C0-B7C7B14C0BE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AC39D-4E15-4718-AEA8-F1DD906FBBD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3B68962-F7EA-4FE9-A000-B52BAEBAC719}">
      <dgm:prSet/>
      <dgm:spPr/>
      <dgm:t>
        <a:bodyPr/>
        <a:lstStyle/>
        <a:p>
          <a:pPr>
            <a:lnSpc>
              <a:spcPct val="100000"/>
            </a:lnSpc>
          </a:pPr>
          <a:r>
            <a:rPr lang="en-US" dirty="0"/>
            <a:t>Division of Environmental and Financial Assistance (Loans)</a:t>
          </a:r>
        </a:p>
      </dgm:t>
    </dgm:pt>
    <dgm:pt modelId="{959CF56A-07C1-4FA9-BC30-4A88CDEF59A0}" type="parTrans" cxnId="{3B56BB4E-A5AC-43C5-A53E-AF8A8C101803}">
      <dgm:prSet/>
      <dgm:spPr/>
      <dgm:t>
        <a:bodyPr/>
        <a:lstStyle/>
        <a:p>
          <a:endParaRPr lang="en-US"/>
        </a:p>
      </dgm:t>
    </dgm:pt>
    <dgm:pt modelId="{9C84C7FF-118E-44CA-A4E7-EF0DFB32712E}" type="sibTrans" cxnId="{3B56BB4E-A5AC-43C5-A53E-AF8A8C101803}">
      <dgm:prSet/>
      <dgm:spPr/>
      <dgm:t>
        <a:bodyPr/>
        <a:lstStyle/>
        <a:p>
          <a:endParaRPr lang="en-US"/>
        </a:p>
      </dgm:t>
    </dgm:pt>
    <dgm:pt modelId="{C866BA50-912F-48FB-91E9-6AA54D23B3C0}">
      <dgm:prSet/>
      <dgm:spPr/>
      <dgm:t>
        <a:bodyPr/>
        <a:lstStyle/>
        <a:p>
          <a:pPr>
            <a:lnSpc>
              <a:spcPct val="100000"/>
            </a:lnSpc>
          </a:pPr>
          <a:r>
            <a:rPr lang="en-US" dirty="0"/>
            <a:t>Lead and Copper (Compliance)</a:t>
          </a:r>
        </a:p>
      </dgm:t>
    </dgm:pt>
    <dgm:pt modelId="{DA520C99-9B63-4A45-8BC8-0F180988CB40}" type="parTrans" cxnId="{5DA02220-EB2E-455C-B9FE-1F103AA7BEA6}">
      <dgm:prSet/>
      <dgm:spPr/>
      <dgm:t>
        <a:bodyPr/>
        <a:lstStyle/>
        <a:p>
          <a:endParaRPr lang="en-US"/>
        </a:p>
      </dgm:t>
    </dgm:pt>
    <dgm:pt modelId="{4733A0FD-ABC4-431E-B0CF-A57C437464DF}" type="sibTrans" cxnId="{5DA02220-EB2E-455C-B9FE-1F103AA7BEA6}">
      <dgm:prSet/>
      <dgm:spPr/>
      <dgm:t>
        <a:bodyPr/>
        <a:lstStyle/>
        <a:p>
          <a:endParaRPr lang="en-US"/>
        </a:p>
      </dgm:t>
    </dgm:pt>
    <dgm:pt modelId="{2E8AD2BC-EE08-49B1-9A4A-9B6097D350C6}">
      <dgm:prSet/>
      <dgm:spPr/>
      <dgm:t>
        <a:bodyPr/>
        <a:lstStyle/>
        <a:p>
          <a:pPr>
            <a:lnSpc>
              <a:spcPct val="100000"/>
            </a:lnSpc>
          </a:pPr>
          <a:r>
            <a:rPr lang="en-US" dirty="0"/>
            <a:t>Fiscal Administration (RFP, Reimbursement)</a:t>
          </a:r>
        </a:p>
      </dgm:t>
    </dgm:pt>
    <dgm:pt modelId="{9012AA14-95D8-40D4-8A51-6DBE2F577DC9}" type="parTrans" cxnId="{38926471-2257-4CEF-89E5-68F63FE2530C}">
      <dgm:prSet/>
      <dgm:spPr/>
      <dgm:t>
        <a:bodyPr/>
        <a:lstStyle/>
        <a:p>
          <a:endParaRPr lang="en-US"/>
        </a:p>
      </dgm:t>
    </dgm:pt>
    <dgm:pt modelId="{EC059B83-6C4B-484A-8959-702F973D5B32}" type="sibTrans" cxnId="{38926471-2257-4CEF-89E5-68F63FE2530C}">
      <dgm:prSet/>
      <dgm:spPr/>
      <dgm:t>
        <a:bodyPr/>
        <a:lstStyle/>
        <a:p>
          <a:endParaRPr lang="en-US"/>
        </a:p>
      </dgm:t>
    </dgm:pt>
    <dgm:pt modelId="{5DBE8D11-17E3-4DFC-B707-8A4ED9A190D9}">
      <dgm:prSet/>
      <dgm:spPr/>
      <dgm:t>
        <a:bodyPr/>
        <a:lstStyle/>
        <a:p>
          <a:pPr>
            <a:lnSpc>
              <a:spcPct val="100000"/>
            </a:lnSpc>
          </a:pPr>
          <a:r>
            <a:rPr lang="en-US" dirty="0"/>
            <a:t>Drinking Water Technical Assistance (Set Asides)</a:t>
          </a:r>
        </a:p>
      </dgm:t>
    </dgm:pt>
    <dgm:pt modelId="{9F7BB5B9-9957-46E9-80AC-1A7341196676}" type="parTrans" cxnId="{84A42DB5-64BC-4118-946D-3D9E8A4608C5}">
      <dgm:prSet/>
      <dgm:spPr/>
      <dgm:t>
        <a:bodyPr/>
        <a:lstStyle/>
        <a:p>
          <a:endParaRPr lang="en-US"/>
        </a:p>
      </dgm:t>
    </dgm:pt>
    <dgm:pt modelId="{C0F9EFBE-111C-48DC-A33D-71D5C08744A2}" type="sibTrans" cxnId="{84A42DB5-64BC-4118-946D-3D9E8A4608C5}">
      <dgm:prSet/>
      <dgm:spPr/>
      <dgm:t>
        <a:bodyPr/>
        <a:lstStyle/>
        <a:p>
          <a:endParaRPr lang="en-US"/>
        </a:p>
      </dgm:t>
    </dgm:pt>
    <dgm:pt modelId="{8E8C57DA-0CD8-468C-B854-794BFCF016FF}" type="pres">
      <dgm:prSet presAssocID="{70FAC39D-4E15-4718-AEA8-F1DD906FBBDC}" presName="hierChild1" presStyleCnt="0">
        <dgm:presLayoutVars>
          <dgm:chPref val="1"/>
          <dgm:dir/>
          <dgm:animOne val="branch"/>
          <dgm:animLvl val="lvl"/>
          <dgm:resizeHandles/>
        </dgm:presLayoutVars>
      </dgm:prSet>
      <dgm:spPr/>
    </dgm:pt>
    <dgm:pt modelId="{E064B032-C4C0-42FC-AE4F-F228E67D6ED4}" type="pres">
      <dgm:prSet presAssocID="{83B68962-F7EA-4FE9-A000-B52BAEBAC719}" presName="hierRoot1" presStyleCnt="0"/>
      <dgm:spPr/>
    </dgm:pt>
    <dgm:pt modelId="{4570C22D-EE8D-47A7-A536-1BA65B0EC7E5}" type="pres">
      <dgm:prSet presAssocID="{83B68962-F7EA-4FE9-A000-B52BAEBAC719}" presName="composite" presStyleCnt="0"/>
      <dgm:spPr/>
    </dgm:pt>
    <dgm:pt modelId="{51A00613-0EC3-40D3-BD3D-32A6ED1ACF44}" type="pres">
      <dgm:prSet presAssocID="{83B68962-F7EA-4FE9-A000-B52BAEBAC719}" presName="background" presStyleLbl="node0" presStyleIdx="0" presStyleCnt="4"/>
      <dgm:spPr/>
    </dgm:pt>
    <dgm:pt modelId="{1A789A6C-CCFD-4167-A1A1-34AF00E4DB68}" type="pres">
      <dgm:prSet presAssocID="{83B68962-F7EA-4FE9-A000-B52BAEBAC719}" presName="text" presStyleLbl="fgAcc0" presStyleIdx="0" presStyleCnt="4">
        <dgm:presLayoutVars>
          <dgm:chPref val="3"/>
        </dgm:presLayoutVars>
      </dgm:prSet>
      <dgm:spPr/>
    </dgm:pt>
    <dgm:pt modelId="{EA425A3D-7B57-4E6A-8770-86DD17EC1E9E}" type="pres">
      <dgm:prSet presAssocID="{83B68962-F7EA-4FE9-A000-B52BAEBAC719}" presName="hierChild2" presStyleCnt="0"/>
      <dgm:spPr/>
    </dgm:pt>
    <dgm:pt modelId="{77472EFF-7CCA-4613-81B5-1D66194D498B}" type="pres">
      <dgm:prSet presAssocID="{C866BA50-912F-48FB-91E9-6AA54D23B3C0}" presName="hierRoot1" presStyleCnt="0"/>
      <dgm:spPr/>
    </dgm:pt>
    <dgm:pt modelId="{BDFFD2FD-2BC3-4C78-A6BD-08A6E131435F}" type="pres">
      <dgm:prSet presAssocID="{C866BA50-912F-48FB-91E9-6AA54D23B3C0}" presName="composite" presStyleCnt="0"/>
      <dgm:spPr/>
    </dgm:pt>
    <dgm:pt modelId="{752B0528-749B-4340-9854-628CCAF597BD}" type="pres">
      <dgm:prSet presAssocID="{C866BA50-912F-48FB-91E9-6AA54D23B3C0}" presName="background" presStyleLbl="node0" presStyleIdx="1" presStyleCnt="4"/>
      <dgm:spPr/>
    </dgm:pt>
    <dgm:pt modelId="{F339176A-DFC5-4153-BE58-94E0A1DBD543}" type="pres">
      <dgm:prSet presAssocID="{C866BA50-912F-48FB-91E9-6AA54D23B3C0}" presName="text" presStyleLbl="fgAcc0" presStyleIdx="1" presStyleCnt="4">
        <dgm:presLayoutVars>
          <dgm:chPref val="3"/>
        </dgm:presLayoutVars>
      </dgm:prSet>
      <dgm:spPr/>
    </dgm:pt>
    <dgm:pt modelId="{85AB7314-48F1-4900-82A6-A774577EF65C}" type="pres">
      <dgm:prSet presAssocID="{C866BA50-912F-48FB-91E9-6AA54D23B3C0}" presName="hierChild2" presStyleCnt="0"/>
      <dgm:spPr/>
    </dgm:pt>
    <dgm:pt modelId="{17FC7260-1703-4C09-B19F-2496496EC87B}" type="pres">
      <dgm:prSet presAssocID="{2E8AD2BC-EE08-49B1-9A4A-9B6097D350C6}" presName="hierRoot1" presStyleCnt="0"/>
      <dgm:spPr/>
    </dgm:pt>
    <dgm:pt modelId="{3809F5A7-7E0C-494D-9B17-B8BABF2F202E}" type="pres">
      <dgm:prSet presAssocID="{2E8AD2BC-EE08-49B1-9A4A-9B6097D350C6}" presName="composite" presStyleCnt="0"/>
      <dgm:spPr/>
    </dgm:pt>
    <dgm:pt modelId="{64B990F5-4FBE-48E2-8943-A098ECEB3854}" type="pres">
      <dgm:prSet presAssocID="{2E8AD2BC-EE08-49B1-9A4A-9B6097D350C6}" presName="background" presStyleLbl="node0" presStyleIdx="2" presStyleCnt="4"/>
      <dgm:spPr/>
    </dgm:pt>
    <dgm:pt modelId="{99614CEA-C78E-48C0-9A4C-2CB382ABEABE}" type="pres">
      <dgm:prSet presAssocID="{2E8AD2BC-EE08-49B1-9A4A-9B6097D350C6}" presName="text" presStyleLbl="fgAcc0" presStyleIdx="2" presStyleCnt="4">
        <dgm:presLayoutVars>
          <dgm:chPref val="3"/>
        </dgm:presLayoutVars>
      </dgm:prSet>
      <dgm:spPr/>
    </dgm:pt>
    <dgm:pt modelId="{39204CCA-C166-48D9-8400-CD4E288516AA}" type="pres">
      <dgm:prSet presAssocID="{2E8AD2BC-EE08-49B1-9A4A-9B6097D350C6}" presName="hierChild2" presStyleCnt="0"/>
      <dgm:spPr/>
    </dgm:pt>
    <dgm:pt modelId="{2F40C038-B40E-4FC2-8054-893766B7DB26}" type="pres">
      <dgm:prSet presAssocID="{5DBE8D11-17E3-4DFC-B707-8A4ED9A190D9}" presName="hierRoot1" presStyleCnt="0"/>
      <dgm:spPr/>
    </dgm:pt>
    <dgm:pt modelId="{879CEF4A-478E-4C48-87B2-FA21A45CF474}" type="pres">
      <dgm:prSet presAssocID="{5DBE8D11-17E3-4DFC-B707-8A4ED9A190D9}" presName="composite" presStyleCnt="0"/>
      <dgm:spPr/>
    </dgm:pt>
    <dgm:pt modelId="{57E0B915-3664-4F53-AA9E-08E20AF38E4A}" type="pres">
      <dgm:prSet presAssocID="{5DBE8D11-17E3-4DFC-B707-8A4ED9A190D9}" presName="background" presStyleLbl="node0" presStyleIdx="3" presStyleCnt="4"/>
      <dgm:spPr/>
    </dgm:pt>
    <dgm:pt modelId="{83E5F6F0-CC9C-4226-9C08-401DD14B052C}" type="pres">
      <dgm:prSet presAssocID="{5DBE8D11-17E3-4DFC-B707-8A4ED9A190D9}" presName="text" presStyleLbl="fgAcc0" presStyleIdx="3" presStyleCnt="4">
        <dgm:presLayoutVars>
          <dgm:chPref val="3"/>
        </dgm:presLayoutVars>
      </dgm:prSet>
      <dgm:spPr/>
    </dgm:pt>
    <dgm:pt modelId="{D0F8F32B-822A-4C9A-B078-7523FC4E7280}" type="pres">
      <dgm:prSet presAssocID="{5DBE8D11-17E3-4DFC-B707-8A4ED9A190D9}" presName="hierChild2" presStyleCnt="0"/>
      <dgm:spPr/>
    </dgm:pt>
  </dgm:ptLst>
  <dgm:cxnLst>
    <dgm:cxn modelId="{5DA02220-EB2E-455C-B9FE-1F103AA7BEA6}" srcId="{70FAC39D-4E15-4718-AEA8-F1DD906FBBDC}" destId="{C866BA50-912F-48FB-91E9-6AA54D23B3C0}" srcOrd="1" destOrd="0" parTransId="{DA520C99-9B63-4A45-8BC8-0F180988CB40}" sibTransId="{4733A0FD-ABC4-431E-B0CF-A57C437464DF}"/>
    <dgm:cxn modelId="{C97C3E2D-71DC-49B1-A097-82C4E3E6420C}" type="presOf" srcId="{83B68962-F7EA-4FE9-A000-B52BAEBAC719}" destId="{1A789A6C-CCFD-4167-A1A1-34AF00E4DB68}" srcOrd="0" destOrd="0" presId="urn:microsoft.com/office/officeart/2005/8/layout/hierarchy1"/>
    <dgm:cxn modelId="{C1734A2F-7C5E-4C8A-981B-AEA383464BA8}" type="presOf" srcId="{70FAC39D-4E15-4718-AEA8-F1DD906FBBDC}" destId="{8E8C57DA-0CD8-468C-B854-794BFCF016FF}" srcOrd="0" destOrd="0" presId="urn:microsoft.com/office/officeart/2005/8/layout/hierarchy1"/>
    <dgm:cxn modelId="{3B56BB4E-A5AC-43C5-A53E-AF8A8C101803}" srcId="{70FAC39D-4E15-4718-AEA8-F1DD906FBBDC}" destId="{83B68962-F7EA-4FE9-A000-B52BAEBAC719}" srcOrd="0" destOrd="0" parTransId="{959CF56A-07C1-4FA9-BC30-4A88CDEF59A0}" sibTransId="{9C84C7FF-118E-44CA-A4E7-EF0DFB32712E}"/>
    <dgm:cxn modelId="{38926471-2257-4CEF-89E5-68F63FE2530C}" srcId="{70FAC39D-4E15-4718-AEA8-F1DD906FBBDC}" destId="{2E8AD2BC-EE08-49B1-9A4A-9B6097D350C6}" srcOrd="2" destOrd="0" parTransId="{9012AA14-95D8-40D4-8A51-6DBE2F577DC9}" sibTransId="{EC059B83-6C4B-484A-8959-702F973D5B32}"/>
    <dgm:cxn modelId="{1166C952-363F-4FFF-B8B1-183DBB42D10B}" type="presOf" srcId="{2E8AD2BC-EE08-49B1-9A4A-9B6097D350C6}" destId="{99614CEA-C78E-48C0-9A4C-2CB382ABEABE}" srcOrd="0" destOrd="0" presId="urn:microsoft.com/office/officeart/2005/8/layout/hierarchy1"/>
    <dgm:cxn modelId="{5BEFFB75-CDD0-4C0B-B0F1-2A6B7E53E13E}" type="presOf" srcId="{C866BA50-912F-48FB-91E9-6AA54D23B3C0}" destId="{F339176A-DFC5-4153-BE58-94E0A1DBD543}" srcOrd="0" destOrd="0" presId="urn:microsoft.com/office/officeart/2005/8/layout/hierarchy1"/>
    <dgm:cxn modelId="{EDFE4980-AA66-4932-AFF8-E5D0647702C8}" type="presOf" srcId="{5DBE8D11-17E3-4DFC-B707-8A4ED9A190D9}" destId="{83E5F6F0-CC9C-4226-9C08-401DD14B052C}" srcOrd="0" destOrd="0" presId="urn:microsoft.com/office/officeart/2005/8/layout/hierarchy1"/>
    <dgm:cxn modelId="{84A42DB5-64BC-4118-946D-3D9E8A4608C5}" srcId="{70FAC39D-4E15-4718-AEA8-F1DD906FBBDC}" destId="{5DBE8D11-17E3-4DFC-B707-8A4ED9A190D9}" srcOrd="3" destOrd="0" parTransId="{9F7BB5B9-9957-46E9-80AC-1A7341196676}" sibTransId="{C0F9EFBE-111C-48DC-A33D-71D5C08744A2}"/>
    <dgm:cxn modelId="{90ADF8C7-30BE-4C80-BBB7-E540BE516F67}" type="presParOf" srcId="{8E8C57DA-0CD8-468C-B854-794BFCF016FF}" destId="{E064B032-C4C0-42FC-AE4F-F228E67D6ED4}" srcOrd="0" destOrd="0" presId="urn:microsoft.com/office/officeart/2005/8/layout/hierarchy1"/>
    <dgm:cxn modelId="{9D5708E9-4353-4F90-A12B-A0AEE5FFABB0}" type="presParOf" srcId="{E064B032-C4C0-42FC-AE4F-F228E67D6ED4}" destId="{4570C22D-EE8D-47A7-A536-1BA65B0EC7E5}" srcOrd="0" destOrd="0" presId="urn:microsoft.com/office/officeart/2005/8/layout/hierarchy1"/>
    <dgm:cxn modelId="{D894B0BE-10ED-4F61-A0FD-724D663CF2B7}" type="presParOf" srcId="{4570C22D-EE8D-47A7-A536-1BA65B0EC7E5}" destId="{51A00613-0EC3-40D3-BD3D-32A6ED1ACF44}" srcOrd="0" destOrd="0" presId="urn:microsoft.com/office/officeart/2005/8/layout/hierarchy1"/>
    <dgm:cxn modelId="{59D5864D-53A4-444B-80A7-8B0368F7A4FE}" type="presParOf" srcId="{4570C22D-EE8D-47A7-A536-1BA65B0EC7E5}" destId="{1A789A6C-CCFD-4167-A1A1-34AF00E4DB68}" srcOrd="1" destOrd="0" presId="urn:microsoft.com/office/officeart/2005/8/layout/hierarchy1"/>
    <dgm:cxn modelId="{20A4E174-3B81-4FDB-B432-10A7FF61F63A}" type="presParOf" srcId="{E064B032-C4C0-42FC-AE4F-F228E67D6ED4}" destId="{EA425A3D-7B57-4E6A-8770-86DD17EC1E9E}" srcOrd="1" destOrd="0" presId="urn:microsoft.com/office/officeart/2005/8/layout/hierarchy1"/>
    <dgm:cxn modelId="{4A7AAEBA-93DF-4782-8A6F-C34C77B37AE8}" type="presParOf" srcId="{8E8C57DA-0CD8-468C-B854-794BFCF016FF}" destId="{77472EFF-7CCA-4613-81B5-1D66194D498B}" srcOrd="1" destOrd="0" presId="urn:microsoft.com/office/officeart/2005/8/layout/hierarchy1"/>
    <dgm:cxn modelId="{93ECC578-2FF7-48BD-BD28-F7587DBACDBC}" type="presParOf" srcId="{77472EFF-7CCA-4613-81B5-1D66194D498B}" destId="{BDFFD2FD-2BC3-4C78-A6BD-08A6E131435F}" srcOrd="0" destOrd="0" presId="urn:microsoft.com/office/officeart/2005/8/layout/hierarchy1"/>
    <dgm:cxn modelId="{DDEB40B8-3991-4245-90C5-4F7B718C2501}" type="presParOf" srcId="{BDFFD2FD-2BC3-4C78-A6BD-08A6E131435F}" destId="{752B0528-749B-4340-9854-628CCAF597BD}" srcOrd="0" destOrd="0" presId="urn:microsoft.com/office/officeart/2005/8/layout/hierarchy1"/>
    <dgm:cxn modelId="{2ECF6E03-8E22-4D63-976C-22B40906691C}" type="presParOf" srcId="{BDFFD2FD-2BC3-4C78-A6BD-08A6E131435F}" destId="{F339176A-DFC5-4153-BE58-94E0A1DBD543}" srcOrd="1" destOrd="0" presId="urn:microsoft.com/office/officeart/2005/8/layout/hierarchy1"/>
    <dgm:cxn modelId="{F17A837F-7998-4CDD-BA33-37B5551BBA0D}" type="presParOf" srcId="{77472EFF-7CCA-4613-81B5-1D66194D498B}" destId="{85AB7314-48F1-4900-82A6-A774577EF65C}" srcOrd="1" destOrd="0" presId="urn:microsoft.com/office/officeart/2005/8/layout/hierarchy1"/>
    <dgm:cxn modelId="{6B119B76-04D0-42DA-BADF-8FF9E6693A1D}" type="presParOf" srcId="{8E8C57DA-0CD8-468C-B854-794BFCF016FF}" destId="{17FC7260-1703-4C09-B19F-2496496EC87B}" srcOrd="2" destOrd="0" presId="urn:microsoft.com/office/officeart/2005/8/layout/hierarchy1"/>
    <dgm:cxn modelId="{EACFDCDB-653A-4449-82DC-AF66C995E11D}" type="presParOf" srcId="{17FC7260-1703-4C09-B19F-2496496EC87B}" destId="{3809F5A7-7E0C-494D-9B17-B8BABF2F202E}" srcOrd="0" destOrd="0" presId="urn:microsoft.com/office/officeart/2005/8/layout/hierarchy1"/>
    <dgm:cxn modelId="{AE46FCFF-676D-4EC3-A0B6-529EFD210B06}" type="presParOf" srcId="{3809F5A7-7E0C-494D-9B17-B8BABF2F202E}" destId="{64B990F5-4FBE-48E2-8943-A098ECEB3854}" srcOrd="0" destOrd="0" presId="urn:microsoft.com/office/officeart/2005/8/layout/hierarchy1"/>
    <dgm:cxn modelId="{8CF974D6-2263-4403-95A2-D22447ED583A}" type="presParOf" srcId="{3809F5A7-7E0C-494D-9B17-B8BABF2F202E}" destId="{99614CEA-C78E-48C0-9A4C-2CB382ABEABE}" srcOrd="1" destOrd="0" presId="urn:microsoft.com/office/officeart/2005/8/layout/hierarchy1"/>
    <dgm:cxn modelId="{C267A0CD-CCAE-4102-A261-241E9751D27F}" type="presParOf" srcId="{17FC7260-1703-4C09-B19F-2496496EC87B}" destId="{39204CCA-C166-48D9-8400-CD4E288516AA}" srcOrd="1" destOrd="0" presId="urn:microsoft.com/office/officeart/2005/8/layout/hierarchy1"/>
    <dgm:cxn modelId="{A977ED09-024F-43EB-9BF4-2D673B2A5ED7}" type="presParOf" srcId="{8E8C57DA-0CD8-468C-B854-794BFCF016FF}" destId="{2F40C038-B40E-4FC2-8054-893766B7DB26}" srcOrd="3" destOrd="0" presId="urn:microsoft.com/office/officeart/2005/8/layout/hierarchy1"/>
    <dgm:cxn modelId="{84EEC773-3606-4FA4-BD60-E8727DE3B78C}" type="presParOf" srcId="{2F40C038-B40E-4FC2-8054-893766B7DB26}" destId="{879CEF4A-478E-4C48-87B2-FA21A45CF474}" srcOrd="0" destOrd="0" presId="urn:microsoft.com/office/officeart/2005/8/layout/hierarchy1"/>
    <dgm:cxn modelId="{82CE43D4-9A2E-4DDF-80AA-36DA9F8CFEF1}" type="presParOf" srcId="{879CEF4A-478E-4C48-87B2-FA21A45CF474}" destId="{57E0B915-3664-4F53-AA9E-08E20AF38E4A}" srcOrd="0" destOrd="0" presId="urn:microsoft.com/office/officeart/2005/8/layout/hierarchy1"/>
    <dgm:cxn modelId="{27CF3D53-55A5-41A2-B4CC-879A7A8C081E}" type="presParOf" srcId="{879CEF4A-478E-4C48-87B2-FA21A45CF474}" destId="{83E5F6F0-CC9C-4226-9C08-401DD14B052C}" srcOrd="1" destOrd="0" presId="urn:microsoft.com/office/officeart/2005/8/layout/hierarchy1"/>
    <dgm:cxn modelId="{24C111A2-9E07-4AA7-90B6-0B8C619DB5A1}" type="presParOf" srcId="{2F40C038-B40E-4FC2-8054-893766B7DB26}" destId="{D0F8F32B-822A-4C9A-B078-7523FC4E728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8264DD-9F1D-4F44-A553-747823033398}" type="doc">
      <dgm:prSet loTypeId="urn:microsoft.com/office/officeart/2016/7/layout/LinearBlockProcessNumbered" loCatId="process" qsTypeId="urn:microsoft.com/office/officeart/2005/8/quickstyle/simple5" qsCatId="simple" csTypeId="urn:microsoft.com/office/officeart/2005/8/colors/accent2_2" csCatId="accent2"/>
      <dgm:spPr/>
      <dgm:t>
        <a:bodyPr/>
        <a:lstStyle/>
        <a:p>
          <a:endParaRPr lang="en-US"/>
        </a:p>
      </dgm:t>
    </dgm:pt>
    <dgm:pt modelId="{30D00F9F-B5AD-43CF-AFFF-32A94F0A276E}">
      <dgm:prSet/>
      <dgm:spPr/>
      <dgm:t>
        <a:bodyPr/>
        <a:lstStyle/>
        <a:p>
          <a:r>
            <a:rPr lang="en-US"/>
            <a:t>All Ohio community and not-for-profit non-transient non-community water systems were eligible for the program.</a:t>
          </a:r>
        </a:p>
      </dgm:t>
    </dgm:pt>
    <dgm:pt modelId="{11ECB5C3-5B93-4473-8C63-5AE4DA7EF9FD}" type="parTrans" cxnId="{348FEB4E-756C-4F81-B249-8FFDB3D5C6FF}">
      <dgm:prSet/>
      <dgm:spPr/>
      <dgm:t>
        <a:bodyPr/>
        <a:lstStyle/>
        <a:p>
          <a:endParaRPr lang="en-US"/>
        </a:p>
      </dgm:t>
    </dgm:pt>
    <dgm:pt modelId="{FBAB9117-BBA8-4682-83E7-B0622B9383CA}" type="sibTrans" cxnId="{348FEB4E-756C-4F81-B249-8FFDB3D5C6FF}">
      <dgm:prSet phldrT="01"/>
      <dgm:spPr/>
      <dgm:t>
        <a:bodyPr/>
        <a:lstStyle/>
        <a:p>
          <a:r>
            <a:rPr lang="en-US"/>
            <a:t>01</a:t>
          </a:r>
        </a:p>
      </dgm:t>
    </dgm:pt>
    <dgm:pt modelId="{40B1F9CE-F318-4693-A766-7485BF65041F}">
      <dgm:prSet/>
      <dgm:spPr/>
      <dgm:t>
        <a:bodyPr/>
        <a:lstStyle/>
        <a:p>
          <a:r>
            <a:rPr lang="en-US"/>
            <a:t>Eligible PWSs were invited to apply by filling out an application detailing which (up to all 3) service categories they were applying for assistance with, then describing their service line inventory status and work plan as of the date of submission.</a:t>
          </a:r>
        </a:p>
      </dgm:t>
    </dgm:pt>
    <dgm:pt modelId="{732229D0-7781-4E7D-B612-B7DB4A253B98}" type="parTrans" cxnId="{554BD664-30EF-42B1-9163-58072BDE8D96}">
      <dgm:prSet/>
      <dgm:spPr/>
      <dgm:t>
        <a:bodyPr/>
        <a:lstStyle/>
        <a:p>
          <a:endParaRPr lang="en-US"/>
        </a:p>
      </dgm:t>
    </dgm:pt>
    <dgm:pt modelId="{F26F0867-D7E5-4F8C-AD39-9555D11AAEC4}" type="sibTrans" cxnId="{554BD664-30EF-42B1-9163-58072BDE8D96}">
      <dgm:prSet phldrT="02"/>
      <dgm:spPr/>
      <dgm:t>
        <a:bodyPr/>
        <a:lstStyle/>
        <a:p>
          <a:r>
            <a:rPr lang="en-US"/>
            <a:t>02</a:t>
          </a:r>
        </a:p>
      </dgm:t>
    </dgm:pt>
    <dgm:pt modelId="{7D6337B1-74F9-4B32-B994-7368EAAF9D72}">
      <dgm:prSet/>
      <dgm:spPr/>
      <dgm:t>
        <a:bodyPr/>
        <a:lstStyle/>
        <a:p>
          <a:r>
            <a:rPr lang="en-US"/>
            <a:t>Ohio EPA reviewed and prioritized the submitted applications before presenting them to the approved contractors.</a:t>
          </a:r>
        </a:p>
      </dgm:t>
    </dgm:pt>
    <dgm:pt modelId="{131A709C-1DC9-4348-923A-1EF430980E29}" type="parTrans" cxnId="{5103CB79-10B3-4541-A3E5-1AB20FE470B0}">
      <dgm:prSet/>
      <dgm:spPr/>
      <dgm:t>
        <a:bodyPr/>
        <a:lstStyle/>
        <a:p>
          <a:endParaRPr lang="en-US"/>
        </a:p>
      </dgm:t>
    </dgm:pt>
    <dgm:pt modelId="{5DC53B63-9C27-4FCC-9F76-1C5562422B4A}" type="sibTrans" cxnId="{5103CB79-10B3-4541-A3E5-1AB20FE470B0}">
      <dgm:prSet phldrT="03"/>
      <dgm:spPr/>
      <dgm:t>
        <a:bodyPr/>
        <a:lstStyle/>
        <a:p>
          <a:r>
            <a:rPr lang="en-US"/>
            <a:t>03</a:t>
          </a:r>
        </a:p>
      </dgm:t>
    </dgm:pt>
    <dgm:pt modelId="{1B2ADF4A-5A16-4614-B906-33DC2BFCD7F7}">
      <dgm:prSet/>
      <dgm:spPr/>
      <dgm:t>
        <a:bodyPr/>
        <a:lstStyle/>
        <a:p>
          <a:r>
            <a:rPr lang="en-US"/>
            <a:t>Small (&lt;3k) systems</a:t>
          </a:r>
        </a:p>
      </dgm:t>
    </dgm:pt>
    <dgm:pt modelId="{1CC0F99C-EBA6-4A4A-804C-B926651DBD93}" type="parTrans" cxnId="{670627D0-95D1-46FC-B0F8-BE2CA386B5AB}">
      <dgm:prSet/>
      <dgm:spPr/>
      <dgm:t>
        <a:bodyPr/>
        <a:lstStyle/>
        <a:p>
          <a:endParaRPr lang="en-US"/>
        </a:p>
      </dgm:t>
    </dgm:pt>
    <dgm:pt modelId="{C39AD372-CF6D-4FB7-BA21-06E7EA0BEC05}" type="sibTrans" cxnId="{670627D0-95D1-46FC-B0F8-BE2CA386B5AB}">
      <dgm:prSet/>
      <dgm:spPr/>
      <dgm:t>
        <a:bodyPr/>
        <a:lstStyle/>
        <a:p>
          <a:endParaRPr lang="en-US"/>
        </a:p>
      </dgm:t>
    </dgm:pt>
    <dgm:pt modelId="{753BD976-96C4-480B-98D5-EB9C71695B08}">
      <dgm:prSet/>
      <dgm:spPr/>
      <dgm:t>
        <a:bodyPr/>
        <a:lstStyle/>
        <a:p>
          <a:r>
            <a:rPr lang="en-US"/>
            <a:t>Service Group A</a:t>
          </a:r>
        </a:p>
      </dgm:t>
    </dgm:pt>
    <dgm:pt modelId="{5BBC967A-6027-4A04-967F-9AE64D8F2615}" type="parTrans" cxnId="{E37180DD-DF12-4FF6-B0FF-9B5866F65D44}">
      <dgm:prSet/>
      <dgm:spPr/>
      <dgm:t>
        <a:bodyPr/>
        <a:lstStyle/>
        <a:p>
          <a:endParaRPr lang="en-US"/>
        </a:p>
      </dgm:t>
    </dgm:pt>
    <dgm:pt modelId="{DEA312B0-3143-4580-80C4-EFA3A96385A0}" type="sibTrans" cxnId="{E37180DD-DF12-4FF6-B0FF-9B5866F65D44}">
      <dgm:prSet/>
      <dgm:spPr/>
      <dgm:t>
        <a:bodyPr/>
        <a:lstStyle/>
        <a:p>
          <a:endParaRPr lang="en-US"/>
        </a:p>
      </dgm:t>
    </dgm:pt>
    <dgm:pt modelId="{F85BD722-67E2-4858-AC89-D24B5F3162D3}" type="pres">
      <dgm:prSet presAssocID="{A38264DD-9F1D-4F44-A553-747823033398}" presName="Name0" presStyleCnt="0">
        <dgm:presLayoutVars>
          <dgm:animLvl val="lvl"/>
          <dgm:resizeHandles val="exact"/>
        </dgm:presLayoutVars>
      </dgm:prSet>
      <dgm:spPr/>
    </dgm:pt>
    <dgm:pt modelId="{BECEB364-BFE4-4698-B9DF-D3767AB4C573}" type="pres">
      <dgm:prSet presAssocID="{30D00F9F-B5AD-43CF-AFFF-32A94F0A276E}" presName="compositeNode" presStyleCnt="0">
        <dgm:presLayoutVars>
          <dgm:bulletEnabled val="1"/>
        </dgm:presLayoutVars>
      </dgm:prSet>
      <dgm:spPr/>
    </dgm:pt>
    <dgm:pt modelId="{064039E2-62F8-40F6-9839-DD859DFEE1CF}" type="pres">
      <dgm:prSet presAssocID="{30D00F9F-B5AD-43CF-AFFF-32A94F0A276E}" presName="bgRect" presStyleLbl="alignNode1" presStyleIdx="0" presStyleCnt="3"/>
      <dgm:spPr/>
    </dgm:pt>
    <dgm:pt modelId="{86FDA044-2B80-4772-AC68-167DEC98BF34}" type="pres">
      <dgm:prSet presAssocID="{FBAB9117-BBA8-4682-83E7-B0622B9383CA}" presName="sibTransNodeRect" presStyleLbl="alignNode1" presStyleIdx="0" presStyleCnt="3">
        <dgm:presLayoutVars>
          <dgm:chMax val="0"/>
          <dgm:bulletEnabled val="1"/>
        </dgm:presLayoutVars>
      </dgm:prSet>
      <dgm:spPr/>
    </dgm:pt>
    <dgm:pt modelId="{900086DE-2AF2-42A1-A020-7E587FD9D8FD}" type="pres">
      <dgm:prSet presAssocID="{30D00F9F-B5AD-43CF-AFFF-32A94F0A276E}" presName="nodeRect" presStyleLbl="alignNode1" presStyleIdx="0" presStyleCnt="3">
        <dgm:presLayoutVars>
          <dgm:bulletEnabled val="1"/>
        </dgm:presLayoutVars>
      </dgm:prSet>
      <dgm:spPr/>
    </dgm:pt>
    <dgm:pt modelId="{1ED9BE2F-F627-46B0-8A0A-855669C27A50}" type="pres">
      <dgm:prSet presAssocID="{FBAB9117-BBA8-4682-83E7-B0622B9383CA}" presName="sibTrans" presStyleCnt="0"/>
      <dgm:spPr/>
    </dgm:pt>
    <dgm:pt modelId="{5BA462E5-1A27-46FD-B380-E2690902ABF3}" type="pres">
      <dgm:prSet presAssocID="{40B1F9CE-F318-4693-A766-7485BF65041F}" presName="compositeNode" presStyleCnt="0">
        <dgm:presLayoutVars>
          <dgm:bulletEnabled val="1"/>
        </dgm:presLayoutVars>
      </dgm:prSet>
      <dgm:spPr/>
    </dgm:pt>
    <dgm:pt modelId="{E7FA3869-63EE-47C5-913C-4B940ACF7C8F}" type="pres">
      <dgm:prSet presAssocID="{40B1F9CE-F318-4693-A766-7485BF65041F}" presName="bgRect" presStyleLbl="alignNode1" presStyleIdx="1" presStyleCnt="3"/>
      <dgm:spPr/>
    </dgm:pt>
    <dgm:pt modelId="{85356F8D-C94F-4720-81AC-4767A229C520}" type="pres">
      <dgm:prSet presAssocID="{F26F0867-D7E5-4F8C-AD39-9555D11AAEC4}" presName="sibTransNodeRect" presStyleLbl="alignNode1" presStyleIdx="1" presStyleCnt="3">
        <dgm:presLayoutVars>
          <dgm:chMax val="0"/>
          <dgm:bulletEnabled val="1"/>
        </dgm:presLayoutVars>
      </dgm:prSet>
      <dgm:spPr/>
    </dgm:pt>
    <dgm:pt modelId="{664C3BF7-FA81-4EAA-898A-FB5F46002341}" type="pres">
      <dgm:prSet presAssocID="{40B1F9CE-F318-4693-A766-7485BF65041F}" presName="nodeRect" presStyleLbl="alignNode1" presStyleIdx="1" presStyleCnt="3">
        <dgm:presLayoutVars>
          <dgm:bulletEnabled val="1"/>
        </dgm:presLayoutVars>
      </dgm:prSet>
      <dgm:spPr/>
    </dgm:pt>
    <dgm:pt modelId="{E2349D49-3060-4870-B1BD-93F46C2D54CB}" type="pres">
      <dgm:prSet presAssocID="{F26F0867-D7E5-4F8C-AD39-9555D11AAEC4}" presName="sibTrans" presStyleCnt="0"/>
      <dgm:spPr/>
    </dgm:pt>
    <dgm:pt modelId="{2FFCE3CB-11B1-4EC8-B99D-3B04B6C0D322}" type="pres">
      <dgm:prSet presAssocID="{7D6337B1-74F9-4B32-B994-7368EAAF9D72}" presName="compositeNode" presStyleCnt="0">
        <dgm:presLayoutVars>
          <dgm:bulletEnabled val="1"/>
        </dgm:presLayoutVars>
      </dgm:prSet>
      <dgm:spPr/>
    </dgm:pt>
    <dgm:pt modelId="{2DA6924E-E9B4-4252-8BEF-054A057656ED}" type="pres">
      <dgm:prSet presAssocID="{7D6337B1-74F9-4B32-B994-7368EAAF9D72}" presName="bgRect" presStyleLbl="alignNode1" presStyleIdx="2" presStyleCnt="3"/>
      <dgm:spPr/>
    </dgm:pt>
    <dgm:pt modelId="{E01BC2D7-AD13-4A2D-B01B-14C012ECA96E}" type="pres">
      <dgm:prSet presAssocID="{5DC53B63-9C27-4FCC-9F76-1C5562422B4A}" presName="sibTransNodeRect" presStyleLbl="alignNode1" presStyleIdx="2" presStyleCnt="3">
        <dgm:presLayoutVars>
          <dgm:chMax val="0"/>
          <dgm:bulletEnabled val="1"/>
        </dgm:presLayoutVars>
      </dgm:prSet>
      <dgm:spPr/>
    </dgm:pt>
    <dgm:pt modelId="{402E98A4-6A2E-4D01-992C-9589EF6C9C0C}" type="pres">
      <dgm:prSet presAssocID="{7D6337B1-74F9-4B32-B994-7368EAAF9D72}" presName="nodeRect" presStyleLbl="alignNode1" presStyleIdx="2" presStyleCnt="3">
        <dgm:presLayoutVars>
          <dgm:bulletEnabled val="1"/>
        </dgm:presLayoutVars>
      </dgm:prSet>
      <dgm:spPr/>
    </dgm:pt>
  </dgm:ptLst>
  <dgm:cxnLst>
    <dgm:cxn modelId="{C8BCAC0B-0EB4-49C5-BA57-EC3B6A894E9F}" type="presOf" srcId="{753BD976-96C4-480B-98D5-EB9C71695B08}" destId="{402E98A4-6A2E-4D01-992C-9589EF6C9C0C}" srcOrd="0" destOrd="2" presId="urn:microsoft.com/office/officeart/2016/7/layout/LinearBlockProcessNumbered"/>
    <dgm:cxn modelId="{87A5910D-A37C-4668-869C-FA354E00AEF9}" type="presOf" srcId="{40B1F9CE-F318-4693-A766-7485BF65041F}" destId="{664C3BF7-FA81-4EAA-898A-FB5F46002341}" srcOrd="1" destOrd="0" presId="urn:microsoft.com/office/officeart/2016/7/layout/LinearBlockProcessNumbered"/>
    <dgm:cxn modelId="{2004E30E-9AB5-4864-A9D1-25FB373F57C6}" type="presOf" srcId="{FBAB9117-BBA8-4682-83E7-B0622B9383CA}" destId="{86FDA044-2B80-4772-AC68-167DEC98BF34}" srcOrd="0" destOrd="0" presId="urn:microsoft.com/office/officeart/2016/7/layout/LinearBlockProcessNumbered"/>
    <dgm:cxn modelId="{A972A63C-0AF5-48DC-B448-DB338B7DBE6F}" type="presOf" srcId="{40B1F9CE-F318-4693-A766-7485BF65041F}" destId="{E7FA3869-63EE-47C5-913C-4B940ACF7C8F}" srcOrd="0" destOrd="0" presId="urn:microsoft.com/office/officeart/2016/7/layout/LinearBlockProcessNumbered"/>
    <dgm:cxn modelId="{07DE5D5F-8668-4222-88D4-2F32D21CDB00}" type="presOf" srcId="{7D6337B1-74F9-4B32-B994-7368EAAF9D72}" destId="{402E98A4-6A2E-4D01-992C-9589EF6C9C0C}" srcOrd="1" destOrd="0" presId="urn:microsoft.com/office/officeart/2016/7/layout/LinearBlockProcessNumbered"/>
    <dgm:cxn modelId="{554BD664-30EF-42B1-9163-58072BDE8D96}" srcId="{A38264DD-9F1D-4F44-A553-747823033398}" destId="{40B1F9CE-F318-4693-A766-7485BF65041F}" srcOrd="1" destOrd="0" parTransId="{732229D0-7781-4E7D-B612-B7DB4A253B98}" sibTransId="{F26F0867-D7E5-4F8C-AD39-9555D11AAEC4}"/>
    <dgm:cxn modelId="{8FBE5C67-5B5E-498A-9295-3EAD7DF5A6C2}" type="presOf" srcId="{7D6337B1-74F9-4B32-B994-7368EAAF9D72}" destId="{2DA6924E-E9B4-4252-8BEF-054A057656ED}" srcOrd="0" destOrd="0" presId="urn:microsoft.com/office/officeart/2016/7/layout/LinearBlockProcessNumbered"/>
    <dgm:cxn modelId="{348FEB4E-756C-4F81-B249-8FFDB3D5C6FF}" srcId="{A38264DD-9F1D-4F44-A553-747823033398}" destId="{30D00F9F-B5AD-43CF-AFFF-32A94F0A276E}" srcOrd="0" destOrd="0" parTransId="{11ECB5C3-5B93-4473-8C63-5AE4DA7EF9FD}" sibTransId="{FBAB9117-BBA8-4682-83E7-B0622B9383CA}"/>
    <dgm:cxn modelId="{5103CB79-10B3-4541-A3E5-1AB20FE470B0}" srcId="{A38264DD-9F1D-4F44-A553-747823033398}" destId="{7D6337B1-74F9-4B32-B994-7368EAAF9D72}" srcOrd="2" destOrd="0" parTransId="{131A709C-1DC9-4348-923A-1EF430980E29}" sibTransId="{5DC53B63-9C27-4FCC-9F76-1C5562422B4A}"/>
    <dgm:cxn modelId="{E0DCE580-62B1-4FC4-BC44-B57076524908}" type="presOf" srcId="{30D00F9F-B5AD-43CF-AFFF-32A94F0A276E}" destId="{064039E2-62F8-40F6-9839-DD859DFEE1CF}" srcOrd="0" destOrd="0" presId="urn:microsoft.com/office/officeart/2016/7/layout/LinearBlockProcessNumbered"/>
    <dgm:cxn modelId="{9D7AC293-212C-4AAD-92F1-F1FB9A12DDB0}" type="presOf" srcId="{A38264DD-9F1D-4F44-A553-747823033398}" destId="{F85BD722-67E2-4858-AC89-D24B5F3162D3}" srcOrd="0" destOrd="0" presId="urn:microsoft.com/office/officeart/2016/7/layout/LinearBlockProcessNumbered"/>
    <dgm:cxn modelId="{3F798AA4-36CB-48CE-B4EE-1CD5BAFB9B55}" type="presOf" srcId="{5DC53B63-9C27-4FCC-9F76-1C5562422B4A}" destId="{E01BC2D7-AD13-4A2D-B01B-14C012ECA96E}" srcOrd="0" destOrd="0" presId="urn:microsoft.com/office/officeart/2016/7/layout/LinearBlockProcessNumbered"/>
    <dgm:cxn modelId="{1E4B83C9-83F6-4156-95BE-35B4D303A8D4}" type="presOf" srcId="{F26F0867-D7E5-4F8C-AD39-9555D11AAEC4}" destId="{85356F8D-C94F-4720-81AC-4767A229C520}" srcOrd="0" destOrd="0" presId="urn:microsoft.com/office/officeart/2016/7/layout/LinearBlockProcessNumbered"/>
    <dgm:cxn modelId="{670627D0-95D1-46FC-B0F8-BE2CA386B5AB}" srcId="{7D6337B1-74F9-4B32-B994-7368EAAF9D72}" destId="{1B2ADF4A-5A16-4614-B906-33DC2BFCD7F7}" srcOrd="0" destOrd="0" parTransId="{1CC0F99C-EBA6-4A4A-804C-B926651DBD93}" sibTransId="{C39AD372-CF6D-4FB7-BA21-06E7EA0BEC05}"/>
    <dgm:cxn modelId="{E37180DD-DF12-4FF6-B0FF-9B5866F65D44}" srcId="{7D6337B1-74F9-4B32-B994-7368EAAF9D72}" destId="{753BD976-96C4-480B-98D5-EB9C71695B08}" srcOrd="1" destOrd="0" parTransId="{5BBC967A-6027-4A04-967F-9AE64D8F2615}" sibTransId="{DEA312B0-3143-4580-80C4-EFA3A96385A0}"/>
    <dgm:cxn modelId="{A71F84E3-402D-41BE-B535-14B7525221A3}" type="presOf" srcId="{30D00F9F-B5AD-43CF-AFFF-32A94F0A276E}" destId="{900086DE-2AF2-42A1-A020-7E587FD9D8FD}" srcOrd="1" destOrd="0" presId="urn:microsoft.com/office/officeart/2016/7/layout/LinearBlockProcessNumbered"/>
    <dgm:cxn modelId="{0D9C3EF9-AEAD-455B-A54D-5680F9037151}" type="presOf" srcId="{1B2ADF4A-5A16-4614-B906-33DC2BFCD7F7}" destId="{402E98A4-6A2E-4D01-992C-9589EF6C9C0C}" srcOrd="0" destOrd="1" presId="urn:microsoft.com/office/officeart/2016/7/layout/LinearBlockProcessNumbered"/>
    <dgm:cxn modelId="{55A0C769-CB4C-42C9-AA5C-47AE8E644792}" type="presParOf" srcId="{F85BD722-67E2-4858-AC89-D24B5F3162D3}" destId="{BECEB364-BFE4-4698-B9DF-D3767AB4C573}" srcOrd="0" destOrd="0" presId="urn:microsoft.com/office/officeart/2016/7/layout/LinearBlockProcessNumbered"/>
    <dgm:cxn modelId="{407A8A2D-0525-49B8-A1C8-A73867A29A3B}" type="presParOf" srcId="{BECEB364-BFE4-4698-B9DF-D3767AB4C573}" destId="{064039E2-62F8-40F6-9839-DD859DFEE1CF}" srcOrd="0" destOrd="0" presId="urn:microsoft.com/office/officeart/2016/7/layout/LinearBlockProcessNumbered"/>
    <dgm:cxn modelId="{434F61B4-2524-4102-9F55-533793779A46}" type="presParOf" srcId="{BECEB364-BFE4-4698-B9DF-D3767AB4C573}" destId="{86FDA044-2B80-4772-AC68-167DEC98BF34}" srcOrd="1" destOrd="0" presId="urn:microsoft.com/office/officeart/2016/7/layout/LinearBlockProcessNumbered"/>
    <dgm:cxn modelId="{6EC6E337-0A82-4445-A358-F3FB42D7AFB6}" type="presParOf" srcId="{BECEB364-BFE4-4698-B9DF-D3767AB4C573}" destId="{900086DE-2AF2-42A1-A020-7E587FD9D8FD}" srcOrd="2" destOrd="0" presId="urn:microsoft.com/office/officeart/2016/7/layout/LinearBlockProcessNumbered"/>
    <dgm:cxn modelId="{69598ADD-420D-47F9-B2D2-EF6CA46272AB}" type="presParOf" srcId="{F85BD722-67E2-4858-AC89-D24B5F3162D3}" destId="{1ED9BE2F-F627-46B0-8A0A-855669C27A50}" srcOrd="1" destOrd="0" presId="urn:microsoft.com/office/officeart/2016/7/layout/LinearBlockProcessNumbered"/>
    <dgm:cxn modelId="{ACEFD5B5-3CC4-4095-93FC-20CE945F0497}" type="presParOf" srcId="{F85BD722-67E2-4858-AC89-D24B5F3162D3}" destId="{5BA462E5-1A27-46FD-B380-E2690902ABF3}" srcOrd="2" destOrd="0" presId="urn:microsoft.com/office/officeart/2016/7/layout/LinearBlockProcessNumbered"/>
    <dgm:cxn modelId="{BF48BF58-1F5F-4E01-9024-874DEEC9ECB9}" type="presParOf" srcId="{5BA462E5-1A27-46FD-B380-E2690902ABF3}" destId="{E7FA3869-63EE-47C5-913C-4B940ACF7C8F}" srcOrd="0" destOrd="0" presId="urn:microsoft.com/office/officeart/2016/7/layout/LinearBlockProcessNumbered"/>
    <dgm:cxn modelId="{59C7B83B-0B2F-4E1E-96FD-D5E7F49DC9F0}" type="presParOf" srcId="{5BA462E5-1A27-46FD-B380-E2690902ABF3}" destId="{85356F8D-C94F-4720-81AC-4767A229C520}" srcOrd="1" destOrd="0" presId="urn:microsoft.com/office/officeart/2016/7/layout/LinearBlockProcessNumbered"/>
    <dgm:cxn modelId="{BA64F381-3EDF-4D5D-B83B-25CCD363F661}" type="presParOf" srcId="{5BA462E5-1A27-46FD-B380-E2690902ABF3}" destId="{664C3BF7-FA81-4EAA-898A-FB5F46002341}" srcOrd="2" destOrd="0" presId="urn:microsoft.com/office/officeart/2016/7/layout/LinearBlockProcessNumbered"/>
    <dgm:cxn modelId="{7F306506-358E-45E6-B25C-C0CC09E98AD5}" type="presParOf" srcId="{F85BD722-67E2-4858-AC89-D24B5F3162D3}" destId="{E2349D49-3060-4870-B1BD-93F46C2D54CB}" srcOrd="3" destOrd="0" presId="urn:microsoft.com/office/officeart/2016/7/layout/LinearBlockProcessNumbered"/>
    <dgm:cxn modelId="{2A6AD04C-E22D-4D83-93B8-E54FB87D048B}" type="presParOf" srcId="{F85BD722-67E2-4858-AC89-D24B5F3162D3}" destId="{2FFCE3CB-11B1-4EC8-B99D-3B04B6C0D322}" srcOrd="4" destOrd="0" presId="urn:microsoft.com/office/officeart/2016/7/layout/LinearBlockProcessNumbered"/>
    <dgm:cxn modelId="{717D4602-D1EB-4A72-B6BA-AFBD6B15AB96}" type="presParOf" srcId="{2FFCE3CB-11B1-4EC8-B99D-3B04B6C0D322}" destId="{2DA6924E-E9B4-4252-8BEF-054A057656ED}" srcOrd="0" destOrd="0" presId="urn:microsoft.com/office/officeart/2016/7/layout/LinearBlockProcessNumbered"/>
    <dgm:cxn modelId="{1EFD816D-C656-4D7A-9AD8-06B6C6D97850}" type="presParOf" srcId="{2FFCE3CB-11B1-4EC8-B99D-3B04B6C0D322}" destId="{E01BC2D7-AD13-4A2D-B01B-14C012ECA96E}" srcOrd="1" destOrd="0" presId="urn:microsoft.com/office/officeart/2016/7/layout/LinearBlockProcessNumbered"/>
    <dgm:cxn modelId="{59D8FBE3-C15E-4A52-A6A8-9B1B500951FF}" type="presParOf" srcId="{2FFCE3CB-11B1-4EC8-B99D-3B04B6C0D322}" destId="{402E98A4-6A2E-4D01-992C-9589EF6C9C0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20771E-882D-4410-8236-055A51D1A47A}"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1846FE17-2E15-44C2-9058-B82F5F146D67}">
      <dgm:prSet/>
      <dgm:spPr/>
      <dgm:t>
        <a:bodyPr/>
        <a:lstStyle/>
        <a:p>
          <a:pPr>
            <a:lnSpc>
              <a:spcPct val="100000"/>
            </a:lnSpc>
          </a:pPr>
          <a:r>
            <a:rPr lang="en-US"/>
            <a:t>5 northern communities earlier this year</a:t>
          </a:r>
        </a:p>
      </dgm:t>
    </dgm:pt>
    <dgm:pt modelId="{118CA5C1-9A7C-4D8B-872D-B54596C178F1}" type="parTrans" cxnId="{056BEEA5-703B-4884-BCB0-ED292C212110}">
      <dgm:prSet/>
      <dgm:spPr/>
      <dgm:t>
        <a:bodyPr/>
        <a:lstStyle/>
        <a:p>
          <a:endParaRPr lang="en-US"/>
        </a:p>
      </dgm:t>
    </dgm:pt>
    <dgm:pt modelId="{80DF2F70-A166-463A-805B-61ED4C041EF7}" type="sibTrans" cxnId="{056BEEA5-703B-4884-BCB0-ED292C212110}">
      <dgm:prSet/>
      <dgm:spPr/>
      <dgm:t>
        <a:bodyPr/>
        <a:lstStyle/>
        <a:p>
          <a:endParaRPr lang="en-US"/>
        </a:p>
      </dgm:t>
    </dgm:pt>
    <dgm:pt modelId="{5375654C-DA4B-40AA-9A21-928633CA27A5}">
      <dgm:prSet/>
      <dgm:spPr/>
      <dgm:t>
        <a:bodyPr/>
        <a:lstStyle/>
        <a:p>
          <a:pPr>
            <a:lnSpc>
              <a:spcPct val="100000"/>
            </a:lnSpc>
          </a:pPr>
          <a:r>
            <a:rPr lang="en-US"/>
            <a:t>Fostoria, Sandusky, Niles, Warren, Galion</a:t>
          </a:r>
        </a:p>
      </dgm:t>
    </dgm:pt>
    <dgm:pt modelId="{86140ADB-BA3F-4B9A-A2F4-C6472A50AA69}" type="parTrans" cxnId="{87A5A3F6-42CF-49D8-8C58-E612796F66C9}">
      <dgm:prSet/>
      <dgm:spPr/>
      <dgm:t>
        <a:bodyPr/>
        <a:lstStyle/>
        <a:p>
          <a:endParaRPr lang="en-US"/>
        </a:p>
      </dgm:t>
    </dgm:pt>
    <dgm:pt modelId="{9626B567-1348-44B3-9FBF-AD96D59E4E86}" type="sibTrans" cxnId="{87A5A3F6-42CF-49D8-8C58-E612796F66C9}">
      <dgm:prSet/>
      <dgm:spPr/>
      <dgm:t>
        <a:bodyPr/>
        <a:lstStyle/>
        <a:p>
          <a:endParaRPr lang="en-US"/>
        </a:p>
      </dgm:t>
    </dgm:pt>
    <dgm:pt modelId="{3F36D40D-1732-4E35-A030-0A11DBBD957F}">
      <dgm:prSet/>
      <dgm:spPr/>
      <dgm:t>
        <a:bodyPr/>
        <a:lstStyle/>
        <a:p>
          <a:pPr>
            <a:lnSpc>
              <a:spcPct val="100000"/>
            </a:lnSpc>
          </a:pPr>
          <a:r>
            <a:rPr lang="en-US"/>
            <a:t>6 current communities in progress</a:t>
          </a:r>
        </a:p>
      </dgm:t>
    </dgm:pt>
    <dgm:pt modelId="{0A3AB3B5-4F40-4F2A-9C2F-EC8512BA9B1D}" type="parTrans" cxnId="{E9630A81-B369-4B60-845F-96BB178B875A}">
      <dgm:prSet/>
      <dgm:spPr/>
      <dgm:t>
        <a:bodyPr/>
        <a:lstStyle/>
        <a:p>
          <a:endParaRPr lang="en-US"/>
        </a:p>
      </dgm:t>
    </dgm:pt>
    <dgm:pt modelId="{B8A6A3AF-4CA6-4152-827F-4DDEF0AF75BB}" type="sibTrans" cxnId="{E9630A81-B369-4B60-845F-96BB178B875A}">
      <dgm:prSet/>
      <dgm:spPr/>
      <dgm:t>
        <a:bodyPr/>
        <a:lstStyle/>
        <a:p>
          <a:endParaRPr lang="en-US"/>
        </a:p>
      </dgm:t>
    </dgm:pt>
    <dgm:pt modelId="{E4DFF9DD-766F-4776-AF05-023524987DA1}">
      <dgm:prSet/>
      <dgm:spPr/>
      <dgm:t>
        <a:bodyPr/>
        <a:lstStyle/>
        <a:p>
          <a:pPr>
            <a:lnSpc>
              <a:spcPct val="100000"/>
            </a:lnSpc>
          </a:pPr>
          <a:r>
            <a:rPr lang="en-US"/>
            <a:t>Sidney, Mid-Ohio WSD-Plain City, Wyoming, Zanesville, Urbana, Eaton</a:t>
          </a:r>
        </a:p>
      </dgm:t>
    </dgm:pt>
    <dgm:pt modelId="{134228F7-1658-47E5-904F-F22FAECC2E82}" type="parTrans" cxnId="{6A007FE3-49D4-442B-82AD-28449604F8DB}">
      <dgm:prSet/>
      <dgm:spPr/>
      <dgm:t>
        <a:bodyPr/>
        <a:lstStyle/>
        <a:p>
          <a:endParaRPr lang="en-US"/>
        </a:p>
      </dgm:t>
    </dgm:pt>
    <dgm:pt modelId="{9440B023-2AB4-4548-9FA8-D42087E12F99}" type="sibTrans" cxnId="{6A007FE3-49D4-442B-82AD-28449604F8DB}">
      <dgm:prSet/>
      <dgm:spPr/>
      <dgm:t>
        <a:bodyPr/>
        <a:lstStyle/>
        <a:p>
          <a:endParaRPr lang="en-US"/>
        </a:p>
      </dgm:t>
    </dgm:pt>
    <dgm:pt modelId="{53BAB045-46B1-4189-ACDC-33DFB130AB17}">
      <dgm:prSet/>
      <dgm:spPr/>
      <dgm:t>
        <a:bodyPr/>
        <a:lstStyle/>
        <a:p>
          <a:pPr>
            <a:lnSpc>
              <a:spcPct val="100000"/>
            </a:lnSpc>
          </a:pPr>
          <a:r>
            <a:rPr lang="en-US"/>
            <a:t>3 communities have been non-responsive</a:t>
          </a:r>
        </a:p>
      </dgm:t>
    </dgm:pt>
    <dgm:pt modelId="{BE00778F-5A5E-47E2-B753-DC1AB2809CE9}" type="parTrans" cxnId="{13C00B58-BBB0-41C1-ABCD-268DF4AC2FE8}">
      <dgm:prSet/>
      <dgm:spPr/>
      <dgm:t>
        <a:bodyPr/>
        <a:lstStyle/>
        <a:p>
          <a:endParaRPr lang="en-US"/>
        </a:p>
      </dgm:t>
    </dgm:pt>
    <dgm:pt modelId="{588516B4-05A0-46C4-A1B7-E4417C47FD89}" type="sibTrans" cxnId="{13C00B58-BBB0-41C1-ABCD-268DF4AC2FE8}">
      <dgm:prSet/>
      <dgm:spPr/>
      <dgm:t>
        <a:bodyPr/>
        <a:lstStyle/>
        <a:p>
          <a:endParaRPr lang="en-US"/>
        </a:p>
      </dgm:t>
    </dgm:pt>
    <dgm:pt modelId="{53B190EC-F1D8-4EE0-A6ED-92C470036CAA}">
      <dgm:prSet/>
      <dgm:spPr/>
      <dgm:t>
        <a:bodyPr/>
        <a:lstStyle/>
        <a:p>
          <a:pPr>
            <a:lnSpc>
              <a:spcPct val="100000"/>
            </a:lnSpc>
          </a:pPr>
          <a:r>
            <a:rPr lang="en-US"/>
            <a:t>Lockland, Baltimore, Union City</a:t>
          </a:r>
        </a:p>
      </dgm:t>
    </dgm:pt>
    <dgm:pt modelId="{17D3D498-0490-4828-8E55-3AA5E25934F2}" type="parTrans" cxnId="{5B6ED23B-95D5-44FA-B572-259F1AEE576B}">
      <dgm:prSet/>
      <dgm:spPr/>
      <dgm:t>
        <a:bodyPr/>
        <a:lstStyle/>
        <a:p>
          <a:endParaRPr lang="en-US"/>
        </a:p>
      </dgm:t>
    </dgm:pt>
    <dgm:pt modelId="{A90FBDFE-B7A9-48D4-84BC-4DCB84449868}" type="sibTrans" cxnId="{5B6ED23B-95D5-44FA-B572-259F1AEE576B}">
      <dgm:prSet/>
      <dgm:spPr/>
      <dgm:t>
        <a:bodyPr/>
        <a:lstStyle/>
        <a:p>
          <a:endParaRPr lang="en-US"/>
        </a:p>
      </dgm:t>
    </dgm:pt>
    <dgm:pt modelId="{AE6D594D-000D-45D1-9B8D-39F4B4753A9B}" type="pres">
      <dgm:prSet presAssocID="{C520771E-882D-4410-8236-055A51D1A47A}" presName="linear" presStyleCnt="0">
        <dgm:presLayoutVars>
          <dgm:dir/>
          <dgm:animLvl val="lvl"/>
          <dgm:resizeHandles val="exact"/>
        </dgm:presLayoutVars>
      </dgm:prSet>
      <dgm:spPr/>
    </dgm:pt>
    <dgm:pt modelId="{AD2E3CA2-F995-42AF-8A43-40492B5A631C}" type="pres">
      <dgm:prSet presAssocID="{1846FE17-2E15-44C2-9058-B82F5F146D67}" presName="parentLin" presStyleCnt="0"/>
      <dgm:spPr/>
    </dgm:pt>
    <dgm:pt modelId="{CC91A2E6-BCAE-4AC9-AA36-F70CEF3D8C45}" type="pres">
      <dgm:prSet presAssocID="{1846FE17-2E15-44C2-9058-B82F5F146D67}" presName="parentLeftMargin" presStyleLbl="node1" presStyleIdx="0" presStyleCnt="3"/>
      <dgm:spPr/>
    </dgm:pt>
    <dgm:pt modelId="{A9DBFF8D-E5A3-4F3E-8CC1-87D1DE1417B0}" type="pres">
      <dgm:prSet presAssocID="{1846FE17-2E15-44C2-9058-B82F5F146D67}" presName="parentText" presStyleLbl="node1" presStyleIdx="0" presStyleCnt="3">
        <dgm:presLayoutVars>
          <dgm:chMax val="0"/>
          <dgm:bulletEnabled val="1"/>
        </dgm:presLayoutVars>
      </dgm:prSet>
      <dgm:spPr/>
    </dgm:pt>
    <dgm:pt modelId="{F69AC22A-22D5-4261-AB4A-9912D636443C}" type="pres">
      <dgm:prSet presAssocID="{1846FE17-2E15-44C2-9058-B82F5F146D67}" presName="negativeSpace" presStyleCnt="0"/>
      <dgm:spPr/>
    </dgm:pt>
    <dgm:pt modelId="{06C40CB3-A76E-47A5-BAA4-7B908FD1862D}" type="pres">
      <dgm:prSet presAssocID="{1846FE17-2E15-44C2-9058-B82F5F146D67}" presName="childText" presStyleLbl="conFgAcc1" presStyleIdx="0" presStyleCnt="3">
        <dgm:presLayoutVars>
          <dgm:bulletEnabled val="1"/>
        </dgm:presLayoutVars>
      </dgm:prSet>
      <dgm:spPr/>
    </dgm:pt>
    <dgm:pt modelId="{5E0FBF84-8D5A-4358-8E59-521BF9AE14B6}" type="pres">
      <dgm:prSet presAssocID="{80DF2F70-A166-463A-805B-61ED4C041EF7}" presName="spaceBetweenRectangles" presStyleCnt="0"/>
      <dgm:spPr/>
    </dgm:pt>
    <dgm:pt modelId="{28391292-5052-4F66-BCF0-A1C480A0E479}" type="pres">
      <dgm:prSet presAssocID="{3F36D40D-1732-4E35-A030-0A11DBBD957F}" presName="parentLin" presStyleCnt="0"/>
      <dgm:spPr/>
    </dgm:pt>
    <dgm:pt modelId="{12F8C7ED-F988-4221-A142-3069ED58BAAC}" type="pres">
      <dgm:prSet presAssocID="{3F36D40D-1732-4E35-A030-0A11DBBD957F}" presName="parentLeftMargin" presStyleLbl="node1" presStyleIdx="0" presStyleCnt="3"/>
      <dgm:spPr/>
    </dgm:pt>
    <dgm:pt modelId="{B84F52E0-8CE1-4C22-A4AD-EFE8E14D2823}" type="pres">
      <dgm:prSet presAssocID="{3F36D40D-1732-4E35-A030-0A11DBBD957F}" presName="parentText" presStyleLbl="node1" presStyleIdx="1" presStyleCnt="3">
        <dgm:presLayoutVars>
          <dgm:chMax val="0"/>
          <dgm:bulletEnabled val="1"/>
        </dgm:presLayoutVars>
      </dgm:prSet>
      <dgm:spPr/>
    </dgm:pt>
    <dgm:pt modelId="{E9025AE1-7D2F-4970-9BA9-A05BA093BD56}" type="pres">
      <dgm:prSet presAssocID="{3F36D40D-1732-4E35-A030-0A11DBBD957F}" presName="negativeSpace" presStyleCnt="0"/>
      <dgm:spPr/>
    </dgm:pt>
    <dgm:pt modelId="{47027648-42CB-4411-AD9D-16268BF1FBC6}" type="pres">
      <dgm:prSet presAssocID="{3F36D40D-1732-4E35-A030-0A11DBBD957F}" presName="childText" presStyleLbl="conFgAcc1" presStyleIdx="1" presStyleCnt="3">
        <dgm:presLayoutVars>
          <dgm:bulletEnabled val="1"/>
        </dgm:presLayoutVars>
      </dgm:prSet>
      <dgm:spPr/>
    </dgm:pt>
    <dgm:pt modelId="{4B2AF410-28B9-4E92-BA6F-4D78A39A795A}" type="pres">
      <dgm:prSet presAssocID="{B8A6A3AF-4CA6-4152-827F-4DDEF0AF75BB}" presName="spaceBetweenRectangles" presStyleCnt="0"/>
      <dgm:spPr/>
    </dgm:pt>
    <dgm:pt modelId="{4FCC2099-54F0-431A-9D0A-CCF1A8CCD128}" type="pres">
      <dgm:prSet presAssocID="{53BAB045-46B1-4189-ACDC-33DFB130AB17}" presName="parentLin" presStyleCnt="0"/>
      <dgm:spPr/>
    </dgm:pt>
    <dgm:pt modelId="{92B5E96A-5BFF-4962-A0A7-4BBB315935FD}" type="pres">
      <dgm:prSet presAssocID="{53BAB045-46B1-4189-ACDC-33DFB130AB17}" presName="parentLeftMargin" presStyleLbl="node1" presStyleIdx="1" presStyleCnt="3"/>
      <dgm:spPr/>
    </dgm:pt>
    <dgm:pt modelId="{2FE71CB5-407E-45D1-AB32-C36BC7DD48B0}" type="pres">
      <dgm:prSet presAssocID="{53BAB045-46B1-4189-ACDC-33DFB130AB17}" presName="parentText" presStyleLbl="node1" presStyleIdx="2" presStyleCnt="3">
        <dgm:presLayoutVars>
          <dgm:chMax val="0"/>
          <dgm:bulletEnabled val="1"/>
        </dgm:presLayoutVars>
      </dgm:prSet>
      <dgm:spPr/>
    </dgm:pt>
    <dgm:pt modelId="{6E3FF43A-71C4-4D25-A3A4-9F65E2057A6E}" type="pres">
      <dgm:prSet presAssocID="{53BAB045-46B1-4189-ACDC-33DFB130AB17}" presName="negativeSpace" presStyleCnt="0"/>
      <dgm:spPr/>
    </dgm:pt>
    <dgm:pt modelId="{BEFAF6E7-E9AD-447E-A42C-84283750839A}" type="pres">
      <dgm:prSet presAssocID="{53BAB045-46B1-4189-ACDC-33DFB130AB17}" presName="childText" presStyleLbl="conFgAcc1" presStyleIdx="2" presStyleCnt="3">
        <dgm:presLayoutVars>
          <dgm:bulletEnabled val="1"/>
        </dgm:presLayoutVars>
      </dgm:prSet>
      <dgm:spPr/>
    </dgm:pt>
  </dgm:ptLst>
  <dgm:cxnLst>
    <dgm:cxn modelId="{09EDDE0E-1639-4E99-8DEF-88CCAE4FDA3F}" type="presOf" srcId="{53BAB045-46B1-4189-ACDC-33DFB130AB17}" destId="{92B5E96A-5BFF-4962-A0A7-4BBB315935FD}" srcOrd="0" destOrd="0" presId="urn:microsoft.com/office/officeart/2005/8/layout/list1"/>
    <dgm:cxn modelId="{3EB32A19-CC77-46E1-8DE2-1CE65A5A1513}" type="presOf" srcId="{3F36D40D-1732-4E35-A030-0A11DBBD957F}" destId="{B84F52E0-8CE1-4C22-A4AD-EFE8E14D2823}" srcOrd="1" destOrd="0" presId="urn:microsoft.com/office/officeart/2005/8/layout/list1"/>
    <dgm:cxn modelId="{5B6ED23B-95D5-44FA-B572-259F1AEE576B}" srcId="{53BAB045-46B1-4189-ACDC-33DFB130AB17}" destId="{53B190EC-F1D8-4EE0-A6ED-92C470036CAA}" srcOrd="0" destOrd="0" parTransId="{17D3D498-0490-4828-8E55-3AA5E25934F2}" sibTransId="{A90FBDFE-B7A9-48D4-84BC-4DCB84449868}"/>
    <dgm:cxn modelId="{F6183540-CFD2-4D42-8831-BA176B42AD07}" type="presOf" srcId="{E4DFF9DD-766F-4776-AF05-023524987DA1}" destId="{47027648-42CB-4411-AD9D-16268BF1FBC6}" srcOrd="0" destOrd="0" presId="urn:microsoft.com/office/officeart/2005/8/layout/list1"/>
    <dgm:cxn modelId="{7637ED4A-0CBA-4285-B63F-EC1B7178BADE}" type="presOf" srcId="{53BAB045-46B1-4189-ACDC-33DFB130AB17}" destId="{2FE71CB5-407E-45D1-AB32-C36BC7DD48B0}" srcOrd="1" destOrd="0" presId="urn:microsoft.com/office/officeart/2005/8/layout/list1"/>
    <dgm:cxn modelId="{13C00B58-BBB0-41C1-ABCD-268DF4AC2FE8}" srcId="{C520771E-882D-4410-8236-055A51D1A47A}" destId="{53BAB045-46B1-4189-ACDC-33DFB130AB17}" srcOrd="2" destOrd="0" parTransId="{BE00778F-5A5E-47E2-B753-DC1AB2809CE9}" sibTransId="{588516B4-05A0-46C4-A1B7-E4417C47FD89}"/>
    <dgm:cxn modelId="{E9630A81-B369-4B60-845F-96BB178B875A}" srcId="{C520771E-882D-4410-8236-055A51D1A47A}" destId="{3F36D40D-1732-4E35-A030-0A11DBBD957F}" srcOrd="1" destOrd="0" parTransId="{0A3AB3B5-4F40-4F2A-9C2F-EC8512BA9B1D}" sibTransId="{B8A6A3AF-4CA6-4152-827F-4DDEF0AF75BB}"/>
    <dgm:cxn modelId="{53B7A583-F92B-4B41-A5AA-8C1768527983}" type="presOf" srcId="{1846FE17-2E15-44C2-9058-B82F5F146D67}" destId="{A9DBFF8D-E5A3-4F3E-8CC1-87D1DE1417B0}" srcOrd="1" destOrd="0" presId="urn:microsoft.com/office/officeart/2005/8/layout/list1"/>
    <dgm:cxn modelId="{C28A8A9E-0351-4903-AAC6-856CB3F9DC5D}" type="presOf" srcId="{53B190EC-F1D8-4EE0-A6ED-92C470036CAA}" destId="{BEFAF6E7-E9AD-447E-A42C-84283750839A}" srcOrd="0" destOrd="0" presId="urn:microsoft.com/office/officeart/2005/8/layout/list1"/>
    <dgm:cxn modelId="{056BEEA5-703B-4884-BCB0-ED292C212110}" srcId="{C520771E-882D-4410-8236-055A51D1A47A}" destId="{1846FE17-2E15-44C2-9058-B82F5F146D67}" srcOrd="0" destOrd="0" parTransId="{118CA5C1-9A7C-4D8B-872D-B54596C178F1}" sibTransId="{80DF2F70-A166-463A-805B-61ED4C041EF7}"/>
    <dgm:cxn modelId="{16073DB4-9762-4CCA-921B-FE35EBBA5556}" type="presOf" srcId="{5375654C-DA4B-40AA-9A21-928633CA27A5}" destId="{06C40CB3-A76E-47A5-BAA4-7B908FD1862D}" srcOrd="0" destOrd="0" presId="urn:microsoft.com/office/officeart/2005/8/layout/list1"/>
    <dgm:cxn modelId="{5D52CCDC-E80E-4FF9-8CF3-57393C658535}" type="presOf" srcId="{3F36D40D-1732-4E35-A030-0A11DBBD957F}" destId="{12F8C7ED-F988-4221-A142-3069ED58BAAC}" srcOrd="0" destOrd="0" presId="urn:microsoft.com/office/officeart/2005/8/layout/list1"/>
    <dgm:cxn modelId="{E3EEE0E2-506C-45E9-9C22-F426C6044982}" type="presOf" srcId="{C520771E-882D-4410-8236-055A51D1A47A}" destId="{AE6D594D-000D-45D1-9B8D-39F4B4753A9B}" srcOrd="0" destOrd="0" presId="urn:microsoft.com/office/officeart/2005/8/layout/list1"/>
    <dgm:cxn modelId="{6A007FE3-49D4-442B-82AD-28449604F8DB}" srcId="{3F36D40D-1732-4E35-A030-0A11DBBD957F}" destId="{E4DFF9DD-766F-4776-AF05-023524987DA1}" srcOrd="0" destOrd="0" parTransId="{134228F7-1658-47E5-904F-F22FAECC2E82}" sibTransId="{9440B023-2AB4-4548-9FA8-D42087E12F99}"/>
    <dgm:cxn modelId="{8B71BCEC-719D-42E3-86B3-AA6901AAF01F}" type="presOf" srcId="{1846FE17-2E15-44C2-9058-B82F5F146D67}" destId="{CC91A2E6-BCAE-4AC9-AA36-F70CEF3D8C45}" srcOrd="0" destOrd="0" presId="urn:microsoft.com/office/officeart/2005/8/layout/list1"/>
    <dgm:cxn modelId="{87A5A3F6-42CF-49D8-8C58-E612796F66C9}" srcId="{1846FE17-2E15-44C2-9058-B82F5F146D67}" destId="{5375654C-DA4B-40AA-9A21-928633CA27A5}" srcOrd="0" destOrd="0" parTransId="{86140ADB-BA3F-4B9A-A2F4-C6472A50AA69}" sibTransId="{9626B567-1348-44B3-9FBF-AD96D59E4E86}"/>
    <dgm:cxn modelId="{1219273B-34A4-4B3D-A63B-49126469A984}" type="presParOf" srcId="{AE6D594D-000D-45D1-9B8D-39F4B4753A9B}" destId="{AD2E3CA2-F995-42AF-8A43-40492B5A631C}" srcOrd="0" destOrd="0" presId="urn:microsoft.com/office/officeart/2005/8/layout/list1"/>
    <dgm:cxn modelId="{FAAAE2A5-F5D0-472D-B6A8-93133EFCFE6C}" type="presParOf" srcId="{AD2E3CA2-F995-42AF-8A43-40492B5A631C}" destId="{CC91A2E6-BCAE-4AC9-AA36-F70CEF3D8C45}" srcOrd="0" destOrd="0" presId="urn:microsoft.com/office/officeart/2005/8/layout/list1"/>
    <dgm:cxn modelId="{2D392451-0BD5-4E94-B98D-DCC2DA69A448}" type="presParOf" srcId="{AD2E3CA2-F995-42AF-8A43-40492B5A631C}" destId="{A9DBFF8D-E5A3-4F3E-8CC1-87D1DE1417B0}" srcOrd="1" destOrd="0" presId="urn:microsoft.com/office/officeart/2005/8/layout/list1"/>
    <dgm:cxn modelId="{2F8E24B3-2EC2-44D5-AC72-13480AF78AAD}" type="presParOf" srcId="{AE6D594D-000D-45D1-9B8D-39F4B4753A9B}" destId="{F69AC22A-22D5-4261-AB4A-9912D636443C}" srcOrd="1" destOrd="0" presId="urn:microsoft.com/office/officeart/2005/8/layout/list1"/>
    <dgm:cxn modelId="{757A205F-9543-4FAD-AA4C-1FB2ABFC7504}" type="presParOf" srcId="{AE6D594D-000D-45D1-9B8D-39F4B4753A9B}" destId="{06C40CB3-A76E-47A5-BAA4-7B908FD1862D}" srcOrd="2" destOrd="0" presId="urn:microsoft.com/office/officeart/2005/8/layout/list1"/>
    <dgm:cxn modelId="{ADD3C855-F21A-4FA8-8362-FDA2910E34E7}" type="presParOf" srcId="{AE6D594D-000D-45D1-9B8D-39F4B4753A9B}" destId="{5E0FBF84-8D5A-4358-8E59-521BF9AE14B6}" srcOrd="3" destOrd="0" presId="urn:microsoft.com/office/officeart/2005/8/layout/list1"/>
    <dgm:cxn modelId="{0853FF4F-72D8-4352-B3D5-D6501554C53D}" type="presParOf" srcId="{AE6D594D-000D-45D1-9B8D-39F4B4753A9B}" destId="{28391292-5052-4F66-BCF0-A1C480A0E479}" srcOrd="4" destOrd="0" presId="urn:microsoft.com/office/officeart/2005/8/layout/list1"/>
    <dgm:cxn modelId="{3FD1E62A-BF4E-46A7-B3AA-2AE187CF09C7}" type="presParOf" srcId="{28391292-5052-4F66-BCF0-A1C480A0E479}" destId="{12F8C7ED-F988-4221-A142-3069ED58BAAC}" srcOrd="0" destOrd="0" presId="urn:microsoft.com/office/officeart/2005/8/layout/list1"/>
    <dgm:cxn modelId="{DC2EB335-E7FB-46CF-A7B6-ACED4F0AEFAC}" type="presParOf" srcId="{28391292-5052-4F66-BCF0-A1C480A0E479}" destId="{B84F52E0-8CE1-4C22-A4AD-EFE8E14D2823}" srcOrd="1" destOrd="0" presId="urn:microsoft.com/office/officeart/2005/8/layout/list1"/>
    <dgm:cxn modelId="{C7BF1133-A0DE-4068-80E0-06268086CE5D}" type="presParOf" srcId="{AE6D594D-000D-45D1-9B8D-39F4B4753A9B}" destId="{E9025AE1-7D2F-4970-9BA9-A05BA093BD56}" srcOrd="5" destOrd="0" presId="urn:microsoft.com/office/officeart/2005/8/layout/list1"/>
    <dgm:cxn modelId="{1B92EEC1-4F8F-4921-A15A-772F0599B1D5}" type="presParOf" srcId="{AE6D594D-000D-45D1-9B8D-39F4B4753A9B}" destId="{47027648-42CB-4411-AD9D-16268BF1FBC6}" srcOrd="6" destOrd="0" presId="urn:microsoft.com/office/officeart/2005/8/layout/list1"/>
    <dgm:cxn modelId="{A889AF61-A26A-48AF-95FA-AB51AE7A6E12}" type="presParOf" srcId="{AE6D594D-000D-45D1-9B8D-39F4B4753A9B}" destId="{4B2AF410-28B9-4E92-BA6F-4D78A39A795A}" srcOrd="7" destOrd="0" presId="urn:microsoft.com/office/officeart/2005/8/layout/list1"/>
    <dgm:cxn modelId="{9E275FD6-2F61-47E4-9D2A-C980CB8AB387}" type="presParOf" srcId="{AE6D594D-000D-45D1-9B8D-39F4B4753A9B}" destId="{4FCC2099-54F0-431A-9D0A-CCF1A8CCD128}" srcOrd="8" destOrd="0" presId="urn:microsoft.com/office/officeart/2005/8/layout/list1"/>
    <dgm:cxn modelId="{2B30F40D-58B6-4901-81C1-AE07A85285BE}" type="presParOf" srcId="{4FCC2099-54F0-431A-9D0A-CCF1A8CCD128}" destId="{92B5E96A-5BFF-4962-A0A7-4BBB315935FD}" srcOrd="0" destOrd="0" presId="urn:microsoft.com/office/officeart/2005/8/layout/list1"/>
    <dgm:cxn modelId="{84000612-57DD-4A84-BE94-964940134369}" type="presParOf" srcId="{4FCC2099-54F0-431A-9D0A-CCF1A8CCD128}" destId="{2FE71CB5-407E-45D1-AB32-C36BC7DD48B0}" srcOrd="1" destOrd="0" presId="urn:microsoft.com/office/officeart/2005/8/layout/list1"/>
    <dgm:cxn modelId="{8E0F4B2C-445B-4CBB-B801-B6A2E9271AE1}" type="presParOf" srcId="{AE6D594D-000D-45D1-9B8D-39F4B4753A9B}" destId="{6E3FF43A-71C4-4D25-A3A4-9F65E2057A6E}" srcOrd="9" destOrd="0" presId="urn:microsoft.com/office/officeart/2005/8/layout/list1"/>
    <dgm:cxn modelId="{7D33C6FF-521C-4B12-857F-F84992F7771D}" type="presParOf" srcId="{AE6D594D-000D-45D1-9B8D-39F4B4753A9B}" destId="{BEFAF6E7-E9AD-447E-A42C-84283750839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5D9D5-812F-4A07-9E6B-49BCDBC9A707}">
      <dsp:nvSpPr>
        <dsp:cNvPr id="0" name=""/>
        <dsp:cNvSpPr/>
      </dsp:nvSpPr>
      <dsp:spPr>
        <a:xfrm>
          <a:off x="0" y="354981"/>
          <a:ext cx="9296400" cy="171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1504" tIns="333248" rIns="72150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Previous materials evaluation</a:t>
          </a:r>
        </a:p>
        <a:p>
          <a:pPr marL="171450" lvl="1" indent="-171450" algn="l" defTabSz="711200">
            <a:lnSpc>
              <a:spcPct val="90000"/>
            </a:lnSpc>
            <a:spcBef>
              <a:spcPct val="0"/>
            </a:spcBef>
            <a:spcAft>
              <a:spcPct val="15000"/>
            </a:spcAft>
            <a:buChar char="•"/>
          </a:pPr>
          <a:r>
            <a:rPr lang="en-US" sz="1600" kern="1200"/>
            <a:t>Construction/plumbing codes and records</a:t>
          </a:r>
        </a:p>
        <a:p>
          <a:pPr marL="171450" lvl="1" indent="-171450" algn="l" defTabSz="711200">
            <a:lnSpc>
              <a:spcPct val="90000"/>
            </a:lnSpc>
            <a:spcBef>
              <a:spcPct val="0"/>
            </a:spcBef>
            <a:spcAft>
              <a:spcPct val="15000"/>
            </a:spcAft>
            <a:buChar char="•"/>
          </a:pPr>
          <a:r>
            <a:rPr lang="en-US" sz="1600" kern="1200"/>
            <a:t>Water system records</a:t>
          </a:r>
        </a:p>
        <a:p>
          <a:pPr marL="171450" lvl="1" indent="-171450" algn="l" defTabSz="711200">
            <a:lnSpc>
              <a:spcPct val="90000"/>
            </a:lnSpc>
            <a:spcBef>
              <a:spcPct val="0"/>
            </a:spcBef>
            <a:spcAft>
              <a:spcPct val="15000"/>
            </a:spcAft>
            <a:buChar char="•"/>
          </a:pPr>
          <a:r>
            <a:rPr lang="en-US" sz="1600" kern="1200"/>
            <a:t>Local ordinances</a:t>
          </a:r>
        </a:p>
        <a:p>
          <a:pPr marL="171450" lvl="1" indent="-171450" algn="l" defTabSz="711200">
            <a:lnSpc>
              <a:spcPct val="90000"/>
            </a:lnSpc>
            <a:spcBef>
              <a:spcPct val="0"/>
            </a:spcBef>
            <a:spcAft>
              <a:spcPct val="15000"/>
            </a:spcAft>
            <a:buChar char="•"/>
          </a:pPr>
          <a:r>
            <a:rPr lang="en-US" sz="1600" kern="1200" dirty="0"/>
            <a:t>Distribution system inspections</a:t>
          </a:r>
        </a:p>
      </dsp:txBody>
      <dsp:txXfrm>
        <a:off x="0" y="354981"/>
        <a:ext cx="9296400" cy="1713600"/>
      </dsp:txXfrm>
    </dsp:sp>
    <dsp:sp modelId="{6376D801-5C0C-4467-A88C-03F6FB85291F}">
      <dsp:nvSpPr>
        <dsp:cNvPr id="0" name=""/>
        <dsp:cNvSpPr/>
      </dsp:nvSpPr>
      <dsp:spPr>
        <a:xfrm>
          <a:off x="464820" y="118821"/>
          <a:ext cx="6507480"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67" tIns="0" rIns="245967" bIns="0" numCol="1" spcCol="1270" anchor="ctr" anchorCtr="0">
          <a:noAutofit/>
        </a:bodyPr>
        <a:lstStyle/>
        <a:p>
          <a:pPr marL="0" lvl="0" indent="0" algn="l" defTabSz="711200">
            <a:lnSpc>
              <a:spcPct val="90000"/>
            </a:lnSpc>
            <a:spcBef>
              <a:spcPct val="0"/>
            </a:spcBef>
            <a:spcAft>
              <a:spcPct val="35000"/>
            </a:spcAft>
            <a:buNone/>
          </a:pPr>
          <a:r>
            <a:rPr lang="en-US" sz="1600" kern="1200"/>
            <a:t>Required records for identification:</a:t>
          </a:r>
        </a:p>
      </dsp:txBody>
      <dsp:txXfrm>
        <a:off x="487877" y="141878"/>
        <a:ext cx="6461366" cy="426206"/>
      </dsp:txXfrm>
    </dsp:sp>
    <dsp:sp modelId="{239BDB1F-533B-4BA6-89C0-B7C7B14C0BE8}">
      <dsp:nvSpPr>
        <dsp:cNvPr id="0" name=""/>
        <dsp:cNvSpPr/>
      </dsp:nvSpPr>
      <dsp:spPr>
        <a:xfrm>
          <a:off x="0" y="2391141"/>
          <a:ext cx="9296400" cy="201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1504" tIns="333248" rIns="72150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Ohio banned lead Sept 1988 </a:t>
          </a:r>
        </a:p>
        <a:p>
          <a:pPr marL="171450" lvl="1" indent="-171450" algn="l" defTabSz="711200">
            <a:lnSpc>
              <a:spcPct val="90000"/>
            </a:lnSpc>
            <a:spcBef>
              <a:spcPct val="0"/>
            </a:spcBef>
            <a:spcAft>
              <a:spcPct val="15000"/>
            </a:spcAft>
            <a:buChar char="•"/>
          </a:pPr>
          <a:r>
            <a:rPr lang="en-US" sz="1600" kern="1200"/>
            <a:t>Basic visual inspection </a:t>
          </a:r>
        </a:p>
        <a:p>
          <a:pPr marL="171450" lvl="1" indent="-171450" algn="l" defTabSz="711200">
            <a:lnSpc>
              <a:spcPct val="90000"/>
            </a:lnSpc>
            <a:spcBef>
              <a:spcPct val="0"/>
            </a:spcBef>
            <a:spcAft>
              <a:spcPct val="15000"/>
            </a:spcAft>
            <a:buChar char="•"/>
          </a:pPr>
          <a:r>
            <a:rPr lang="en-US" sz="1600" kern="1200"/>
            <a:t>Customer survey</a:t>
          </a:r>
        </a:p>
        <a:p>
          <a:pPr marL="171450" lvl="1" indent="-171450" algn="l" defTabSz="711200">
            <a:lnSpc>
              <a:spcPct val="90000"/>
            </a:lnSpc>
            <a:spcBef>
              <a:spcPct val="0"/>
            </a:spcBef>
            <a:spcAft>
              <a:spcPct val="15000"/>
            </a:spcAft>
            <a:buChar char="•"/>
          </a:pPr>
          <a:r>
            <a:rPr lang="en-US" sz="1600" kern="1200"/>
            <a:t>Predictive models </a:t>
          </a:r>
        </a:p>
        <a:p>
          <a:pPr marL="171450" lvl="1" indent="-171450" algn="l" defTabSz="711200">
            <a:lnSpc>
              <a:spcPct val="90000"/>
            </a:lnSpc>
            <a:spcBef>
              <a:spcPct val="0"/>
            </a:spcBef>
            <a:spcAft>
              <a:spcPct val="15000"/>
            </a:spcAft>
            <a:buChar char="•"/>
          </a:pPr>
          <a:r>
            <a:rPr lang="en-US" sz="1600" kern="1200"/>
            <a:t>Water samples (lead ID only)</a:t>
          </a:r>
        </a:p>
        <a:p>
          <a:pPr marL="171450" lvl="1" indent="-171450" algn="l" defTabSz="711200">
            <a:lnSpc>
              <a:spcPct val="90000"/>
            </a:lnSpc>
            <a:spcBef>
              <a:spcPct val="0"/>
            </a:spcBef>
            <a:spcAft>
              <a:spcPct val="15000"/>
            </a:spcAft>
            <a:buChar char="•"/>
          </a:pPr>
          <a:r>
            <a:rPr lang="en-US" sz="1600" kern="1200" dirty="0"/>
            <a:t>Excavation </a:t>
          </a:r>
        </a:p>
      </dsp:txBody>
      <dsp:txXfrm>
        <a:off x="0" y="2391141"/>
        <a:ext cx="9296400" cy="2016000"/>
      </dsp:txXfrm>
    </dsp:sp>
    <dsp:sp modelId="{7578D2A7-CEE0-4B8E-8C71-15FAF8177C41}">
      <dsp:nvSpPr>
        <dsp:cNvPr id="0" name=""/>
        <dsp:cNvSpPr/>
      </dsp:nvSpPr>
      <dsp:spPr>
        <a:xfrm>
          <a:off x="464820" y="2154981"/>
          <a:ext cx="6507480"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67" tIns="0" rIns="245967" bIns="0" numCol="1" spcCol="1270" anchor="ctr" anchorCtr="0">
          <a:noAutofit/>
        </a:bodyPr>
        <a:lstStyle/>
        <a:p>
          <a:pPr marL="0" lvl="0" indent="0" algn="l" defTabSz="711200">
            <a:lnSpc>
              <a:spcPct val="90000"/>
            </a:lnSpc>
            <a:spcBef>
              <a:spcPct val="0"/>
            </a:spcBef>
            <a:spcAft>
              <a:spcPct val="35000"/>
            </a:spcAft>
            <a:buNone/>
          </a:pPr>
          <a:r>
            <a:rPr lang="en-US" sz="1600" kern="1200"/>
            <a:t>Additional possible methods of identification: </a:t>
          </a:r>
        </a:p>
      </dsp:txBody>
      <dsp:txXfrm>
        <a:off x="487877" y="2178038"/>
        <a:ext cx="646136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00613-0EC3-40D3-BD3D-32A6ED1ACF44}">
      <dsp:nvSpPr>
        <dsp:cNvPr id="0" name=""/>
        <dsp:cNvSpPr/>
      </dsp:nvSpPr>
      <dsp:spPr>
        <a:xfrm>
          <a:off x="3214" y="1207505"/>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789A6C-CCFD-4167-A1A1-34AF00E4DB68}">
      <dsp:nvSpPr>
        <dsp:cNvPr id="0" name=""/>
        <dsp:cNvSpPr/>
      </dsp:nvSpPr>
      <dsp:spPr>
        <a:xfrm>
          <a:off x="258246" y="1449786"/>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kern="1200" dirty="0"/>
            <a:t>Division of Environmental and Financial Assistance (Loans)</a:t>
          </a:r>
        </a:p>
      </dsp:txBody>
      <dsp:txXfrm>
        <a:off x="300935" y="1492475"/>
        <a:ext cx="2209908" cy="1372129"/>
      </dsp:txXfrm>
    </dsp:sp>
    <dsp:sp modelId="{752B0528-749B-4340-9854-628CCAF597BD}">
      <dsp:nvSpPr>
        <dsp:cNvPr id="0" name=""/>
        <dsp:cNvSpPr/>
      </dsp:nvSpPr>
      <dsp:spPr>
        <a:xfrm>
          <a:off x="2808565" y="1207505"/>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9176A-DFC5-4153-BE58-94E0A1DBD543}">
      <dsp:nvSpPr>
        <dsp:cNvPr id="0" name=""/>
        <dsp:cNvSpPr/>
      </dsp:nvSpPr>
      <dsp:spPr>
        <a:xfrm>
          <a:off x="3063597" y="1449786"/>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kern="1200" dirty="0"/>
            <a:t>Lead and Copper (Compliance)</a:t>
          </a:r>
        </a:p>
      </dsp:txBody>
      <dsp:txXfrm>
        <a:off x="3106286" y="1492475"/>
        <a:ext cx="2209908" cy="1372129"/>
      </dsp:txXfrm>
    </dsp:sp>
    <dsp:sp modelId="{64B990F5-4FBE-48E2-8943-A098ECEB3854}">
      <dsp:nvSpPr>
        <dsp:cNvPr id="0" name=""/>
        <dsp:cNvSpPr/>
      </dsp:nvSpPr>
      <dsp:spPr>
        <a:xfrm>
          <a:off x="5613915" y="1207505"/>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614CEA-C78E-48C0-9A4C-2CB382ABEABE}">
      <dsp:nvSpPr>
        <dsp:cNvPr id="0" name=""/>
        <dsp:cNvSpPr/>
      </dsp:nvSpPr>
      <dsp:spPr>
        <a:xfrm>
          <a:off x="5868947" y="1449786"/>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kern="1200" dirty="0"/>
            <a:t>Fiscal Administration (RFP, Reimbursement)</a:t>
          </a:r>
        </a:p>
      </dsp:txBody>
      <dsp:txXfrm>
        <a:off x="5911636" y="1492475"/>
        <a:ext cx="2209908" cy="1372129"/>
      </dsp:txXfrm>
    </dsp:sp>
    <dsp:sp modelId="{57E0B915-3664-4F53-AA9E-08E20AF38E4A}">
      <dsp:nvSpPr>
        <dsp:cNvPr id="0" name=""/>
        <dsp:cNvSpPr/>
      </dsp:nvSpPr>
      <dsp:spPr>
        <a:xfrm>
          <a:off x="8419266" y="1207505"/>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5F6F0-CC9C-4226-9C08-401DD14B052C}">
      <dsp:nvSpPr>
        <dsp:cNvPr id="0" name=""/>
        <dsp:cNvSpPr/>
      </dsp:nvSpPr>
      <dsp:spPr>
        <a:xfrm>
          <a:off x="8674298" y="1449786"/>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kern="1200" dirty="0"/>
            <a:t>Drinking Water Technical Assistance (Set Asides)</a:t>
          </a:r>
        </a:p>
      </dsp:txBody>
      <dsp:txXfrm>
        <a:off x="8716987" y="1492475"/>
        <a:ext cx="2209908" cy="13721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039E2-62F8-40F6-9839-DD859DFEE1CF}">
      <dsp:nvSpPr>
        <dsp:cNvPr id="0" name=""/>
        <dsp:cNvSpPr/>
      </dsp:nvSpPr>
      <dsp:spPr>
        <a:xfrm>
          <a:off x="857" y="0"/>
          <a:ext cx="3471862" cy="41147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43" tIns="0" rIns="342943" bIns="330200" numCol="1" spcCol="1270" anchor="t" anchorCtr="0">
          <a:noAutofit/>
        </a:bodyPr>
        <a:lstStyle/>
        <a:p>
          <a:pPr marL="0" lvl="0" indent="0" algn="l" defTabSz="755650">
            <a:lnSpc>
              <a:spcPct val="90000"/>
            </a:lnSpc>
            <a:spcBef>
              <a:spcPct val="0"/>
            </a:spcBef>
            <a:spcAft>
              <a:spcPct val="35000"/>
            </a:spcAft>
            <a:buNone/>
          </a:pPr>
          <a:r>
            <a:rPr lang="en-US" sz="1700" kern="1200"/>
            <a:t>All Ohio community and not-for-profit non-transient non-community water systems were eligible for the program.</a:t>
          </a:r>
        </a:p>
      </dsp:txBody>
      <dsp:txXfrm>
        <a:off x="857" y="1645919"/>
        <a:ext cx="3471862" cy="2468879"/>
      </dsp:txXfrm>
    </dsp:sp>
    <dsp:sp modelId="{86FDA044-2B80-4772-AC68-167DEC98BF34}">
      <dsp:nvSpPr>
        <dsp:cNvPr id="0" name=""/>
        <dsp:cNvSpPr/>
      </dsp:nvSpPr>
      <dsp:spPr>
        <a:xfrm>
          <a:off x="857" y="0"/>
          <a:ext cx="3471862" cy="164591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342943" tIns="165100" rIns="34294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7" y="0"/>
        <a:ext cx="3471862" cy="1645919"/>
      </dsp:txXfrm>
    </dsp:sp>
    <dsp:sp modelId="{E7FA3869-63EE-47C5-913C-4B940ACF7C8F}">
      <dsp:nvSpPr>
        <dsp:cNvPr id="0" name=""/>
        <dsp:cNvSpPr/>
      </dsp:nvSpPr>
      <dsp:spPr>
        <a:xfrm>
          <a:off x="3750468" y="0"/>
          <a:ext cx="3471862" cy="41147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43" tIns="0" rIns="342943" bIns="330200" numCol="1" spcCol="1270" anchor="t" anchorCtr="0">
          <a:noAutofit/>
        </a:bodyPr>
        <a:lstStyle/>
        <a:p>
          <a:pPr marL="0" lvl="0" indent="0" algn="l" defTabSz="755650">
            <a:lnSpc>
              <a:spcPct val="90000"/>
            </a:lnSpc>
            <a:spcBef>
              <a:spcPct val="0"/>
            </a:spcBef>
            <a:spcAft>
              <a:spcPct val="35000"/>
            </a:spcAft>
            <a:buNone/>
          </a:pPr>
          <a:r>
            <a:rPr lang="en-US" sz="1700" kern="1200"/>
            <a:t>Eligible PWSs were invited to apply by filling out an application detailing which (up to all 3) service categories they were applying for assistance with, then describing their service line inventory status and work plan as of the date of submission.</a:t>
          </a:r>
        </a:p>
      </dsp:txBody>
      <dsp:txXfrm>
        <a:off x="3750468" y="1645919"/>
        <a:ext cx="3471862" cy="2468879"/>
      </dsp:txXfrm>
    </dsp:sp>
    <dsp:sp modelId="{85356F8D-C94F-4720-81AC-4767A229C520}">
      <dsp:nvSpPr>
        <dsp:cNvPr id="0" name=""/>
        <dsp:cNvSpPr/>
      </dsp:nvSpPr>
      <dsp:spPr>
        <a:xfrm>
          <a:off x="3750468" y="0"/>
          <a:ext cx="3471862" cy="164591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342943" tIns="165100" rIns="34294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50468" y="0"/>
        <a:ext cx="3471862" cy="1645919"/>
      </dsp:txXfrm>
    </dsp:sp>
    <dsp:sp modelId="{2DA6924E-E9B4-4252-8BEF-054A057656ED}">
      <dsp:nvSpPr>
        <dsp:cNvPr id="0" name=""/>
        <dsp:cNvSpPr/>
      </dsp:nvSpPr>
      <dsp:spPr>
        <a:xfrm>
          <a:off x="7500080" y="0"/>
          <a:ext cx="3471862" cy="41147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43" tIns="0" rIns="342943" bIns="330200" numCol="1" spcCol="1270" anchor="t" anchorCtr="0">
          <a:noAutofit/>
        </a:bodyPr>
        <a:lstStyle/>
        <a:p>
          <a:pPr marL="0" lvl="0" indent="0" algn="l" defTabSz="755650">
            <a:lnSpc>
              <a:spcPct val="90000"/>
            </a:lnSpc>
            <a:spcBef>
              <a:spcPct val="0"/>
            </a:spcBef>
            <a:spcAft>
              <a:spcPct val="35000"/>
            </a:spcAft>
            <a:buNone/>
          </a:pPr>
          <a:r>
            <a:rPr lang="en-US" sz="1700" kern="1200"/>
            <a:t>Ohio EPA reviewed and prioritized the submitted applications before presenting them to the approved contractors.</a:t>
          </a:r>
        </a:p>
        <a:p>
          <a:pPr marL="114300" lvl="1" indent="-114300" algn="l" defTabSz="577850">
            <a:lnSpc>
              <a:spcPct val="90000"/>
            </a:lnSpc>
            <a:spcBef>
              <a:spcPct val="0"/>
            </a:spcBef>
            <a:spcAft>
              <a:spcPct val="15000"/>
            </a:spcAft>
            <a:buChar char="•"/>
          </a:pPr>
          <a:r>
            <a:rPr lang="en-US" sz="1300" kern="1200"/>
            <a:t>Small (&lt;3k) systems</a:t>
          </a:r>
        </a:p>
        <a:p>
          <a:pPr marL="114300" lvl="1" indent="-114300" algn="l" defTabSz="577850">
            <a:lnSpc>
              <a:spcPct val="90000"/>
            </a:lnSpc>
            <a:spcBef>
              <a:spcPct val="0"/>
            </a:spcBef>
            <a:spcAft>
              <a:spcPct val="15000"/>
            </a:spcAft>
            <a:buChar char="•"/>
          </a:pPr>
          <a:r>
            <a:rPr lang="en-US" sz="1300" kern="1200"/>
            <a:t>Service Group A</a:t>
          </a:r>
        </a:p>
      </dsp:txBody>
      <dsp:txXfrm>
        <a:off x="7500080" y="1645919"/>
        <a:ext cx="3471862" cy="2468879"/>
      </dsp:txXfrm>
    </dsp:sp>
    <dsp:sp modelId="{E01BC2D7-AD13-4A2D-B01B-14C012ECA96E}">
      <dsp:nvSpPr>
        <dsp:cNvPr id="0" name=""/>
        <dsp:cNvSpPr/>
      </dsp:nvSpPr>
      <dsp:spPr>
        <a:xfrm>
          <a:off x="7500080" y="0"/>
          <a:ext cx="3471862" cy="164591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342943" tIns="165100" rIns="342943"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00080" y="0"/>
        <a:ext cx="3471862" cy="1645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40CB3-A76E-47A5-BAA4-7B908FD1862D}">
      <dsp:nvSpPr>
        <dsp:cNvPr id="0" name=""/>
        <dsp:cNvSpPr/>
      </dsp:nvSpPr>
      <dsp:spPr>
        <a:xfrm>
          <a:off x="0" y="353271"/>
          <a:ext cx="7620000" cy="970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458216" rIns="591397" bIns="156464" numCol="1" spcCol="1270" anchor="t" anchorCtr="0">
          <a:noAutofit/>
        </a:bodyPr>
        <a:lstStyle/>
        <a:p>
          <a:pPr marL="228600" lvl="1" indent="-228600" algn="l" defTabSz="977900">
            <a:lnSpc>
              <a:spcPct val="100000"/>
            </a:lnSpc>
            <a:spcBef>
              <a:spcPct val="0"/>
            </a:spcBef>
            <a:spcAft>
              <a:spcPct val="15000"/>
            </a:spcAft>
            <a:buChar char="•"/>
          </a:pPr>
          <a:r>
            <a:rPr lang="en-US" sz="2200" kern="1200"/>
            <a:t>Fostoria, Sandusky, Niles, Warren, Galion</a:t>
          </a:r>
        </a:p>
      </dsp:txBody>
      <dsp:txXfrm>
        <a:off x="0" y="353271"/>
        <a:ext cx="7620000" cy="970200"/>
      </dsp:txXfrm>
    </dsp:sp>
    <dsp:sp modelId="{A9DBFF8D-E5A3-4F3E-8CC1-87D1DE1417B0}">
      <dsp:nvSpPr>
        <dsp:cNvPr id="0" name=""/>
        <dsp:cNvSpPr/>
      </dsp:nvSpPr>
      <dsp:spPr>
        <a:xfrm>
          <a:off x="381000" y="28551"/>
          <a:ext cx="5334000" cy="6494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977900">
            <a:lnSpc>
              <a:spcPct val="100000"/>
            </a:lnSpc>
            <a:spcBef>
              <a:spcPct val="0"/>
            </a:spcBef>
            <a:spcAft>
              <a:spcPct val="35000"/>
            </a:spcAft>
            <a:buNone/>
          </a:pPr>
          <a:r>
            <a:rPr lang="en-US" sz="2200" kern="1200"/>
            <a:t>5 northern communities earlier this year</a:t>
          </a:r>
        </a:p>
      </dsp:txBody>
      <dsp:txXfrm>
        <a:off x="412703" y="60254"/>
        <a:ext cx="5270594" cy="586034"/>
      </dsp:txXfrm>
    </dsp:sp>
    <dsp:sp modelId="{47027648-42CB-4411-AD9D-16268BF1FBC6}">
      <dsp:nvSpPr>
        <dsp:cNvPr id="0" name=""/>
        <dsp:cNvSpPr/>
      </dsp:nvSpPr>
      <dsp:spPr>
        <a:xfrm>
          <a:off x="0" y="1766991"/>
          <a:ext cx="7620000" cy="13166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458216" rIns="591397" bIns="156464" numCol="1" spcCol="1270" anchor="t" anchorCtr="0">
          <a:noAutofit/>
        </a:bodyPr>
        <a:lstStyle/>
        <a:p>
          <a:pPr marL="228600" lvl="1" indent="-228600" algn="l" defTabSz="977900">
            <a:lnSpc>
              <a:spcPct val="100000"/>
            </a:lnSpc>
            <a:spcBef>
              <a:spcPct val="0"/>
            </a:spcBef>
            <a:spcAft>
              <a:spcPct val="15000"/>
            </a:spcAft>
            <a:buChar char="•"/>
          </a:pPr>
          <a:r>
            <a:rPr lang="en-US" sz="2200" kern="1200"/>
            <a:t>Sidney, Mid-Ohio WSD-Plain City, Wyoming, Zanesville, Urbana, Eaton</a:t>
          </a:r>
        </a:p>
      </dsp:txBody>
      <dsp:txXfrm>
        <a:off x="0" y="1766991"/>
        <a:ext cx="7620000" cy="1316699"/>
      </dsp:txXfrm>
    </dsp:sp>
    <dsp:sp modelId="{B84F52E0-8CE1-4C22-A4AD-EFE8E14D2823}">
      <dsp:nvSpPr>
        <dsp:cNvPr id="0" name=""/>
        <dsp:cNvSpPr/>
      </dsp:nvSpPr>
      <dsp:spPr>
        <a:xfrm>
          <a:off x="381000" y="1442271"/>
          <a:ext cx="5334000" cy="6494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977900">
            <a:lnSpc>
              <a:spcPct val="100000"/>
            </a:lnSpc>
            <a:spcBef>
              <a:spcPct val="0"/>
            </a:spcBef>
            <a:spcAft>
              <a:spcPct val="35000"/>
            </a:spcAft>
            <a:buNone/>
          </a:pPr>
          <a:r>
            <a:rPr lang="en-US" sz="2200" kern="1200"/>
            <a:t>6 current communities in progress</a:t>
          </a:r>
        </a:p>
      </dsp:txBody>
      <dsp:txXfrm>
        <a:off x="412703" y="1473974"/>
        <a:ext cx="5270594" cy="586034"/>
      </dsp:txXfrm>
    </dsp:sp>
    <dsp:sp modelId="{BEFAF6E7-E9AD-447E-A42C-84283750839A}">
      <dsp:nvSpPr>
        <dsp:cNvPr id="0" name=""/>
        <dsp:cNvSpPr/>
      </dsp:nvSpPr>
      <dsp:spPr>
        <a:xfrm>
          <a:off x="0" y="3527211"/>
          <a:ext cx="7620000" cy="970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458216" rIns="591397" bIns="156464" numCol="1" spcCol="1270" anchor="t" anchorCtr="0">
          <a:noAutofit/>
        </a:bodyPr>
        <a:lstStyle/>
        <a:p>
          <a:pPr marL="228600" lvl="1" indent="-228600" algn="l" defTabSz="977900">
            <a:lnSpc>
              <a:spcPct val="100000"/>
            </a:lnSpc>
            <a:spcBef>
              <a:spcPct val="0"/>
            </a:spcBef>
            <a:spcAft>
              <a:spcPct val="15000"/>
            </a:spcAft>
            <a:buChar char="•"/>
          </a:pPr>
          <a:r>
            <a:rPr lang="en-US" sz="2200" kern="1200"/>
            <a:t>Lockland, Baltimore, Union City</a:t>
          </a:r>
        </a:p>
      </dsp:txBody>
      <dsp:txXfrm>
        <a:off x="0" y="3527211"/>
        <a:ext cx="7620000" cy="970200"/>
      </dsp:txXfrm>
    </dsp:sp>
    <dsp:sp modelId="{2FE71CB5-407E-45D1-AB32-C36BC7DD48B0}">
      <dsp:nvSpPr>
        <dsp:cNvPr id="0" name=""/>
        <dsp:cNvSpPr/>
      </dsp:nvSpPr>
      <dsp:spPr>
        <a:xfrm>
          <a:off x="381000" y="3202491"/>
          <a:ext cx="5334000" cy="6494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977900">
            <a:lnSpc>
              <a:spcPct val="100000"/>
            </a:lnSpc>
            <a:spcBef>
              <a:spcPct val="0"/>
            </a:spcBef>
            <a:spcAft>
              <a:spcPct val="35000"/>
            </a:spcAft>
            <a:buNone/>
          </a:pPr>
          <a:r>
            <a:rPr lang="en-US" sz="2200" kern="1200"/>
            <a:t>3 communities have been non-responsive</a:t>
          </a:r>
        </a:p>
      </dsp:txBody>
      <dsp:txXfrm>
        <a:off x="412703" y="3234194"/>
        <a:ext cx="527059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BF6765-1CDE-48BD-E066-21B218BFA2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3E2254-A90E-FEB1-6A20-FB3B63B84B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A0BD13-2069-407C-A563-A02D22447263}" type="datetimeFigureOut">
              <a:rPr lang="en-US" smtClean="0"/>
              <a:t>11/18/2024</a:t>
            </a:fld>
            <a:endParaRPr lang="en-US"/>
          </a:p>
        </p:txBody>
      </p:sp>
      <p:sp>
        <p:nvSpPr>
          <p:cNvPr id="4" name="Footer Placeholder 3">
            <a:extLst>
              <a:ext uri="{FF2B5EF4-FFF2-40B4-BE49-F238E27FC236}">
                <a16:creationId xmlns:a16="http://schemas.microsoft.com/office/drawing/2014/main" id="{FAAC16C7-265E-100E-5890-76D9EE01A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74BB9EC-5381-63E6-6DF7-D36C6B80E8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F77355-1174-4E39-A47D-9966DF02549A}" type="slidenum">
              <a:rPr lang="en-US" smtClean="0"/>
              <a:t>‹#›</a:t>
            </a:fld>
            <a:endParaRPr lang="en-US"/>
          </a:p>
        </p:txBody>
      </p:sp>
    </p:spTree>
    <p:extLst>
      <p:ext uri="{BB962C8B-B14F-4D97-AF65-F5344CB8AC3E}">
        <p14:creationId xmlns:p14="http://schemas.microsoft.com/office/powerpoint/2010/main" val="904839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2CF46-EEA8-4CCD-ADA9-97D0F66BC086}"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4BBE0-705B-4270-80D0-5A1C6056C147}" type="slidenum">
              <a:rPr lang="en-US" smtClean="0"/>
              <a:t>‹#›</a:t>
            </a:fld>
            <a:endParaRPr lang="en-US"/>
          </a:p>
        </p:txBody>
      </p:sp>
    </p:spTree>
    <p:extLst>
      <p:ext uri="{BB962C8B-B14F-4D97-AF65-F5344CB8AC3E}">
        <p14:creationId xmlns:p14="http://schemas.microsoft.com/office/powerpoint/2010/main" val="3587637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 LSLR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28A1FD-DE30-4196-835B-DC94D12BBD47}"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61418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EA08B9-AB8B-45D9-9391-52BD9118C88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20679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1936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145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4403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4403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248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A61B91-D05C-4906-9304-D1DF2F694797}"/>
              </a:ext>
            </a:extLst>
          </p:cNvPr>
          <p:cNvSpPr>
            <a:spLocks noGrp="1"/>
          </p:cNvSpPr>
          <p:nvPr>
            <p:ph type="dt" sz="half" idx="10"/>
          </p:nvPr>
        </p:nvSpPr>
        <p:spPr/>
        <p:txBody>
          <a:bodyPr/>
          <a:lstStyle/>
          <a:p>
            <a:fld id="{78CE5482-EBA0-45B4-981F-CBFFF360E1E3}" type="datetimeFigureOut">
              <a:rPr lang="en-US" smtClean="0"/>
              <a:t>11/18/2024</a:t>
            </a:fld>
            <a:endParaRPr lang="en-US"/>
          </a:p>
        </p:txBody>
      </p:sp>
      <p:sp>
        <p:nvSpPr>
          <p:cNvPr id="4" name="Footer Placeholder 3">
            <a:extLst>
              <a:ext uri="{FF2B5EF4-FFF2-40B4-BE49-F238E27FC236}">
                <a16:creationId xmlns:a16="http://schemas.microsoft.com/office/drawing/2014/main" id="{DF84B74C-3A4B-43A0-B60C-56B48C841291}"/>
              </a:ext>
            </a:extLst>
          </p:cNvPr>
          <p:cNvSpPr>
            <a:spLocks noGrp="1"/>
          </p:cNvSpPr>
          <p:nvPr>
            <p:ph type="ftr" sz="quarter" idx="11"/>
          </p:nvPr>
        </p:nvSpPr>
        <p:spPr/>
        <p:txBody>
          <a:bodyPr/>
          <a:lstStyle/>
          <a:p>
            <a:endParaRPr lang="en-US"/>
          </a:p>
        </p:txBody>
      </p:sp>
      <p:sp>
        <p:nvSpPr>
          <p:cNvPr id="5" name="TextBox 5">
            <a:extLst>
              <a:ext uri="{FF2B5EF4-FFF2-40B4-BE49-F238E27FC236}">
                <a16:creationId xmlns:a16="http://schemas.microsoft.com/office/drawing/2014/main" id="{98E4F559-45FC-4209-84AE-4AE286CA03F6}"/>
              </a:ext>
            </a:extLst>
          </p:cNvPr>
          <p:cNvSpPr txBox="1"/>
          <p:nvPr userDrawn="1"/>
        </p:nvSpPr>
        <p:spPr>
          <a:xfrm>
            <a:off x="11318226" y="6385024"/>
            <a:ext cx="396262"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fld id="{ED92E319-FBE3-4E05-B7FC-F9F30F9B49F8}" type="slidenum">
              <a:rPr lang="en-US" sz="1400" smtClean="0">
                <a:solidFill>
                  <a:srgbClr val="0046AD"/>
                </a:solidFill>
              </a:rPr>
              <a:pPr/>
              <a:t>‹#›</a:t>
            </a:fld>
            <a:endParaRPr lang="en-US" sz="1400" dirty="0">
              <a:solidFill>
                <a:srgbClr val="0046AD"/>
              </a:solidFill>
            </a:endParaRPr>
          </a:p>
        </p:txBody>
      </p:sp>
    </p:spTree>
    <p:extLst>
      <p:ext uri="{BB962C8B-B14F-4D97-AF65-F5344CB8AC3E}">
        <p14:creationId xmlns:p14="http://schemas.microsoft.com/office/powerpoint/2010/main" val="103218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B0B3AF"/>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47842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473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66330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3962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3962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CE5482-EBA0-45B4-981F-CBFFF360E1E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96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424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424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CE5482-EBA0-45B4-981F-CBFFF360E1E3}"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62830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CE5482-EBA0-45B4-981F-CBFFF360E1E3}"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33631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2895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1274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CE5482-EBA0-45B4-981F-CBFFF360E1E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195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68901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lvl1pPr>
              <a:defRPr>
                <a:latin typeface="Source Sans 3" panose="020B0503030403020204" pitchFamily="34" charset="0"/>
              </a:defRPr>
            </a:lvl1pPr>
          </a:lstStyle>
          <a:p>
            <a:fld id="{78CE5482-EBA0-45B4-981F-CBFFF360E1E3}" type="datetimeFigureOut">
              <a:rPr lang="en-US" smtClean="0"/>
              <a:pPr/>
              <a:t>11/18/2024</a:t>
            </a:fld>
            <a:endParaRPr lang="en-US" dirty="0"/>
          </a:p>
        </p:txBody>
      </p:sp>
      <p:sp>
        <p:nvSpPr>
          <p:cNvPr id="6" name="Footer Placeholder 5"/>
          <p:cNvSpPr>
            <a:spLocks noGrp="1"/>
          </p:cNvSpPr>
          <p:nvPr>
            <p:ph type="ftr" sz="quarter" idx="11"/>
          </p:nvPr>
        </p:nvSpPr>
        <p:spPr/>
        <p:txBody>
          <a:bodyPr/>
          <a:lstStyle>
            <a:lvl1pPr>
              <a:defRPr>
                <a:latin typeface="Source Sans 3" panose="020B0503030403020204" pitchFamily="34" charset="0"/>
              </a:defRPr>
            </a:lvl1pPr>
          </a:lstStyle>
          <a:p>
            <a:endParaRPr lang="en-US" dirty="0"/>
          </a:p>
        </p:txBody>
      </p:sp>
    </p:spTree>
    <p:extLst>
      <p:ext uri="{BB962C8B-B14F-4D97-AF65-F5344CB8AC3E}">
        <p14:creationId xmlns:p14="http://schemas.microsoft.com/office/powerpoint/2010/main" val="2186123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44428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4403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4403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31308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A61B91-D05C-4906-9304-D1DF2F694797}"/>
              </a:ext>
            </a:extLst>
          </p:cNvPr>
          <p:cNvSpPr>
            <a:spLocks noGrp="1"/>
          </p:cNvSpPr>
          <p:nvPr>
            <p:ph type="dt" sz="half" idx="10"/>
          </p:nvPr>
        </p:nvSpPr>
        <p:spPr/>
        <p:txBody>
          <a:bodyPr/>
          <a:lstStyle/>
          <a:p>
            <a:fld id="{78CE5482-EBA0-45B4-981F-CBFFF360E1E3}" type="datetimeFigureOut">
              <a:rPr lang="en-US" smtClean="0"/>
              <a:t>11/18/2024</a:t>
            </a:fld>
            <a:endParaRPr lang="en-US"/>
          </a:p>
        </p:txBody>
      </p:sp>
      <p:sp>
        <p:nvSpPr>
          <p:cNvPr id="4" name="Footer Placeholder 3">
            <a:extLst>
              <a:ext uri="{FF2B5EF4-FFF2-40B4-BE49-F238E27FC236}">
                <a16:creationId xmlns:a16="http://schemas.microsoft.com/office/drawing/2014/main" id="{DF84B74C-3A4B-43A0-B60C-56B48C841291}"/>
              </a:ext>
            </a:extLst>
          </p:cNvPr>
          <p:cNvSpPr>
            <a:spLocks noGrp="1"/>
          </p:cNvSpPr>
          <p:nvPr>
            <p:ph type="ftr" sz="quarter" idx="11"/>
          </p:nvPr>
        </p:nvSpPr>
        <p:spPr/>
        <p:txBody>
          <a:bodyPr/>
          <a:lstStyle/>
          <a:p>
            <a:endParaRPr lang="en-US"/>
          </a:p>
        </p:txBody>
      </p:sp>
      <p:sp>
        <p:nvSpPr>
          <p:cNvPr id="5" name="TextBox 5">
            <a:extLst>
              <a:ext uri="{FF2B5EF4-FFF2-40B4-BE49-F238E27FC236}">
                <a16:creationId xmlns:a16="http://schemas.microsoft.com/office/drawing/2014/main" id="{98E4F559-45FC-4209-84AE-4AE286CA03F6}"/>
              </a:ext>
            </a:extLst>
          </p:cNvPr>
          <p:cNvSpPr txBox="1"/>
          <p:nvPr userDrawn="1"/>
        </p:nvSpPr>
        <p:spPr>
          <a:xfrm>
            <a:off x="11318226" y="6385024"/>
            <a:ext cx="396262"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fld id="{ED92E319-FBE3-4E05-B7FC-F9F30F9B49F8}" type="slidenum">
              <a:rPr lang="en-US" sz="1400" smtClean="0">
                <a:solidFill>
                  <a:srgbClr val="0046AD"/>
                </a:solidFill>
              </a:rPr>
              <a:pPr/>
              <a:t>‹#›</a:t>
            </a:fld>
            <a:endParaRPr lang="en-US" sz="1400" dirty="0">
              <a:solidFill>
                <a:srgbClr val="0046AD"/>
              </a:solidFill>
            </a:endParaRPr>
          </a:p>
        </p:txBody>
      </p:sp>
    </p:spTree>
    <p:extLst>
      <p:ext uri="{BB962C8B-B14F-4D97-AF65-F5344CB8AC3E}">
        <p14:creationId xmlns:p14="http://schemas.microsoft.com/office/powerpoint/2010/main" val="446605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3BDF33-72DC-75C9-FF2E-D19578CE37A6}"/>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003E87-7919-4519-9AA0-974FE03DA541}" type="datetimeFigureOut">
              <a:rPr kumimoji="0" lang="en-US" sz="1200" b="0" i="0" u="none" strike="noStrike" kern="1200" cap="none" spc="0" normalizeH="0" baseline="0" noProof="0" smtClean="0">
                <a:ln>
                  <a:noFill/>
                </a:ln>
                <a:solidFill>
                  <a:prstClr val="black">
                    <a:tint val="75000"/>
                  </a:prstClr>
                </a:solidFill>
                <a:effectLst/>
                <a:uLnTx/>
                <a:uFillTx/>
                <a:latin typeface="Source Sans 3" panose="020B0503030403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11/18/2024</a:t>
            </a:fld>
            <a:endParaRPr kumimoji="0" lang="en-US" sz="1200" b="0" i="0" u="none" strike="noStrike" kern="1200" cap="none" spc="0" normalizeH="0" baseline="0" noProof="0">
              <a:ln>
                <a:noFill/>
              </a:ln>
              <a:solidFill>
                <a:prstClr val="black">
                  <a:tint val="75000"/>
                </a:prstClr>
              </a:solidFill>
              <a:effectLst/>
              <a:uLnTx/>
              <a:uFillTx/>
              <a:latin typeface="Source Sans 3" panose="020B0503030403020204" pitchFamily="34" charset="0"/>
              <a:ea typeface="+mn-ea"/>
              <a:cs typeface="+mn-cs"/>
            </a:endParaRPr>
          </a:p>
        </p:txBody>
      </p:sp>
      <p:sp>
        <p:nvSpPr>
          <p:cNvPr id="3" name="Footer Placeholder 2">
            <a:extLst>
              <a:ext uri="{FF2B5EF4-FFF2-40B4-BE49-F238E27FC236}">
                <a16:creationId xmlns:a16="http://schemas.microsoft.com/office/drawing/2014/main" id="{03EAF08C-4AA2-FAE6-4F88-58B69BFA19A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Source Sans 3" panose="020B0503030403020204" pitchFamily="34" charset="0"/>
              <a:ea typeface="+mn-ea"/>
              <a:cs typeface="+mn-cs"/>
            </a:endParaRPr>
          </a:p>
        </p:txBody>
      </p:sp>
      <p:sp>
        <p:nvSpPr>
          <p:cNvPr id="4" name="Slide Number Placeholder 3">
            <a:extLst>
              <a:ext uri="{FF2B5EF4-FFF2-40B4-BE49-F238E27FC236}">
                <a16:creationId xmlns:a16="http://schemas.microsoft.com/office/drawing/2014/main" id="{73A018F5-4791-E2F9-B262-AB22C62A4170}"/>
              </a:ext>
            </a:extLst>
          </p:cNvPr>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5C2AEB8-C2A3-4D79-B640-EA9DB503A4C2}" type="slidenum">
              <a:rPr kumimoji="0" lang="en-US" sz="18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50384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bg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0488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5511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6407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3962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3962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8CE5482-EBA0-45B4-981F-CBFFF360E1E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79804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424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424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CE5482-EBA0-45B4-981F-CBFFF360E1E3}"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4728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068E-66EA-DAC4-E910-AAC4CAC4B8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3A4244-ADE0-44FC-A18B-DF33955F1797}"/>
              </a:ext>
            </a:extLst>
          </p:cNvPr>
          <p:cNvSpPr>
            <a:spLocks noGrp="1"/>
          </p:cNvSpPr>
          <p:nvPr>
            <p:ph type="dt" sz="half" idx="10"/>
          </p:nvPr>
        </p:nvSpPr>
        <p:spPr/>
        <p:txBody>
          <a:bodyPr/>
          <a:lstStyle/>
          <a:p>
            <a:fld id="{78CE5482-EBA0-45B4-981F-CBFFF360E1E3}" type="datetimeFigureOut">
              <a:rPr lang="en-US" smtClean="0"/>
              <a:t>11/18/2024</a:t>
            </a:fld>
            <a:endParaRPr lang="en-US"/>
          </a:p>
        </p:txBody>
      </p:sp>
      <p:sp>
        <p:nvSpPr>
          <p:cNvPr id="4" name="Footer Placeholder 3">
            <a:extLst>
              <a:ext uri="{FF2B5EF4-FFF2-40B4-BE49-F238E27FC236}">
                <a16:creationId xmlns:a16="http://schemas.microsoft.com/office/drawing/2014/main" id="{AC070203-9A7F-E05E-5528-7CBD76F3A1B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27775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CE5482-EBA0-45B4-981F-CBFFF360E1E3}"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5053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2895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1274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CE5482-EBA0-45B4-981F-CBFFF360E1E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6781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lvl1pPr>
              <a:defRPr>
                <a:latin typeface="Source Sans 3" panose="020B0503030403020204" pitchFamily="34" charset="0"/>
              </a:defRPr>
            </a:lvl1pPr>
          </a:lstStyle>
          <a:p>
            <a:fld id="{78CE5482-EBA0-45B4-981F-CBFFF360E1E3}" type="datetimeFigureOut">
              <a:rPr lang="en-US" smtClean="0"/>
              <a:pPr/>
              <a:t>11/18/2024</a:t>
            </a:fld>
            <a:endParaRPr lang="en-US" dirty="0"/>
          </a:p>
        </p:txBody>
      </p:sp>
      <p:sp>
        <p:nvSpPr>
          <p:cNvPr id="6" name="Footer Placeholder 5"/>
          <p:cNvSpPr>
            <a:spLocks noGrp="1"/>
          </p:cNvSpPr>
          <p:nvPr>
            <p:ph type="ftr" sz="quarter" idx="11"/>
          </p:nvPr>
        </p:nvSpPr>
        <p:spPr/>
        <p:txBody>
          <a:bodyPr/>
          <a:lstStyle>
            <a:lvl1pPr>
              <a:defRPr>
                <a:latin typeface="Source Sans 3" panose="020B0503030403020204" pitchFamily="34" charset="0"/>
              </a:defRPr>
            </a:lvl1pPr>
          </a:lstStyle>
          <a:p>
            <a:endParaRPr lang="en-US" dirty="0"/>
          </a:p>
        </p:txBody>
      </p:sp>
    </p:spTree>
    <p:extLst>
      <p:ext uri="{BB962C8B-B14F-4D97-AF65-F5344CB8AC3E}">
        <p14:creationId xmlns:p14="http://schemas.microsoft.com/office/powerpoint/2010/main" val="1314561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134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4403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4403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51182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A61B91-D05C-4906-9304-D1DF2F694797}"/>
              </a:ext>
            </a:extLst>
          </p:cNvPr>
          <p:cNvSpPr>
            <a:spLocks noGrp="1"/>
          </p:cNvSpPr>
          <p:nvPr>
            <p:ph type="dt" sz="half" idx="10"/>
          </p:nvPr>
        </p:nvSpPr>
        <p:spPr/>
        <p:txBody>
          <a:bodyPr/>
          <a:lstStyle/>
          <a:p>
            <a:fld id="{78CE5482-EBA0-45B4-981F-CBFFF360E1E3}" type="datetimeFigureOut">
              <a:rPr lang="en-US" smtClean="0"/>
              <a:t>11/18/2024</a:t>
            </a:fld>
            <a:endParaRPr lang="en-US"/>
          </a:p>
        </p:txBody>
      </p:sp>
      <p:sp>
        <p:nvSpPr>
          <p:cNvPr id="4" name="Footer Placeholder 3">
            <a:extLst>
              <a:ext uri="{FF2B5EF4-FFF2-40B4-BE49-F238E27FC236}">
                <a16:creationId xmlns:a16="http://schemas.microsoft.com/office/drawing/2014/main" id="{DF84B74C-3A4B-43A0-B60C-56B48C841291}"/>
              </a:ext>
            </a:extLst>
          </p:cNvPr>
          <p:cNvSpPr>
            <a:spLocks noGrp="1"/>
          </p:cNvSpPr>
          <p:nvPr>
            <p:ph type="ftr" sz="quarter" idx="11"/>
          </p:nvPr>
        </p:nvSpPr>
        <p:spPr/>
        <p:txBody>
          <a:bodyPr/>
          <a:lstStyle/>
          <a:p>
            <a:endParaRPr lang="en-US"/>
          </a:p>
        </p:txBody>
      </p:sp>
      <p:sp>
        <p:nvSpPr>
          <p:cNvPr id="5" name="TextBox 5">
            <a:extLst>
              <a:ext uri="{FF2B5EF4-FFF2-40B4-BE49-F238E27FC236}">
                <a16:creationId xmlns:a16="http://schemas.microsoft.com/office/drawing/2014/main" id="{98E4F559-45FC-4209-84AE-4AE286CA03F6}"/>
              </a:ext>
            </a:extLst>
          </p:cNvPr>
          <p:cNvSpPr txBox="1"/>
          <p:nvPr userDrawn="1"/>
        </p:nvSpPr>
        <p:spPr>
          <a:xfrm>
            <a:off x="11318226" y="6385024"/>
            <a:ext cx="396262"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fld id="{ED92E319-FBE3-4E05-B7FC-F9F30F9B49F8}" type="slidenum">
              <a:rPr lang="en-US" sz="1400" smtClean="0">
                <a:solidFill>
                  <a:srgbClr val="0046AD"/>
                </a:solidFill>
              </a:rPr>
              <a:pPr/>
              <a:t>‹#›</a:t>
            </a:fld>
            <a:endParaRPr lang="en-US" sz="1400" dirty="0">
              <a:solidFill>
                <a:srgbClr val="0046AD"/>
              </a:solidFill>
            </a:endParaRPr>
          </a:p>
        </p:txBody>
      </p:sp>
    </p:spTree>
    <p:extLst>
      <p:ext uri="{BB962C8B-B14F-4D97-AF65-F5344CB8AC3E}">
        <p14:creationId xmlns:p14="http://schemas.microsoft.com/office/powerpoint/2010/main" val="313895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62A542-4827-4018-B4D0-62621B22012D}" type="datetimeFigureOut">
              <a:rPr lang="en-US" smtClean="0"/>
              <a:t>11/18/2024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C65B00F-F968-4F68-94FE-0D8E332A1A0A}" type="slidenum">
              <a:rPr lang="en-US" smtClean="0"/>
              <a:t>‹#›</a:t>
            </a:fld>
            <a:endParaRPr lang="en-US"/>
          </a:p>
        </p:txBody>
      </p:sp>
    </p:spTree>
    <p:extLst>
      <p:ext uri="{BB962C8B-B14F-4D97-AF65-F5344CB8AC3E}">
        <p14:creationId xmlns:p14="http://schemas.microsoft.com/office/powerpoint/2010/main" val="3731053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505575"/>
            <a:ext cx="2844800" cy="234950"/>
          </a:xfrm>
          <a:prstGeom prst="rect">
            <a:avLst/>
          </a:prstGeom>
        </p:spPr>
        <p:txBody>
          <a:bodyPr/>
          <a:lstStyle/>
          <a:p>
            <a:endParaRPr lang="en-US" dirty="0"/>
          </a:p>
        </p:txBody>
      </p:sp>
      <p:sp>
        <p:nvSpPr>
          <p:cNvPr id="5" name="Footer Placeholder 4"/>
          <p:cNvSpPr>
            <a:spLocks noGrp="1"/>
          </p:cNvSpPr>
          <p:nvPr>
            <p:ph type="ftr" sz="quarter" idx="11"/>
          </p:nvPr>
        </p:nvSpPr>
        <p:spPr>
          <a:xfrm>
            <a:off x="4165600" y="6505575"/>
            <a:ext cx="3860800" cy="234950"/>
          </a:xfrm>
          <a:prstGeom prst="rect">
            <a:avLst/>
          </a:prstGeom>
        </p:spPr>
        <p:txBody>
          <a:bodyPr/>
          <a:lstStyle/>
          <a:p>
            <a:endParaRPr lang="en-US" dirty="0"/>
          </a:p>
        </p:txBody>
      </p:sp>
      <p:pic>
        <p:nvPicPr>
          <p:cNvPr id="7" name="Picture 6">
            <a:extLst>
              <a:ext uri="{FF2B5EF4-FFF2-40B4-BE49-F238E27FC236}">
                <a16:creationId xmlns:a16="http://schemas.microsoft.com/office/drawing/2014/main" id="{2B12364D-773A-FF4E-8777-CD33DA979A63}"/>
              </a:ext>
            </a:extLst>
          </p:cNvPr>
          <p:cNvPicPr>
            <a:picLocks noChangeAspect="1"/>
          </p:cNvPicPr>
          <p:nvPr userDrawn="1"/>
        </p:nvPicPr>
        <p:blipFill>
          <a:blip r:embed="rId2">
            <a:extLst>
              <a:ext uri="{28A0092B-C50C-407E-A947-70E740481C1C}">
                <a14:useLocalDpi xmlns:a14="http://schemas.microsoft.com/office/drawing/2010/main" val="0"/>
              </a:ext>
            </a:extLst>
          </a:blip>
          <a:srcRect t="20697" b="20697"/>
          <a:stretch/>
        </p:blipFill>
        <p:spPr>
          <a:xfrm>
            <a:off x="-1" y="-15835"/>
            <a:ext cx="12221743" cy="6873835"/>
          </a:xfrm>
          <a:prstGeom prst="rect">
            <a:avLst/>
          </a:prstGeom>
        </p:spPr>
      </p:pic>
      <p:sp>
        <p:nvSpPr>
          <p:cNvPr id="8" name="Rectangle 7">
            <a:extLst>
              <a:ext uri="{FF2B5EF4-FFF2-40B4-BE49-F238E27FC236}">
                <a16:creationId xmlns:a16="http://schemas.microsoft.com/office/drawing/2014/main" id="{78E3C254-FEAA-B9D1-17C9-5EF27B3E37DD}"/>
              </a:ext>
            </a:extLst>
          </p:cNvPr>
          <p:cNvSpPr>
            <a:spLocks/>
          </p:cNvSpPr>
          <p:nvPr userDrawn="1"/>
        </p:nvSpPr>
        <p:spPr>
          <a:xfrm>
            <a:off x="0" y="-15836"/>
            <a:ext cx="12236614" cy="6873836"/>
          </a:xfrm>
          <a:prstGeom prst="rect">
            <a:avLst/>
          </a:prstGeom>
          <a:solidFill>
            <a:schemeClr val="accent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fontAlgn="auto">
              <a:spcBef>
                <a:spcPts val="0"/>
              </a:spcBef>
              <a:spcAft>
                <a:spcPts val="0"/>
              </a:spcAft>
            </a:pPr>
            <a:endParaRPr lang="en-US" sz="900" dirty="0">
              <a:solidFill>
                <a:prstClr val="white"/>
              </a:solidFill>
              <a:latin typeface="Calibri"/>
            </a:endParaRPr>
          </a:p>
        </p:txBody>
      </p:sp>
      <p:sp>
        <p:nvSpPr>
          <p:cNvPr id="9" name="Rectangle 8">
            <a:extLst>
              <a:ext uri="{FF2B5EF4-FFF2-40B4-BE49-F238E27FC236}">
                <a16:creationId xmlns:a16="http://schemas.microsoft.com/office/drawing/2014/main" id="{150B398B-8EA4-3D88-503E-BB0753A31C77}"/>
              </a:ext>
            </a:extLst>
          </p:cNvPr>
          <p:cNvSpPr/>
          <p:nvPr userDrawn="1"/>
        </p:nvSpPr>
        <p:spPr>
          <a:xfrm>
            <a:off x="2667000" y="-14959"/>
            <a:ext cx="7060831" cy="6872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fontAlgn="auto">
              <a:spcBef>
                <a:spcPts val="0"/>
              </a:spcBef>
              <a:spcAft>
                <a:spcPts val="0"/>
              </a:spcAft>
            </a:pPr>
            <a:endParaRPr lang="en-US" sz="900" dirty="0">
              <a:solidFill>
                <a:prstClr val="white"/>
              </a:solidFill>
              <a:latin typeface="Calibri"/>
            </a:endParaRPr>
          </a:p>
        </p:txBody>
      </p:sp>
      <p:pic>
        <p:nvPicPr>
          <p:cNvPr id="10" name="Picture 9" descr="Text&#10;&#10;Description automatically generated with medium confidence">
            <a:extLst>
              <a:ext uri="{FF2B5EF4-FFF2-40B4-BE49-F238E27FC236}">
                <a16:creationId xmlns:a16="http://schemas.microsoft.com/office/drawing/2014/main" id="{FA7AACEF-6643-5843-4057-CF88721226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9053" y="5704196"/>
            <a:ext cx="3353894" cy="918854"/>
          </a:xfrm>
          <a:prstGeom prst="rect">
            <a:avLst/>
          </a:prstGeom>
        </p:spPr>
      </p:pic>
      <p:sp>
        <p:nvSpPr>
          <p:cNvPr id="13" name="Title 1">
            <a:extLst>
              <a:ext uri="{FF2B5EF4-FFF2-40B4-BE49-F238E27FC236}">
                <a16:creationId xmlns:a16="http://schemas.microsoft.com/office/drawing/2014/main" id="{A179045C-7155-55A9-DE92-3EF5571B80AD}"/>
              </a:ext>
            </a:extLst>
          </p:cNvPr>
          <p:cNvSpPr>
            <a:spLocks noGrp="1"/>
          </p:cNvSpPr>
          <p:nvPr>
            <p:ph type="title"/>
          </p:nvPr>
        </p:nvSpPr>
        <p:spPr>
          <a:xfrm>
            <a:off x="3124200" y="1066800"/>
            <a:ext cx="6110870" cy="1362075"/>
          </a:xfrm>
        </p:spPr>
        <p:txBody>
          <a:bodyPr anchor="ctr">
            <a:noAutofit/>
          </a:bodyPr>
          <a:lstStyle>
            <a:lvl1pPr algn="l">
              <a:defRPr sz="4400" b="1" cap="all"/>
            </a:lvl1pPr>
          </a:lstStyle>
          <a:p>
            <a:r>
              <a:rPr lang="en-US" dirty="0"/>
              <a:t>Click to edit Master title style</a:t>
            </a:r>
          </a:p>
        </p:txBody>
      </p:sp>
      <p:sp>
        <p:nvSpPr>
          <p:cNvPr id="14" name="Text Placeholder 2">
            <a:extLst>
              <a:ext uri="{FF2B5EF4-FFF2-40B4-BE49-F238E27FC236}">
                <a16:creationId xmlns:a16="http://schemas.microsoft.com/office/drawing/2014/main" id="{D213F1D2-5F65-47E5-E3E7-D5924924F71A}"/>
              </a:ext>
            </a:extLst>
          </p:cNvPr>
          <p:cNvSpPr>
            <a:spLocks noGrp="1"/>
          </p:cNvSpPr>
          <p:nvPr>
            <p:ph type="body" idx="1"/>
          </p:nvPr>
        </p:nvSpPr>
        <p:spPr>
          <a:xfrm>
            <a:off x="3124200" y="3276600"/>
            <a:ext cx="6110870" cy="1130300"/>
          </a:xfrm>
        </p:spPr>
        <p:txBody>
          <a:bodyPr anchor="ctr">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9780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9296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2286000" y="1600201"/>
            <a:ext cx="92964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EF22E166-70AF-D799-3DD6-DE78BF9E966D}"/>
              </a:ext>
            </a:extLst>
          </p:cNvPr>
          <p:cNvSpPr/>
          <p:nvPr userDrawn="1"/>
        </p:nvSpPr>
        <p:spPr>
          <a:xfrm>
            <a:off x="0" y="0"/>
            <a:ext cx="1676400" cy="6858000"/>
          </a:xfrm>
          <a:prstGeom prst="rect">
            <a:avLst/>
          </a:prstGeom>
          <a:solidFill>
            <a:srgbClr val="004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BEFCF93B-CDE6-8673-ADA8-4B65B49668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107" y="2640431"/>
            <a:ext cx="1260186" cy="1577138"/>
          </a:xfrm>
          <a:prstGeom prst="rect">
            <a:avLst/>
          </a:prstGeom>
        </p:spPr>
      </p:pic>
    </p:spTree>
    <p:extLst>
      <p:ext uri="{BB962C8B-B14F-4D97-AF65-F5344CB8AC3E}">
        <p14:creationId xmlns:p14="http://schemas.microsoft.com/office/powerpoint/2010/main" val="3299099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6BE8CA-185B-83A6-16D6-53E5C9A925D2}"/>
              </a:ext>
            </a:extLst>
          </p:cNvPr>
          <p:cNvSpPr/>
          <p:nvPr userDrawn="1"/>
        </p:nvSpPr>
        <p:spPr>
          <a:xfrm>
            <a:off x="0" y="0"/>
            <a:ext cx="17526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2" name="Title 1"/>
          <p:cNvSpPr>
            <a:spLocks noGrp="1"/>
          </p:cNvSpPr>
          <p:nvPr>
            <p:ph type="title"/>
          </p:nvPr>
        </p:nvSpPr>
        <p:spPr>
          <a:xfrm>
            <a:off x="2286000" y="274638"/>
            <a:ext cx="7620000" cy="1143000"/>
          </a:xfrm>
        </p:spPr>
        <p:txBody>
          <a:bodyPr/>
          <a:lstStyle/>
          <a:p>
            <a:r>
              <a:rPr lang="en-US" dirty="0"/>
              <a:t>Click to edit Master title style</a:t>
            </a:r>
          </a:p>
        </p:txBody>
      </p:sp>
      <p:sp>
        <p:nvSpPr>
          <p:cNvPr id="3" name="Content Placeholder 2"/>
          <p:cNvSpPr>
            <a:spLocks noGrp="1"/>
          </p:cNvSpPr>
          <p:nvPr>
            <p:ph idx="1"/>
          </p:nvPr>
        </p:nvSpPr>
        <p:spPr>
          <a:xfrm>
            <a:off x="2286000" y="1600201"/>
            <a:ext cx="76200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Text&#10;&#10;Description automatically generated with medium confidence">
            <a:extLst>
              <a:ext uri="{FF2B5EF4-FFF2-40B4-BE49-F238E27FC236}">
                <a16:creationId xmlns:a16="http://schemas.microsoft.com/office/drawing/2014/main" id="{BEFCF93B-CDE6-8673-ADA8-4B65B49668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107" y="2640431"/>
            <a:ext cx="1260186" cy="1577138"/>
          </a:xfrm>
          <a:prstGeom prst="rect">
            <a:avLst/>
          </a:prstGeom>
        </p:spPr>
      </p:pic>
    </p:spTree>
    <p:extLst>
      <p:ext uri="{BB962C8B-B14F-4D97-AF65-F5344CB8AC3E}">
        <p14:creationId xmlns:p14="http://schemas.microsoft.com/office/powerpoint/2010/main" val="147685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31314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9296400" cy="1143000"/>
          </a:xfrm>
        </p:spPr>
        <p:txBody>
          <a:bodyPr/>
          <a:lstStyle/>
          <a:p>
            <a:r>
              <a:rPr lang="en-US" dirty="0"/>
              <a:t>Click to edit Master title style</a:t>
            </a:r>
          </a:p>
        </p:txBody>
      </p:sp>
      <p:sp>
        <p:nvSpPr>
          <p:cNvPr id="3" name="Content Placeholder 2"/>
          <p:cNvSpPr>
            <a:spLocks noGrp="1"/>
          </p:cNvSpPr>
          <p:nvPr>
            <p:ph idx="1"/>
          </p:nvPr>
        </p:nvSpPr>
        <p:spPr>
          <a:xfrm>
            <a:off x="2286000" y="1600201"/>
            <a:ext cx="92964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E684D8C7-2B63-76A2-393E-3F78D05C479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7200" y="6245966"/>
            <a:ext cx="1676400" cy="459634"/>
          </a:xfrm>
          <a:prstGeom prst="rect">
            <a:avLst/>
          </a:prstGeom>
        </p:spPr>
      </p:pic>
    </p:spTree>
    <p:extLst>
      <p:ext uri="{BB962C8B-B14F-4D97-AF65-F5344CB8AC3E}">
        <p14:creationId xmlns:p14="http://schemas.microsoft.com/office/powerpoint/2010/main" val="2767946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AFFBAE-2927-2E06-F064-E680322487F1}"/>
              </a:ext>
            </a:extLst>
          </p:cNvPr>
          <p:cNvPicPr>
            <a:picLocks noChangeAspect="1"/>
          </p:cNvPicPr>
          <p:nvPr userDrawn="1"/>
        </p:nvPicPr>
        <p:blipFill>
          <a:blip r:embed="rId2"/>
          <a:stretch>
            <a:fillRect/>
          </a:stretch>
        </p:blipFill>
        <p:spPr>
          <a:xfrm>
            <a:off x="4648200" y="5912967"/>
            <a:ext cx="1962424" cy="885949"/>
          </a:xfrm>
          <a:prstGeom prst="rect">
            <a:avLst/>
          </a:prstGeom>
        </p:spPr>
      </p:pic>
      <p:sp>
        <p:nvSpPr>
          <p:cNvPr id="7" name="Rectangle 6">
            <a:extLst>
              <a:ext uri="{FF2B5EF4-FFF2-40B4-BE49-F238E27FC236}">
                <a16:creationId xmlns:a16="http://schemas.microsoft.com/office/drawing/2014/main" id="{3C9CCAAB-13C5-415D-A245-B4074417C48E}"/>
              </a:ext>
            </a:extLst>
          </p:cNvPr>
          <p:cNvSpPr/>
          <p:nvPr userDrawn="1"/>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05600" y="279977"/>
            <a:ext cx="4913745" cy="1327150"/>
          </a:xfrm>
        </p:spPr>
        <p:txBody>
          <a:bodyPr anchor="b">
            <a:noAutofit/>
          </a:bodyPr>
          <a:lstStyle>
            <a:lvl1pPr algn="l">
              <a:defRPr sz="4000" b="1"/>
            </a:lvl1pPr>
          </a:lstStyle>
          <a:p>
            <a:r>
              <a:rPr lang="en-US" dirty="0"/>
              <a:t>Click to edit Master title</a:t>
            </a:r>
          </a:p>
        </p:txBody>
      </p:sp>
      <p:sp>
        <p:nvSpPr>
          <p:cNvPr id="4" name="Text Placeholder 3"/>
          <p:cNvSpPr>
            <a:spLocks noGrp="1"/>
          </p:cNvSpPr>
          <p:nvPr>
            <p:ph type="body" sz="half" idx="2"/>
          </p:nvPr>
        </p:nvSpPr>
        <p:spPr>
          <a:xfrm>
            <a:off x="6705599" y="1607127"/>
            <a:ext cx="4913745" cy="4525964"/>
          </a:xfrm>
        </p:spPr>
        <p:txBody>
          <a:bodyPr>
            <a:normAutofit/>
          </a:bodyPr>
          <a:lstStyle>
            <a:lvl1pPr marL="0" indent="0">
              <a:buNone/>
              <a:defRPr sz="3600"/>
            </a:lvl1pPr>
            <a:lvl2pPr marL="457200" indent="0">
              <a:buNone/>
              <a:defRPr sz="3200"/>
            </a:lvl2pPr>
            <a:lvl3pPr marL="914400" indent="0">
              <a:buNone/>
              <a:defRPr sz="2000"/>
            </a:lvl3pPr>
            <a:lvl4pPr marL="1371600" indent="0">
              <a:buNone/>
              <a:defRPr sz="1800"/>
            </a:lvl4pPr>
            <a:lvl5pPr marL="1828800" indent="0">
              <a:buNone/>
              <a:defRPr sz="18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a:ln>
                  <a:noFill/>
                </a:ln>
                <a:solidFill>
                  <a:prstClr val="white"/>
                </a:solidFill>
                <a:effectLst/>
                <a:uLnTx/>
                <a:uFillTx/>
                <a:latin typeface="Source Sans 3" panose="020B0503030403020204" pitchFamily="34" charset="0"/>
                <a:ea typeface="+mn-ea"/>
                <a:cs typeface="Segoe UI" panose="020B0502040204020203" pitchFamily="34" charset="0"/>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white"/>
                </a:solidFill>
                <a:effectLst/>
                <a:uLnTx/>
                <a:uFillTx/>
                <a:latin typeface="Source Sans 3" panose="020B0503030403020204" pitchFamily="34" charset="0"/>
                <a:ea typeface="+mn-ea"/>
                <a:cs typeface="Segoe UI" panose="020B0502040204020203" pitchFamily="34" charset="0"/>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white"/>
                </a:solidFill>
                <a:effectLst/>
                <a:uLnTx/>
                <a:uFillTx/>
                <a:latin typeface="Source Sans 3" panose="020B0503030403020204" pitchFamily="34" charset="0"/>
                <a:ea typeface="+mn-ea"/>
                <a:cs typeface="Segoe UI" panose="020B0502040204020203" pitchFamily="34" charset="0"/>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white"/>
                </a:solidFill>
                <a:effectLst/>
                <a:uLnTx/>
                <a:uFillTx/>
                <a:latin typeface="Source Sans 3" panose="020B0503030403020204" pitchFamily="34" charset="0"/>
                <a:ea typeface="+mn-ea"/>
                <a:cs typeface="Segoe UI" panose="020B0502040204020203" pitchFamily="34" charset="0"/>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Source Sans 3" panose="020B0503030403020204" pitchFamily="34" charset="0"/>
                <a:ea typeface="+mn-ea"/>
                <a:cs typeface="Segoe UI" panose="020B0502040204020203" pitchFamily="34" charset="0"/>
              </a:rPr>
              <a:t>Fifth level</a:t>
            </a:r>
            <a:endParaRPr lang="en-US" dirty="0"/>
          </a:p>
        </p:txBody>
      </p:sp>
      <p:pic>
        <p:nvPicPr>
          <p:cNvPr id="3" name="Picture 2">
            <a:extLst>
              <a:ext uri="{FF2B5EF4-FFF2-40B4-BE49-F238E27FC236}">
                <a16:creationId xmlns:a16="http://schemas.microsoft.com/office/drawing/2014/main" id="{6C8A6A63-A70F-C674-6335-961E59C4EAD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5106" y="6233167"/>
            <a:ext cx="1676400" cy="459634"/>
          </a:xfrm>
          <a:prstGeom prst="rect">
            <a:avLst/>
          </a:prstGeom>
        </p:spPr>
      </p:pic>
    </p:spTree>
    <p:extLst>
      <p:ext uri="{BB962C8B-B14F-4D97-AF65-F5344CB8AC3E}">
        <p14:creationId xmlns:p14="http://schemas.microsoft.com/office/powerpoint/2010/main" val="1320105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9CCAAB-13C5-415D-A245-B4074417C48E}"/>
              </a:ext>
            </a:extLst>
          </p:cNvPr>
          <p:cNvSpPr/>
          <p:nvPr userDrawn="1"/>
        </p:nvSpPr>
        <p:spPr>
          <a:xfrm>
            <a:off x="-28575" y="0"/>
            <a:ext cx="48768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556" y="279977"/>
            <a:ext cx="4023687" cy="1327150"/>
          </a:xfrm>
        </p:spPr>
        <p:txBody>
          <a:bodyPr anchor="b">
            <a:noAutofit/>
          </a:bodyPr>
          <a:lstStyle>
            <a:lvl1pPr algn="l">
              <a:defRPr sz="4000" b="1"/>
            </a:lvl1pPr>
          </a:lstStyle>
          <a:p>
            <a:r>
              <a:rPr lang="en-US" dirty="0"/>
              <a:t>Click to edit Master title</a:t>
            </a:r>
          </a:p>
        </p:txBody>
      </p:sp>
      <p:sp>
        <p:nvSpPr>
          <p:cNvPr id="4" name="Text Placeholder 3"/>
          <p:cNvSpPr>
            <a:spLocks noGrp="1"/>
          </p:cNvSpPr>
          <p:nvPr>
            <p:ph type="body" sz="half" idx="2"/>
          </p:nvPr>
        </p:nvSpPr>
        <p:spPr>
          <a:xfrm>
            <a:off x="426556" y="1611745"/>
            <a:ext cx="4011084" cy="4525964"/>
          </a:xfrm>
        </p:spPr>
        <p:txBody>
          <a:bodyPr>
            <a:normAutofit/>
          </a:bodyPr>
          <a:lstStyle>
            <a:lvl1pPr marL="0" indent="0">
              <a:buNone/>
              <a:defRPr sz="3600"/>
            </a:lvl1pPr>
            <a:lvl2pPr marL="457200" indent="0">
              <a:buNone/>
              <a:defRPr sz="3200"/>
            </a:lvl2pPr>
            <a:lvl3pPr marL="914400" indent="0">
              <a:buNone/>
              <a:defRPr sz="2000"/>
            </a:lvl3pPr>
            <a:lvl4pPr marL="1371600" indent="0">
              <a:buNone/>
              <a:defRPr sz="1800"/>
            </a:lvl4pPr>
            <a:lvl5pPr marL="1828800" indent="0">
              <a:buNone/>
              <a:defRPr sz="18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6475C014-475C-46AB-78E6-A8E2BB39AC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78052" y="6282743"/>
            <a:ext cx="1708092" cy="468323"/>
          </a:xfrm>
          <a:prstGeom prst="rect">
            <a:avLst/>
          </a:prstGeom>
        </p:spPr>
      </p:pic>
    </p:spTree>
    <p:extLst>
      <p:ext uri="{BB962C8B-B14F-4D97-AF65-F5344CB8AC3E}">
        <p14:creationId xmlns:p14="http://schemas.microsoft.com/office/powerpoint/2010/main" val="2190300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7748AA-4AD1-1A87-16F9-6FC047F11FCA}"/>
              </a:ext>
            </a:extLst>
          </p:cNvPr>
          <p:cNvSpPr/>
          <p:nvPr userDrawn="1"/>
        </p:nvSpPr>
        <p:spPr>
          <a:xfrm>
            <a:off x="0" y="0"/>
            <a:ext cx="12192000" cy="1295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76200"/>
            <a:ext cx="10972800" cy="1143000"/>
          </a:xfrm>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A0C7AC53-AD70-E603-56BD-7F397B1A6144}"/>
              </a:ext>
            </a:extLst>
          </p:cNvPr>
          <p:cNvSpPr>
            <a:spLocks noGrp="1"/>
          </p:cNvSpPr>
          <p:nvPr>
            <p:ph sz="half" idx="1"/>
          </p:nvPr>
        </p:nvSpPr>
        <p:spPr>
          <a:xfrm>
            <a:off x="609600" y="1600201"/>
            <a:ext cx="10972800" cy="761999"/>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5B8C1A8-1FD6-B271-9F2C-93B9F25211A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15400" y="5715000"/>
            <a:ext cx="2857501" cy="783468"/>
          </a:xfrm>
          <a:prstGeom prst="rect">
            <a:avLst/>
          </a:prstGeom>
        </p:spPr>
      </p:pic>
    </p:spTree>
    <p:extLst>
      <p:ext uri="{BB962C8B-B14F-4D97-AF65-F5344CB8AC3E}">
        <p14:creationId xmlns:p14="http://schemas.microsoft.com/office/powerpoint/2010/main" val="2050559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7748AA-4AD1-1A87-16F9-6FC047F11FCA}"/>
              </a:ext>
            </a:extLst>
          </p:cNvPr>
          <p:cNvSpPr/>
          <p:nvPr userDrawn="1"/>
        </p:nvSpPr>
        <p:spPr>
          <a:xfrm>
            <a:off x="0" y="0"/>
            <a:ext cx="12192000" cy="1295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09600" y="76200"/>
            <a:ext cx="10972800" cy="1143000"/>
          </a:xfrm>
        </p:spPr>
        <p:txBody>
          <a:bodyPr/>
          <a:lstStyle>
            <a:lvl1pPr>
              <a:defRPr/>
            </a:lvl1pPr>
          </a:lstStyle>
          <a:p>
            <a:r>
              <a:rPr lang="en-US" dirty="0"/>
              <a:t>Distribution Grants</a:t>
            </a:r>
          </a:p>
        </p:txBody>
      </p:sp>
      <p:sp>
        <p:nvSpPr>
          <p:cNvPr id="6" name="Rectangle 5">
            <a:extLst>
              <a:ext uri="{FF2B5EF4-FFF2-40B4-BE49-F238E27FC236}">
                <a16:creationId xmlns:a16="http://schemas.microsoft.com/office/drawing/2014/main" id="{8011F58F-813B-B90F-12F0-ECAEFA0F3013}"/>
              </a:ext>
            </a:extLst>
          </p:cNvPr>
          <p:cNvSpPr/>
          <p:nvPr userDrawn="1"/>
        </p:nvSpPr>
        <p:spPr>
          <a:xfrm>
            <a:off x="0" y="1295400"/>
            <a:ext cx="12192000" cy="5562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0C7AC53-AD70-E603-56BD-7F397B1A6144}"/>
              </a:ext>
            </a:extLst>
          </p:cNvPr>
          <p:cNvSpPr>
            <a:spLocks noGrp="1"/>
          </p:cNvSpPr>
          <p:nvPr>
            <p:ph sz="half" idx="1" hasCustomPrompt="1"/>
          </p:nvPr>
        </p:nvSpPr>
        <p:spPr>
          <a:xfrm>
            <a:off x="609600" y="1600201"/>
            <a:ext cx="10972800" cy="761999"/>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a:t>
            </a:r>
            <a:r>
              <a:rPr lang="en-US" dirty="0" err="1"/>
              <a:t>lkvddfjhvjbbjfvjbtext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9F336530-89F1-9521-2DCA-79F7EEF861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55599" y="5793635"/>
            <a:ext cx="2779201" cy="761999"/>
          </a:xfrm>
          <a:prstGeom prst="rect">
            <a:avLst/>
          </a:prstGeom>
        </p:spPr>
      </p:pic>
    </p:spTree>
    <p:extLst>
      <p:ext uri="{BB962C8B-B14F-4D97-AF65-F5344CB8AC3E}">
        <p14:creationId xmlns:p14="http://schemas.microsoft.com/office/powerpoint/2010/main" val="1929587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7748AA-4AD1-1A87-16F9-6FC047F11FCA}"/>
              </a:ext>
            </a:extLst>
          </p:cNvPr>
          <p:cNvSpPr/>
          <p:nvPr userDrawn="1"/>
        </p:nvSpPr>
        <p:spPr>
          <a:xfrm>
            <a:off x="0" y="-76200"/>
            <a:ext cx="121920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980" y="-76200"/>
            <a:ext cx="10972800" cy="1143000"/>
          </a:xfrm>
        </p:spPr>
        <p:txBody>
          <a:bodyPr>
            <a:normAutofit/>
          </a:bodyPr>
          <a:lstStyle>
            <a:lvl1pPr>
              <a:defRPr sz="5600"/>
            </a:lvl1pPr>
          </a:lstStyle>
          <a:p>
            <a:r>
              <a:rPr lang="en-US" dirty="0"/>
              <a:t>Click to edit Master title style</a:t>
            </a:r>
          </a:p>
        </p:txBody>
      </p:sp>
      <p:sp>
        <p:nvSpPr>
          <p:cNvPr id="6" name="Rectangle 5">
            <a:extLst>
              <a:ext uri="{FF2B5EF4-FFF2-40B4-BE49-F238E27FC236}">
                <a16:creationId xmlns:a16="http://schemas.microsoft.com/office/drawing/2014/main" id="{8011F58F-813B-B90F-12F0-ECAEFA0F3013}"/>
              </a:ext>
            </a:extLst>
          </p:cNvPr>
          <p:cNvSpPr/>
          <p:nvPr userDrawn="1"/>
        </p:nvSpPr>
        <p:spPr>
          <a:xfrm>
            <a:off x="-25088" y="1143000"/>
            <a:ext cx="12217088" cy="5867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0C7AC53-AD70-E603-56BD-7F397B1A6144}"/>
              </a:ext>
            </a:extLst>
          </p:cNvPr>
          <p:cNvSpPr>
            <a:spLocks noGrp="1"/>
          </p:cNvSpPr>
          <p:nvPr>
            <p:ph sz="half" idx="1"/>
          </p:nvPr>
        </p:nvSpPr>
        <p:spPr>
          <a:xfrm>
            <a:off x="609600" y="1600201"/>
            <a:ext cx="10972800" cy="761999"/>
          </a:xfrm>
        </p:spPr>
        <p:txBody>
          <a:bodyPr/>
          <a:lstStyle>
            <a:lvl1pPr>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6047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11F58F-813B-B90F-12F0-ECAEFA0F3013}"/>
              </a:ext>
            </a:extLst>
          </p:cNvPr>
          <p:cNvSpPr/>
          <p:nvPr userDrawn="1"/>
        </p:nvSpPr>
        <p:spPr>
          <a:xfrm>
            <a:off x="0" y="0"/>
            <a:ext cx="12217088" cy="7010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0C7AC53-AD70-E603-56BD-7F397B1A6144}"/>
              </a:ext>
            </a:extLst>
          </p:cNvPr>
          <p:cNvSpPr>
            <a:spLocks noGrp="1"/>
          </p:cNvSpPr>
          <p:nvPr>
            <p:ph sz="half" idx="1"/>
          </p:nvPr>
        </p:nvSpPr>
        <p:spPr>
          <a:xfrm>
            <a:off x="609600" y="1600201"/>
            <a:ext cx="10972800" cy="761999"/>
          </a:xfrm>
        </p:spPr>
        <p:txBody>
          <a:bodyPr/>
          <a:lstStyle>
            <a:lvl1pPr>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Blue text on a black background&#10;&#10;Description automatically generated">
            <a:extLst>
              <a:ext uri="{FF2B5EF4-FFF2-40B4-BE49-F238E27FC236}">
                <a16:creationId xmlns:a16="http://schemas.microsoft.com/office/drawing/2014/main" id="{D8EFE5DB-1458-53DD-28B0-492D912436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60" y="6379482"/>
            <a:ext cx="1295399" cy="354896"/>
          </a:xfrm>
          <a:prstGeom prst="rect">
            <a:avLst/>
          </a:prstGeom>
        </p:spPr>
      </p:pic>
      <p:sp>
        <p:nvSpPr>
          <p:cNvPr id="8" name="Footer Placeholder 3">
            <a:extLst>
              <a:ext uri="{FF2B5EF4-FFF2-40B4-BE49-F238E27FC236}">
                <a16:creationId xmlns:a16="http://schemas.microsoft.com/office/drawing/2014/main" id="{8B308588-E386-10DA-4C5C-73185426CF34}"/>
              </a:ext>
            </a:extLst>
          </p:cNvPr>
          <p:cNvSpPr txBox="1">
            <a:spLocks/>
          </p:cNvSpPr>
          <p:nvPr userDrawn="1"/>
        </p:nvSpPr>
        <p:spPr>
          <a:xfrm>
            <a:off x="4165600" y="6356349"/>
            <a:ext cx="38608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1A4174"/>
                </a:solidFill>
                <a:effectLst/>
                <a:uLnTx/>
                <a:uFillTx/>
                <a:latin typeface="Calibri" pitchFamily="34" charset="0"/>
                <a:ea typeface="+mn-ea"/>
                <a:cs typeface="+mn-cs"/>
              </a:rPr>
              <a:t>Lead and Copper Rule</a:t>
            </a:r>
          </a:p>
        </p:txBody>
      </p:sp>
      <p:sp>
        <p:nvSpPr>
          <p:cNvPr id="9" name="TextBox 5">
            <a:extLst>
              <a:ext uri="{FF2B5EF4-FFF2-40B4-BE49-F238E27FC236}">
                <a16:creationId xmlns:a16="http://schemas.microsoft.com/office/drawing/2014/main" id="{876DEDFF-9F9D-8BEA-B331-76371917A451}"/>
              </a:ext>
            </a:extLst>
          </p:cNvPr>
          <p:cNvSpPr txBox="1"/>
          <p:nvPr userDrawn="1"/>
        </p:nvSpPr>
        <p:spPr>
          <a:xfrm>
            <a:off x="11318226" y="6385024"/>
            <a:ext cx="396262"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ED92E319-FBE3-4E05-B7FC-F9F30F9B49F8}" type="slidenum">
              <a:rPr kumimoji="0" lang="en-US" sz="1400" b="0" i="0" u="none" strike="noStrike" kern="1200" cap="none" spc="0" normalizeH="0" baseline="0" noProof="0" smtClean="0">
                <a:ln>
                  <a:noFill/>
                </a:ln>
                <a:solidFill>
                  <a:srgbClr val="1A4174"/>
                </a:solidFill>
                <a:effectLst/>
                <a:uLnTx/>
                <a:uFillTx/>
                <a:latin typeface="Calibri"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1A4174"/>
              </a:solidFill>
              <a:effectLst/>
              <a:uLnTx/>
              <a:uFillTx/>
              <a:latin typeface="Calibri" pitchFamily="34" charset="0"/>
              <a:ea typeface="+mn-ea"/>
              <a:cs typeface="+mn-cs"/>
            </a:endParaRPr>
          </a:p>
        </p:txBody>
      </p:sp>
    </p:spTree>
    <p:extLst>
      <p:ext uri="{BB962C8B-B14F-4D97-AF65-F5344CB8AC3E}">
        <p14:creationId xmlns:p14="http://schemas.microsoft.com/office/powerpoint/2010/main" val="1659820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CAF3DA69-2941-AADF-834A-6992623EEA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09600" y="6215304"/>
            <a:ext cx="1828800" cy="501419"/>
          </a:xfrm>
          <a:prstGeom prst="rect">
            <a:avLst/>
          </a:prstGeom>
        </p:spPr>
      </p:pic>
    </p:spTree>
    <p:extLst>
      <p:ext uri="{BB962C8B-B14F-4D97-AF65-F5344CB8AC3E}">
        <p14:creationId xmlns:p14="http://schemas.microsoft.com/office/powerpoint/2010/main" val="2474790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1144715-6EDA-04B5-CD78-0ACF227C807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09600" y="6248400"/>
            <a:ext cx="1676400" cy="459634"/>
          </a:xfrm>
          <a:prstGeom prst="rect">
            <a:avLst/>
          </a:prstGeom>
        </p:spPr>
      </p:pic>
    </p:spTree>
    <p:extLst>
      <p:ext uri="{BB962C8B-B14F-4D97-AF65-F5344CB8AC3E}">
        <p14:creationId xmlns:p14="http://schemas.microsoft.com/office/powerpoint/2010/main" val="2505844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4A2F3C-2FF6-7ACA-5E34-9DBEECB1F399}"/>
              </a:ext>
            </a:extLst>
          </p:cNvPr>
          <p:cNvPicPr>
            <a:picLocks noChangeAspect="1"/>
          </p:cNvPicPr>
          <p:nvPr userDrawn="1"/>
        </p:nvPicPr>
        <p:blipFill>
          <a:blip r:embed="rId2">
            <a:extLst>
              <a:ext uri="{28A0092B-C50C-407E-A947-70E740481C1C}">
                <a14:useLocalDpi xmlns:a14="http://schemas.microsoft.com/office/drawing/2010/main" val="0"/>
              </a:ext>
            </a:extLst>
          </a:blip>
          <a:srcRect t="20697" b="20697"/>
          <a:stretch/>
        </p:blipFill>
        <p:spPr>
          <a:xfrm flipH="1">
            <a:off x="-1" y="-15835"/>
            <a:ext cx="12221743" cy="6873835"/>
          </a:xfrm>
          <a:prstGeom prst="rect">
            <a:avLst/>
          </a:prstGeom>
        </p:spPr>
      </p:pic>
      <p:sp>
        <p:nvSpPr>
          <p:cNvPr id="9" name="Rectangle 8">
            <a:extLst>
              <a:ext uri="{FF2B5EF4-FFF2-40B4-BE49-F238E27FC236}">
                <a16:creationId xmlns:a16="http://schemas.microsoft.com/office/drawing/2014/main" id="{46EA53C5-DC11-EA50-3079-73F2035CAA3B}"/>
              </a:ext>
            </a:extLst>
          </p:cNvPr>
          <p:cNvSpPr>
            <a:spLocks/>
          </p:cNvSpPr>
          <p:nvPr userDrawn="1"/>
        </p:nvSpPr>
        <p:spPr>
          <a:xfrm>
            <a:off x="0" y="0"/>
            <a:ext cx="12236614" cy="6873835"/>
          </a:xfrm>
          <a:prstGeom prst="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fontAlgn="auto">
              <a:spcBef>
                <a:spcPts val="0"/>
              </a:spcBef>
              <a:spcAft>
                <a:spcPts val="0"/>
              </a:spcAft>
            </a:pPr>
            <a:endParaRPr lang="en-US" sz="900" dirty="0">
              <a:solidFill>
                <a:prstClr val="white"/>
              </a:solidFill>
              <a:latin typeface="Calibri"/>
            </a:endParaRPr>
          </a:p>
        </p:txBody>
      </p:sp>
      <p:sp>
        <p:nvSpPr>
          <p:cNvPr id="7" name="Rectangle 6">
            <a:extLst>
              <a:ext uri="{FF2B5EF4-FFF2-40B4-BE49-F238E27FC236}">
                <a16:creationId xmlns:a16="http://schemas.microsoft.com/office/drawing/2014/main" id="{E2C7D89A-D5D5-D211-522D-EEFF576E8E2B}"/>
              </a:ext>
            </a:extLst>
          </p:cNvPr>
          <p:cNvSpPr/>
          <p:nvPr userDrawn="1"/>
        </p:nvSpPr>
        <p:spPr>
          <a:xfrm>
            <a:off x="4677941" y="-47507"/>
            <a:ext cx="7558672" cy="69213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fontAlgn="auto">
              <a:spcBef>
                <a:spcPts val="0"/>
              </a:spcBef>
              <a:spcAft>
                <a:spcPts val="0"/>
              </a:spcAft>
            </a:pPr>
            <a:endParaRPr lang="en-US" sz="900" dirty="0">
              <a:solidFill>
                <a:prstClr val="white"/>
              </a:solidFill>
              <a:latin typeface="Calibri"/>
            </a:endParaRPr>
          </a:p>
        </p:txBody>
      </p:sp>
      <p:sp>
        <p:nvSpPr>
          <p:cNvPr id="2" name="Title 1"/>
          <p:cNvSpPr>
            <a:spLocks noGrp="1"/>
          </p:cNvSpPr>
          <p:nvPr>
            <p:ph type="title"/>
          </p:nvPr>
        </p:nvSpPr>
        <p:spPr>
          <a:xfrm>
            <a:off x="5562600" y="228601"/>
            <a:ext cx="6248400" cy="1143000"/>
          </a:xfrm>
        </p:spPr>
        <p:txBody>
          <a:bodyPr/>
          <a:lstStyle/>
          <a:p>
            <a:r>
              <a:rPr lang="en-US" dirty="0"/>
              <a:t>Click to edit Master title style</a:t>
            </a:r>
          </a:p>
        </p:txBody>
      </p:sp>
      <p:sp>
        <p:nvSpPr>
          <p:cNvPr id="3" name="Content Placeholder 2"/>
          <p:cNvSpPr>
            <a:spLocks noGrp="1"/>
          </p:cNvSpPr>
          <p:nvPr>
            <p:ph sz="half" idx="1"/>
          </p:nvPr>
        </p:nvSpPr>
        <p:spPr>
          <a:xfrm>
            <a:off x="5562600" y="1851819"/>
            <a:ext cx="6248400" cy="4525963"/>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88EE7A61-9417-B06A-E9A8-F1117537134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81000" y="5943600"/>
            <a:ext cx="2635682" cy="722649"/>
          </a:xfrm>
          <a:prstGeom prst="rect">
            <a:avLst/>
          </a:prstGeom>
        </p:spPr>
      </p:pic>
    </p:spTree>
    <p:extLst>
      <p:ext uri="{BB962C8B-B14F-4D97-AF65-F5344CB8AC3E}">
        <p14:creationId xmlns:p14="http://schemas.microsoft.com/office/powerpoint/2010/main" val="374066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3962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3962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8CE5482-EBA0-45B4-981F-CBFFF360E1E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0678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A21B0B-D96E-6559-6FA5-75292ACBB307}"/>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5BEB0D8E-FDEF-6699-E230-8D187C489516}"/>
              </a:ext>
            </a:extLst>
          </p:cNvPr>
          <p:cNvSpPr>
            <a:spLocks noGrp="1"/>
          </p:cNvSpPr>
          <p:nvPr>
            <p:ph type="title"/>
          </p:nvPr>
        </p:nvSpPr>
        <p:spPr/>
        <p:txBody>
          <a:bodyPr/>
          <a:lstStyle/>
          <a:p>
            <a:r>
              <a:rPr lang="en-US" dirty="0"/>
              <a:t>Click to edit Master title style</a:t>
            </a:r>
          </a:p>
        </p:txBody>
      </p:sp>
      <p:pic>
        <p:nvPicPr>
          <p:cNvPr id="2" name="Picture 1">
            <a:extLst>
              <a:ext uri="{FF2B5EF4-FFF2-40B4-BE49-F238E27FC236}">
                <a16:creationId xmlns:a16="http://schemas.microsoft.com/office/drawing/2014/main" id="{C50E853B-C910-8BF1-9F2C-AE731BEB1D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7200" y="6216573"/>
            <a:ext cx="1676400" cy="459634"/>
          </a:xfrm>
          <a:prstGeom prst="rect">
            <a:avLst/>
          </a:prstGeom>
        </p:spPr>
      </p:pic>
      <p:sp>
        <p:nvSpPr>
          <p:cNvPr id="7" name="TextBox 5">
            <a:extLst>
              <a:ext uri="{FF2B5EF4-FFF2-40B4-BE49-F238E27FC236}">
                <a16:creationId xmlns:a16="http://schemas.microsoft.com/office/drawing/2014/main" id="{ACD46FAB-3113-3521-2294-8F07F6D3D61C}"/>
              </a:ext>
            </a:extLst>
          </p:cNvPr>
          <p:cNvSpPr txBox="1"/>
          <p:nvPr userDrawn="1"/>
        </p:nvSpPr>
        <p:spPr>
          <a:xfrm>
            <a:off x="11318226" y="6385024"/>
            <a:ext cx="396262"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ED92E319-FBE3-4E05-B7FC-F9F30F9B49F8}" type="slidenum">
              <a:rPr kumimoji="0" lang="en-US" sz="1400" b="0" i="0" u="none" strike="noStrike" kern="1200" cap="none" spc="0" normalizeH="0" baseline="0" noProof="0" smtClean="0">
                <a:ln>
                  <a:noFill/>
                </a:ln>
                <a:solidFill>
                  <a:srgbClr val="C4D3F4"/>
                </a:solidFill>
                <a:effectLst/>
                <a:uLnTx/>
                <a:uFillTx/>
                <a:latin typeface="Calibri"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C4D3F4"/>
              </a:solidFill>
              <a:effectLst/>
              <a:uLnTx/>
              <a:uFillTx/>
              <a:latin typeface="Calibri" pitchFamily="34" charset="0"/>
              <a:ea typeface="+mn-ea"/>
              <a:cs typeface="+mn-cs"/>
            </a:endParaRPr>
          </a:p>
        </p:txBody>
      </p:sp>
      <p:sp>
        <p:nvSpPr>
          <p:cNvPr id="8" name="Footer Placeholder 3">
            <a:extLst>
              <a:ext uri="{FF2B5EF4-FFF2-40B4-BE49-F238E27FC236}">
                <a16:creationId xmlns:a16="http://schemas.microsoft.com/office/drawing/2014/main" id="{6DE5F00B-C6BC-2042-C523-2BE7F4543592}"/>
              </a:ext>
            </a:extLst>
          </p:cNvPr>
          <p:cNvSpPr txBox="1">
            <a:spLocks/>
          </p:cNvSpPr>
          <p:nvPr userDrawn="1"/>
        </p:nvSpPr>
        <p:spPr>
          <a:xfrm>
            <a:off x="4165600" y="6356351"/>
            <a:ext cx="38608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C4D3F4"/>
                </a:solidFill>
                <a:effectLst/>
                <a:uLnTx/>
                <a:uFillTx/>
                <a:latin typeface="Calibri" pitchFamily="34" charset="0"/>
                <a:ea typeface="+mn-ea"/>
                <a:cs typeface="+mn-cs"/>
              </a:rPr>
              <a:t>Lead and Copper Rule</a:t>
            </a:r>
          </a:p>
        </p:txBody>
      </p:sp>
    </p:spTree>
    <p:extLst>
      <p:ext uri="{BB962C8B-B14F-4D97-AF65-F5344CB8AC3E}">
        <p14:creationId xmlns:p14="http://schemas.microsoft.com/office/powerpoint/2010/main" val="41357470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5BEB0D8E-FDEF-6699-E230-8D187C489516}"/>
              </a:ext>
            </a:extLst>
          </p:cNvPr>
          <p:cNvSpPr>
            <a:spLocks noGrp="1"/>
          </p:cNvSpPr>
          <p:nvPr>
            <p:ph type="title"/>
          </p:nvPr>
        </p:nvSpPr>
        <p:spPr/>
        <p:txBody>
          <a:bodyPr/>
          <a:lstStyle/>
          <a:p>
            <a:r>
              <a:rPr lang="en-US" dirty="0"/>
              <a:t>Click to edit Master title style</a:t>
            </a:r>
          </a:p>
        </p:txBody>
      </p:sp>
      <p:pic>
        <p:nvPicPr>
          <p:cNvPr id="2" name="Picture 1">
            <a:extLst>
              <a:ext uri="{FF2B5EF4-FFF2-40B4-BE49-F238E27FC236}">
                <a16:creationId xmlns:a16="http://schemas.microsoft.com/office/drawing/2014/main" id="{3AD2FB96-4A45-2284-4448-30AA795E63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7200" y="6216573"/>
            <a:ext cx="1676400" cy="459634"/>
          </a:xfrm>
          <a:prstGeom prst="rect">
            <a:avLst/>
          </a:prstGeom>
        </p:spPr>
      </p:pic>
    </p:spTree>
    <p:extLst>
      <p:ext uri="{BB962C8B-B14F-4D97-AF65-F5344CB8AC3E}">
        <p14:creationId xmlns:p14="http://schemas.microsoft.com/office/powerpoint/2010/main" val="1147209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63AF22-A420-7FDA-B09D-262C22B2A6ED}"/>
              </a:ext>
            </a:extLst>
          </p:cNvPr>
          <p:cNvSpPr/>
          <p:nvPr userDrawn="1"/>
        </p:nvSpPr>
        <p:spPr>
          <a:xfrm>
            <a:off x="1" y="0"/>
            <a:ext cx="5263538" cy="6858000"/>
          </a:xfrm>
          <a:prstGeom prst="rect">
            <a:avLst/>
          </a:prstGeom>
          <a:gradFill flip="none" rotWithShape="1">
            <a:gsLst>
              <a:gs pos="26000">
                <a:srgbClr val="104682"/>
              </a:gs>
              <a:gs pos="100000">
                <a:srgbClr val="0071C5"/>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E5EFB7-15D0-8FE7-F22E-8D0E05A76874}"/>
              </a:ext>
            </a:extLst>
          </p:cNvPr>
          <p:cNvSpPr/>
          <p:nvPr userDrawn="1"/>
        </p:nvSpPr>
        <p:spPr>
          <a:xfrm>
            <a:off x="5263540" y="446"/>
            <a:ext cx="6928462" cy="685710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dirty="0"/>
          </a:p>
        </p:txBody>
      </p:sp>
      <p:sp>
        <p:nvSpPr>
          <p:cNvPr id="8" name="Rectangle 7">
            <a:extLst>
              <a:ext uri="{FF2B5EF4-FFF2-40B4-BE49-F238E27FC236}">
                <a16:creationId xmlns:a16="http://schemas.microsoft.com/office/drawing/2014/main" id="{9338C64D-C37E-5DE3-FE9A-AB6B8975DEAE}"/>
              </a:ext>
            </a:extLst>
          </p:cNvPr>
          <p:cNvSpPr/>
          <p:nvPr userDrawn="1"/>
        </p:nvSpPr>
        <p:spPr>
          <a:xfrm>
            <a:off x="0" y="5829751"/>
            <a:ext cx="12191999" cy="10282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04EAF96-1DFA-7F43-CE51-C5393CF8E035}"/>
              </a:ext>
            </a:extLst>
          </p:cNvPr>
          <p:cNvSpPr txBox="1">
            <a:spLocks/>
          </p:cNvSpPr>
          <p:nvPr userDrawn="1"/>
        </p:nvSpPr>
        <p:spPr>
          <a:xfrm>
            <a:off x="205216" y="163597"/>
            <a:ext cx="5733392" cy="2081696"/>
          </a:xfrm>
          <a:prstGeom prst="rect">
            <a:avLst/>
          </a:prstGeom>
        </p:spPr>
        <p:txBody>
          <a:bodyPr/>
          <a:lstStyle>
            <a:lvl1pPr algn="l" defTabSz="1828800" rtl="0" eaLnBrk="1" latinLnBrk="0" hangingPunct="1">
              <a:lnSpc>
                <a:spcPct val="90000"/>
              </a:lnSpc>
              <a:spcBef>
                <a:spcPct val="0"/>
              </a:spcBef>
              <a:buNone/>
              <a:defRPr sz="7200" kern="1200">
                <a:solidFill>
                  <a:schemeClr val="tx1"/>
                </a:solidFill>
                <a:latin typeface="Source Sans Pro Black" panose="020B0803030403020204" pitchFamily="34" charset="0"/>
                <a:ea typeface="+mj-ea"/>
                <a:cs typeface="+mj-cs"/>
              </a:defRPr>
            </a:lvl1pPr>
          </a:lstStyle>
          <a:p>
            <a:pPr>
              <a:lnSpc>
                <a:spcPct val="100000"/>
              </a:lnSpc>
            </a:pPr>
            <a:r>
              <a:rPr lang="en-US" sz="11500" dirty="0">
                <a:solidFill>
                  <a:schemeClr val="bg1"/>
                </a:solidFill>
              </a:rPr>
              <a:t>Thank</a:t>
            </a:r>
          </a:p>
        </p:txBody>
      </p:sp>
      <p:sp>
        <p:nvSpPr>
          <p:cNvPr id="10" name="Rectangle 9">
            <a:extLst>
              <a:ext uri="{FF2B5EF4-FFF2-40B4-BE49-F238E27FC236}">
                <a16:creationId xmlns:a16="http://schemas.microsoft.com/office/drawing/2014/main" id="{CC4E134B-711A-2516-A464-D345BF986D65}"/>
              </a:ext>
            </a:extLst>
          </p:cNvPr>
          <p:cNvSpPr/>
          <p:nvPr userDrawn="1"/>
        </p:nvSpPr>
        <p:spPr>
          <a:xfrm>
            <a:off x="0" y="5833339"/>
            <a:ext cx="6857108" cy="102421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6BA1EC9-4ED0-6144-E8AB-66B094832451}"/>
              </a:ext>
            </a:extLst>
          </p:cNvPr>
          <p:cNvSpPr txBox="1"/>
          <p:nvPr userDrawn="1"/>
        </p:nvSpPr>
        <p:spPr>
          <a:xfrm>
            <a:off x="186183" y="6199501"/>
            <a:ext cx="2966483" cy="461665"/>
          </a:xfrm>
          <a:prstGeom prst="rect">
            <a:avLst/>
          </a:prstGeom>
          <a:noFill/>
        </p:spPr>
        <p:txBody>
          <a:bodyPr wrap="square">
            <a:spAutoFit/>
          </a:bodyPr>
          <a:lstStyle/>
          <a:p>
            <a:pPr algn="ctr"/>
            <a:r>
              <a:rPr lang="en-US" sz="2400" b="1" dirty="0">
                <a:solidFill>
                  <a:schemeClr val="accent3">
                    <a:lumMod val="75000"/>
                  </a:schemeClr>
                </a:solidFill>
                <a:latin typeface="Source Sans Pro" panose="020B0503030403020204" pitchFamily="34" charset="0"/>
              </a:rPr>
              <a:t>Follow Ohio EPA on</a:t>
            </a:r>
          </a:p>
        </p:txBody>
      </p:sp>
      <p:pic>
        <p:nvPicPr>
          <p:cNvPr id="13" name="Picture 12" descr="Icon&#10;&#10;Description automatically generated">
            <a:extLst>
              <a:ext uri="{FF2B5EF4-FFF2-40B4-BE49-F238E27FC236}">
                <a16:creationId xmlns:a16="http://schemas.microsoft.com/office/drawing/2014/main" id="{0D33EE08-764C-7EEF-DDE6-19D4510087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5213" y="6145834"/>
            <a:ext cx="1919990" cy="548569"/>
          </a:xfrm>
          <a:prstGeom prst="rect">
            <a:avLst/>
          </a:prstGeom>
        </p:spPr>
      </p:pic>
      <p:pic>
        <p:nvPicPr>
          <p:cNvPr id="14" name="Picture 13" descr="Icon&#10;&#10;Description automatically generated">
            <a:extLst>
              <a:ext uri="{FF2B5EF4-FFF2-40B4-BE49-F238E27FC236}">
                <a16:creationId xmlns:a16="http://schemas.microsoft.com/office/drawing/2014/main" id="{7AA0A859-81BE-DDA1-5946-17AA74E3C3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38848" y="6186735"/>
            <a:ext cx="466766" cy="466766"/>
          </a:xfrm>
          <a:prstGeom prst="rect">
            <a:avLst/>
          </a:prstGeom>
        </p:spPr>
      </p:pic>
      <p:pic>
        <p:nvPicPr>
          <p:cNvPr id="15" name="Picture 14" descr="Logo, icon&#10;&#10;Description automatically generated">
            <a:extLst>
              <a:ext uri="{FF2B5EF4-FFF2-40B4-BE49-F238E27FC236}">
                <a16:creationId xmlns:a16="http://schemas.microsoft.com/office/drawing/2014/main" id="{F2703F30-5393-2D38-EC79-A193232D65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8611" y="6207168"/>
            <a:ext cx="446333" cy="446333"/>
          </a:xfrm>
          <a:prstGeom prst="rect">
            <a:avLst/>
          </a:prstGeom>
        </p:spPr>
      </p:pic>
      <p:pic>
        <p:nvPicPr>
          <p:cNvPr id="17" name="Picture 16" descr="Text&#10;&#10;Description automatically generated">
            <a:extLst>
              <a:ext uri="{FF2B5EF4-FFF2-40B4-BE49-F238E27FC236}">
                <a16:creationId xmlns:a16="http://schemas.microsoft.com/office/drawing/2014/main" id="{A8D7E421-6EF1-2EED-5F74-0535CDA970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48600" y="5975008"/>
            <a:ext cx="2805478" cy="768323"/>
          </a:xfrm>
          <a:prstGeom prst="rect">
            <a:avLst/>
          </a:prstGeom>
        </p:spPr>
      </p:pic>
      <p:sp>
        <p:nvSpPr>
          <p:cNvPr id="20" name="Title 1">
            <a:extLst>
              <a:ext uri="{FF2B5EF4-FFF2-40B4-BE49-F238E27FC236}">
                <a16:creationId xmlns:a16="http://schemas.microsoft.com/office/drawing/2014/main" id="{3B6D4508-9779-C76F-3ED5-BEBA2D8CE427}"/>
              </a:ext>
            </a:extLst>
          </p:cNvPr>
          <p:cNvSpPr txBox="1">
            <a:spLocks/>
          </p:cNvSpPr>
          <p:nvPr userDrawn="1"/>
        </p:nvSpPr>
        <p:spPr>
          <a:xfrm>
            <a:off x="257345" y="1443785"/>
            <a:ext cx="5733392" cy="2081696"/>
          </a:xfrm>
          <a:prstGeom prst="rect">
            <a:avLst/>
          </a:prstGeom>
        </p:spPr>
        <p:txBody>
          <a:bodyPr/>
          <a:lstStyle>
            <a:lvl1pPr algn="l" defTabSz="1828800" rtl="0" eaLnBrk="1" latinLnBrk="0" hangingPunct="1">
              <a:lnSpc>
                <a:spcPct val="90000"/>
              </a:lnSpc>
              <a:spcBef>
                <a:spcPct val="0"/>
              </a:spcBef>
              <a:buNone/>
              <a:defRPr sz="7200" kern="1200">
                <a:solidFill>
                  <a:schemeClr val="tx1"/>
                </a:solidFill>
                <a:latin typeface="Source Sans Pro Black" panose="020B0803030403020204" pitchFamily="34" charset="0"/>
                <a:ea typeface="+mj-ea"/>
                <a:cs typeface="+mj-cs"/>
              </a:defRPr>
            </a:lvl1pPr>
          </a:lstStyle>
          <a:p>
            <a:pPr>
              <a:lnSpc>
                <a:spcPct val="100000"/>
              </a:lnSpc>
            </a:pPr>
            <a:r>
              <a:rPr lang="en-US" sz="11500" dirty="0">
                <a:solidFill>
                  <a:schemeClr val="bg1"/>
                </a:solidFill>
              </a:rPr>
              <a:t>You</a:t>
            </a:r>
          </a:p>
        </p:txBody>
      </p:sp>
      <p:sp>
        <p:nvSpPr>
          <p:cNvPr id="24" name="Content Placeholder 2">
            <a:extLst>
              <a:ext uri="{FF2B5EF4-FFF2-40B4-BE49-F238E27FC236}">
                <a16:creationId xmlns:a16="http://schemas.microsoft.com/office/drawing/2014/main" id="{D9EEAE7A-F7A8-C259-D653-8FC868AD051D}"/>
              </a:ext>
            </a:extLst>
          </p:cNvPr>
          <p:cNvSpPr>
            <a:spLocks noGrp="1"/>
          </p:cNvSpPr>
          <p:nvPr>
            <p:ph idx="10" hasCustomPrompt="1"/>
          </p:nvPr>
        </p:nvSpPr>
        <p:spPr>
          <a:xfrm>
            <a:off x="5651889" y="455498"/>
            <a:ext cx="6082911" cy="4909520"/>
          </a:xfrm>
        </p:spPr>
        <p:txBody>
          <a:bodyPr>
            <a:normAutofit/>
          </a:bodyPr>
          <a:lstStyle>
            <a:lvl1pPr marL="0" indent="0">
              <a:buNone/>
              <a:defRPr sz="2400">
                <a:latin typeface="Source Sans 3 Black" panose="020B0903030403020204" pitchFamily="34" charset="0"/>
              </a:defRPr>
            </a:lvl1pPr>
          </a:lstStyle>
          <a:p>
            <a:pPr lvl="0"/>
            <a:r>
              <a:rPr lang="en-US" sz="2400" dirty="0"/>
              <a:t>Name </a:t>
            </a:r>
          </a:p>
          <a:p>
            <a:pPr lvl="0"/>
            <a:r>
              <a:rPr lang="en-US" sz="2400" dirty="0"/>
              <a:t>Number</a:t>
            </a:r>
          </a:p>
          <a:p>
            <a:pPr lvl="0"/>
            <a:r>
              <a:rPr lang="en-US" sz="2400" dirty="0"/>
              <a:t>Email</a:t>
            </a:r>
          </a:p>
          <a:p>
            <a:pPr lvl="0"/>
            <a:endParaRPr lang="en-US" sz="2400" dirty="0"/>
          </a:p>
          <a:p>
            <a:pPr lvl="0"/>
            <a:r>
              <a:rPr lang="en-US" sz="2400" dirty="0"/>
              <a:t>Name </a:t>
            </a:r>
          </a:p>
          <a:p>
            <a:pPr lvl="0"/>
            <a:r>
              <a:rPr lang="en-US" sz="2400" dirty="0"/>
              <a:t>Number</a:t>
            </a:r>
          </a:p>
          <a:p>
            <a:pPr lvl="0"/>
            <a:r>
              <a:rPr lang="en-US" sz="2400" dirty="0"/>
              <a:t>Email</a:t>
            </a:r>
          </a:p>
          <a:p>
            <a:pPr lvl="0"/>
            <a:endParaRPr lang="en-US" sz="2400" dirty="0"/>
          </a:p>
          <a:p>
            <a:pPr lvl="0"/>
            <a:r>
              <a:rPr lang="en-US" sz="2400" dirty="0"/>
              <a:t>Name </a:t>
            </a:r>
          </a:p>
          <a:p>
            <a:pPr lvl="0"/>
            <a:r>
              <a:rPr lang="en-US" sz="2400" dirty="0"/>
              <a:t>Number</a:t>
            </a:r>
          </a:p>
          <a:p>
            <a:pPr lvl="0"/>
            <a:r>
              <a:rPr lang="en-US" sz="2400" dirty="0"/>
              <a:t>Email</a:t>
            </a:r>
          </a:p>
          <a:p>
            <a:pPr lvl="0"/>
            <a:endParaRPr lang="en-US" sz="2400" dirty="0"/>
          </a:p>
          <a:p>
            <a:pPr lvl="0"/>
            <a:endParaRPr lang="en-US" dirty="0"/>
          </a:p>
        </p:txBody>
      </p:sp>
    </p:spTree>
    <p:extLst>
      <p:ext uri="{BB962C8B-B14F-4D97-AF65-F5344CB8AC3E}">
        <p14:creationId xmlns:p14="http://schemas.microsoft.com/office/powerpoint/2010/main" val="82566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46BF2A4-2203-49A4-A0A3-F3320F75E71D}"/>
              </a:ext>
            </a:extLst>
          </p:cNvPr>
          <p:cNvSpPr>
            <a:spLocks noGrp="1"/>
          </p:cNvSpPr>
          <p:nvPr>
            <p:ph type="title"/>
          </p:nvPr>
        </p:nvSpPr>
        <p:spPr>
          <a:xfrm>
            <a:off x="838201" y="365126"/>
            <a:ext cx="8319052" cy="693365"/>
          </a:xfrm>
        </p:spPr>
        <p:txBody>
          <a:bodyPr/>
          <a:lstStyle/>
          <a:p>
            <a:r>
              <a:rPr lang="en-US"/>
              <a:t>Click to edit Master title style</a:t>
            </a:r>
            <a:endParaRPr lang="en-US" dirty="0"/>
          </a:p>
        </p:txBody>
      </p:sp>
      <p:sp>
        <p:nvSpPr>
          <p:cNvPr id="29" name="Content Placeholder 2">
            <a:extLst>
              <a:ext uri="{FF2B5EF4-FFF2-40B4-BE49-F238E27FC236}">
                <a16:creationId xmlns:a16="http://schemas.microsoft.com/office/drawing/2014/main" id="{EE36C935-202C-45E1-AAC2-E76C25781D89}"/>
              </a:ext>
            </a:extLst>
          </p:cNvPr>
          <p:cNvSpPr>
            <a:spLocks noGrp="1"/>
          </p:cNvSpPr>
          <p:nvPr>
            <p:ph idx="1"/>
          </p:nvPr>
        </p:nvSpPr>
        <p:spPr>
          <a:xfrm>
            <a:off x="2067339" y="1825625"/>
            <a:ext cx="928646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AAA991BF-04B4-ACAF-E965-50B3E859D8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4739" y="6252611"/>
            <a:ext cx="1752600" cy="480526"/>
          </a:xfrm>
          <a:prstGeom prst="rect">
            <a:avLst/>
          </a:prstGeom>
        </p:spPr>
      </p:pic>
    </p:spTree>
    <p:extLst>
      <p:ext uri="{BB962C8B-B14F-4D97-AF65-F5344CB8AC3E}">
        <p14:creationId xmlns:p14="http://schemas.microsoft.com/office/powerpoint/2010/main" val="2266165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No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A61B91-D05C-4906-9304-D1DF2F694797}"/>
              </a:ext>
            </a:extLst>
          </p:cNvPr>
          <p:cNvSpPr>
            <a:spLocks noGrp="1"/>
          </p:cNvSpPr>
          <p:nvPr>
            <p:ph type="dt" sz="half" idx="10"/>
          </p:nvPr>
        </p:nvSpPr>
        <p:spPr/>
        <p:txBody>
          <a:bodyPr/>
          <a:lstStyle/>
          <a:p>
            <a:fld id="{78CE5482-EBA0-45B4-981F-CBFFF360E1E3}" type="datetimeFigureOut">
              <a:rPr lang="en-US" smtClean="0"/>
              <a:t>11/18/2024</a:t>
            </a:fld>
            <a:endParaRPr lang="en-US"/>
          </a:p>
        </p:txBody>
      </p:sp>
      <p:sp>
        <p:nvSpPr>
          <p:cNvPr id="4" name="Footer Placeholder 3">
            <a:extLst>
              <a:ext uri="{FF2B5EF4-FFF2-40B4-BE49-F238E27FC236}">
                <a16:creationId xmlns:a16="http://schemas.microsoft.com/office/drawing/2014/main" id="{DF84B74C-3A4B-43A0-B60C-56B48C841291}"/>
              </a:ext>
            </a:extLst>
          </p:cNvPr>
          <p:cNvSpPr>
            <a:spLocks noGrp="1"/>
          </p:cNvSpPr>
          <p:nvPr>
            <p:ph type="ftr" sz="quarter" idx="11"/>
          </p:nvPr>
        </p:nvSpPr>
        <p:spPr/>
        <p:txBody>
          <a:bodyPr/>
          <a:lstStyle/>
          <a:p>
            <a:endParaRPr lang="en-US"/>
          </a:p>
        </p:txBody>
      </p:sp>
      <p:sp>
        <p:nvSpPr>
          <p:cNvPr id="5" name="TextBox 5">
            <a:extLst>
              <a:ext uri="{FF2B5EF4-FFF2-40B4-BE49-F238E27FC236}">
                <a16:creationId xmlns:a16="http://schemas.microsoft.com/office/drawing/2014/main" id="{98E4F559-45FC-4209-84AE-4AE286CA03F6}"/>
              </a:ext>
            </a:extLst>
          </p:cNvPr>
          <p:cNvSpPr txBox="1"/>
          <p:nvPr userDrawn="1"/>
        </p:nvSpPr>
        <p:spPr>
          <a:xfrm>
            <a:off x="11318226" y="6385024"/>
            <a:ext cx="396262"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fld id="{ED92E319-FBE3-4E05-B7FC-F9F30F9B49F8}" type="slidenum">
              <a:rPr lang="en-US" sz="1400" smtClean="0">
                <a:solidFill>
                  <a:srgbClr val="0046AD"/>
                </a:solidFill>
              </a:rPr>
              <a:pPr/>
              <a:t>‹#›</a:t>
            </a:fld>
            <a:endParaRPr lang="en-US" sz="1400" dirty="0">
              <a:solidFill>
                <a:srgbClr val="0046AD"/>
              </a:solidFill>
            </a:endParaRPr>
          </a:p>
        </p:txBody>
      </p:sp>
    </p:spTree>
    <p:extLst>
      <p:ext uri="{BB962C8B-B14F-4D97-AF65-F5344CB8AC3E}">
        <p14:creationId xmlns:p14="http://schemas.microsoft.com/office/powerpoint/2010/main" val="144559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4138-C48E-5A4B-3BD0-F9A2D771E8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4AA44A-6C66-DCB1-2B9A-CECE209FBE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4309B0-75C2-1FA3-1E7C-DDFA245EB218}"/>
              </a:ext>
            </a:extLst>
          </p:cNvPr>
          <p:cNvSpPr>
            <a:spLocks noGrp="1"/>
          </p:cNvSpPr>
          <p:nvPr>
            <p:ph type="dt" sz="half" idx="10"/>
          </p:nvPr>
        </p:nvSpPr>
        <p:spPr/>
        <p:txBody>
          <a:bodyPr/>
          <a:lstStyle/>
          <a:p>
            <a:fld id="{4D2BEEE4-A157-4A28-80CE-FBB4DC5BC03A}" type="datetimeFigureOut">
              <a:rPr lang="en-US" smtClean="0"/>
              <a:t>11/18/2024</a:t>
            </a:fld>
            <a:endParaRPr lang="en-US"/>
          </a:p>
        </p:txBody>
      </p:sp>
      <p:sp>
        <p:nvSpPr>
          <p:cNvPr id="5" name="Footer Placeholder 4">
            <a:extLst>
              <a:ext uri="{FF2B5EF4-FFF2-40B4-BE49-F238E27FC236}">
                <a16:creationId xmlns:a16="http://schemas.microsoft.com/office/drawing/2014/main" id="{FC364066-40BE-B408-136E-14260E696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C7FF3-14FC-55F5-AF6E-BE61E5574A5E}"/>
              </a:ext>
            </a:extLst>
          </p:cNvPr>
          <p:cNvSpPr>
            <a:spLocks noGrp="1"/>
          </p:cNvSpPr>
          <p:nvPr>
            <p:ph type="sldNum" sz="quarter" idx="12"/>
          </p:nvPr>
        </p:nvSpPr>
        <p:spPr/>
        <p:txBody>
          <a:bodyPr/>
          <a:lstStyle/>
          <a:p>
            <a:fld id="{1DA1BA10-39F7-4E55-ACC1-F211F7AF96D3}" type="slidenum">
              <a:rPr lang="en-US" smtClean="0"/>
              <a:t>‹#›</a:t>
            </a:fld>
            <a:endParaRPr lang="en-US"/>
          </a:p>
        </p:txBody>
      </p:sp>
    </p:spTree>
    <p:extLst>
      <p:ext uri="{BB962C8B-B14F-4D97-AF65-F5344CB8AC3E}">
        <p14:creationId xmlns:p14="http://schemas.microsoft.com/office/powerpoint/2010/main" val="782351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F105-208F-007A-8DED-50FA22766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3BF37-9741-9AA3-473C-43F92C98E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8F70F-C34E-CF7D-FE75-8EE6F9B9AB7D}"/>
              </a:ext>
            </a:extLst>
          </p:cNvPr>
          <p:cNvSpPr>
            <a:spLocks noGrp="1"/>
          </p:cNvSpPr>
          <p:nvPr>
            <p:ph type="dt" sz="half" idx="10"/>
          </p:nvPr>
        </p:nvSpPr>
        <p:spPr/>
        <p:txBody>
          <a:bodyPr/>
          <a:lstStyle/>
          <a:p>
            <a:fld id="{4D2BEEE4-A157-4A28-80CE-FBB4DC5BC03A}" type="datetimeFigureOut">
              <a:rPr lang="en-US" smtClean="0"/>
              <a:t>11/18/2024</a:t>
            </a:fld>
            <a:endParaRPr lang="en-US"/>
          </a:p>
        </p:txBody>
      </p:sp>
      <p:sp>
        <p:nvSpPr>
          <p:cNvPr id="5" name="Footer Placeholder 4">
            <a:extLst>
              <a:ext uri="{FF2B5EF4-FFF2-40B4-BE49-F238E27FC236}">
                <a16:creationId xmlns:a16="http://schemas.microsoft.com/office/drawing/2014/main" id="{5F80296B-3371-C3DA-978F-E139D930E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5BD3F-E0DD-B0A7-2CCF-9373B4A2326D}"/>
              </a:ext>
            </a:extLst>
          </p:cNvPr>
          <p:cNvSpPr>
            <a:spLocks noGrp="1"/>
          </p:cNvSpPr>
          <p:nvPr>
            <p:ph type="sldNum" sz="quarter" idx="12"/>
          </p:nvPr>
        </p:nvSpPr>
        <p:spPr/>
        <p:txBody>
          <a:bodyPr/>
          <a:lstStyle/>
          <a:p>
            <a:fld id="{1DA1BA10-39F7-4E55-ACC1-F211F7AF96D3}" type="slidenum">
              <a:rPr lang="en-US" smtClean="0"/>
              <a:t>‹#›</a:t>
            </a:fld>
            <a:endParaRPr lang="en-US"/>
          </a:p>
        </p:txBody>
      </p:sp>
    </p:spTree>
    <p:extLst>
      <p:ext uri="{BB962C8B-B14F-4D97-AF65-F5344CB8AC3E}">
        <p14:creationId xmlns:p14="http://schemas.microsoft.com/office/powerpoint/2010/main" val="2654241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3F20-8C24-4716-395F-17425592D3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946F27-FB2F-B5F8-8083-C3AABA36C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192976-48DB-93FB-C498-1EBDA1DB8A75}"/>
              </a:ext>
            </a:extLst>
          </p:cNvPr>
          <p:cNvSpPr>
            <a:spLocks noGrp="1"/>
          </p:cNvSpPr>
          <p:nvPr>
            <p:ph type="dt" sz="half" idx="10"/>
          </p:nvPr>
        </p:nvSpPr>
        <p:spPr/>
        <p:txBody>
          <a:bodyPr/>
          <a:lstStyle/>
          <a:p>
            <a:fld id="{4D2BEEE4-A157-4A28-80CE-FBB4DC5BC03A}" type="datetimeFigureOut">
              <a:rPr lang="en-US" smtClean="0"/>
              <a:t>11/18/2024</a:t>
            </a:fld>
            <a:endParaRPr lang="en-US"/>
          </a:p>
        </p:txBody>
      </p:sp>
      <p:sp>
        <p:nvSpPr>
          <p:cNvPr id="5" name="Footer Placeholder 4">
            <a:extLst>
              <a:ext uri="{FF2B5EF4-FFF2-40B4-BE49-F238E27FC236}">
                <a16:creationId xmlns:a16="http://schemas.microsoft.com/office/drawing/2014/main" id="{3D0F2517-1F4B-0E78-1AA7-459E0F765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A398E-DB89-1967-8FE3-22ED73E7E05B}"/>
              </a:ext>
            </a:extLst>
          </p:cNvPr>
          <p:cNvSpPr>
            <a:spLocks noGrp="1"/>
          </p:cNvSpPr>
          <p:nvPr>
            <p:ph type="sldNum" sz="quarter" idx="12"/>
          </p:nvPr>
        </p:nvSpPr>
        <p:spPr/>
        <p:txBody>
          <a:bodyPr/>
          <a:lstStyle/>
          <a:p>
            <a:fld id="{1DA1BA10-39F7-4E55-ACC1-F211F7AF96D3}" type="slidenum">
              <a:rPr lang="en-US" smtClean="0"/>
              <a:t>‹#›</a:t>
            </a:fld>
            <a:endParaRPr lang="en-US"/>
          </a:p>
        </p:txBody>
      </p:sp>
    </p:spTree>
    <p:extLst>
      <p:ext uri="{BB962C8B-B14F-4D97-AF65-F5344CB8AC3E}">
        <p14:creationId xmlns:p14="http://schemas.microsoft.com/office/powerpoint/2010/main" val="1686901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686F-76F0-FD07-5D30-8C74032FA3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E2565A-193F-64CB-87DA-70319C8FE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D133EB-ED6C-0D77-58A9-E882158C0E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64715D-2BF2-463F-98B3-118AF4835246}"/>
              </a:ext>
            </a:extLst>
          </p:cNvPr>
          <p:cNvSpPr>
            <a:spLocks noGrp="1"/>
          </p:cNvSpPr>
          <p:nvPr>
            <p:ph type="dt" sz="half" idx="10"/>
          </p:nvPr>
        </p:nvSpPr>
        <p:spPr/>
        <p:txBody>
          <a:bodyPr/>
          <a:lstStyle/>
          <a:p>
            <a:fld id="{4D2BEEE4-A157-4A28-80CE-FBB4DC5BC03A}" type="datetimeFigureOut">
              <a:rPr lang="en-US" smtClean="0"/>
              <a:t>11/18/2024</a:t>
            </a:fld>
            <a:endParaRPr lang="en-US"/>
          </a:p>
        </p:txBody>
      </p:sp>
      <p:sp>
        <p:nvSpPr>
          <p:cNvPr id="6" name="Footer Placeholder 5">
            <a:extLst>
              <a:ext uri="{FF2B5EF4-FFF2-40B4-BE49-F238E27FC236}">
                <a16:creationId xmlns:a16="http://schemas.microsoft.com/office/drawing/2014/main" id="{FF77C8DC-CE8C-5CCB-3493-60AB9AFFB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5284F6-1DDE-645F-08F4-0C8251BFAB6C}"/>
              </a:ext>
            </a:extLst>
          </p:cNvPr>
          <p:cNvSpPr>
            <a:spLocks noGrp="1"/>
          </p:cNvSpPr>
          <p:nvPr>
            <p:ph type="sldNum" sz="quarter" idx="12"/>
          </p:nvPr>
        </p:nvSpPr>
        <p:spPr/>
        <p:txBody>
          <a:bodyPr/>
          <a:lstStyle/>
          <a:p>
            <a:fld id="{1DA1BA10-39F7-4E55-ACC1-F211F7AF96D3}" type="slidenum">
              <a:rPr lang="en-US" smtClean="0"/>
              <a:t>‹#›</a:t>
            </a:fld>
            <a:endParaRPr lang="en-US"/>
          </a:p>
        </p:txBody>
      </p:sp>
    </p:spTree>
    <p:extLst>
      <p:ext uri="{BB962C8B-B14F-4D97-AF65-F5344CB8AC3E}">
        <p14:creationId xmlns:p14="http://schemas.microsoft.com/office/powerpoint/2010/main" val="13065128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39F6C-E9A3-4873-6EB8-3612F95AEE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B19343-4AFE-0981-3CFF-90D7303E2D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7C450E-36C8-CC90-BD13-D7709B685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98F8E2-0E2E-33CE-02E2-3BDF16D31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259C18-AC21-37A8-6045-F6EE3A07FF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5D5060-4C32-41A6-D1B2-E05D85F0BF23}"/>
              </a:ext>
            </a:extLst>
          </p:cNvPr>
          <p:cNvSpPr>
            <a:spLocks noGrp="1"/>
          </p:cNvSpPr>
          <p:nvPr>
            <p:ph type="dt" sz="half" idx="10"/>
          </p:nvPr>
        </p:nvSpPr>
        <p:spPr/>
        <p:txBody>
          <a:bodyPr/>
          <a:lstStyle/>
          <a:p>
            <a:fld id="{4D2BEEE4-A157-4A28-80CE-FBB4DC5BC03A}" type="datetimeFigureOut">
              <a:rPr lang="en-US" smtClean="0"/>
              <a:t>11/18/2024</a:t>
            </a:fld>
            <a:endParaRPr lang="en-US"/>
          </a:p>
        </p:txBody>
      </p:sp>
      <p:sp>
        <p:nvSpPr>
          <p:cNvPr id="8" name="Footer Placeholder 7">
            <a:extLst>
              <a:ext uri="{FF2B5EF4-FFF2-40B4-BE49-F238E27FC236}">
                <a16:creationId xmlns:a16="http://schemas.microsoft.com/office/drawing/2014/main" id="{0FF2CEF6-E974-86B7-502C-4A10309A2B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9D614E-4682-5C2E-8E1E-1C6114C48E55}"/>
              </a:ext>
            </a:extLst>
          </p:cNvPr>
          <p:cNvSpPr>
            <a:spLocks noGrp="1"/>
          </p:cNvSpPr>
          <p:nvPr>
            <p:ph type="sldNum" sz="quarter" idx="12"/>
          </p:nvPr>
        </p:nvSpPr>
        <p:spPr/>
        <p:txBody>
          <a:bodyPr/>
          <a:lstStyle/>
          <a:p>
            <a:fld id="{1DA1BA10-39F7-4E55-ACC1-F211F7AF96D3}" type="slidenum">
              <a:rPr lang="en-US" smtClean="0"/>
              <a:t>‹#›</a:t>
            </a:fld>
            <a:endParaRPr lang="en-US"/>
          </a:p>
        </p:txBody>
      </p:sp>
    </p:spTree>
    <p:extLst>
      <p:ext uri="{BB962C8B-B14F-4D97-AF65-F5344CB8AC3E}">
        <p14:creationId xmlns:p14="http://schemas.microsoft.com/office/powerpoint/2010/main" val="248225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424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424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CE5482-EBA0-45B4-981F-CBFFF360E1E3}"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60071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D752-7C47-1DDE-DC25-C3AA37CE77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E9A2AA-229F-B08C-79A4-DE69B2C59FEC}"/>
              </a:ext>
            </a:extLst>
          </p:cNvPr>
          <p:cNvSpPr>
            <a:spLocks noGrp="1"/>
          </p:cNvSpPr>
          <p:nvPr>
            <p:ph type="dt" sz="half" idx="10"/>
          </p:nvPr>
        </p:nvSpPr>
        <p:spPr/>
        <p:txBody>
          <a:bodyPr/>
          <a:lstStyle/>
          <a:p>
            <a:fld id="{4D2BEEE4-A157-4A28-80CE-FBB4DC5BC03A}" type="datetimeFigureOut">
              <a:rPr lang="en-US" smtClean="0"/>
              <a:t>11/18/2024</a:t>
            </a:fld>
            <a:endParaRPr lang="en-US"/>
          </a:p>
        </p:txBody>
      </p:sp>
      <p:sp>
        <p:nvSpPr>
          <p:cNvPr id="4" name="Footer Placeholder 3">
            <a:extLst>
              <a:ext uri="{FF2B5EF4-FFF2-40B4-BE49-F238E27FC236}">
                <a16:creationId xmlns:a16="http://schemas.microsoft.com/office/drawing/2014/main" id="{BDA6603D-A020-6C3D-1511-D4E849BE4E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06E2-1A68-F549-649F-96D83C4F6D34}"/>
              </a:ext>
            </a:extLst>
          </p:cNvPr>
          <p:cNvSpPr>
            <a:spLocks noGrp="1"/>
          </p:cNvSpPr>
          <p:nvPr>
            <p:ph type="sldNum" sz="quarter" idx="12"/>
          </p:nvPr>
        </p:nvSpPr>
        <p:spPr/>
        <p:txBody>
          <a:bodyPr/>
          <a:lstStyle/>
          <a:p>
            <a:fld id="{1DA1BA10-39F7-4E55-ACC1-F211F7AF96D3}" type="slidenum">
              <a:rPr lang="en-US" smtClean="0"/>
              <a:t>‹#›</a:t>
            </a:fld>
            <a:endParaRPr lang="en-US"/>
          </a:p>
        </p:txBody>
      </p:sp>
    </p:spTree>
    <p:extLst>
      <p:ext uri="{BB962C8B-B14F-4D97-AF65-F5344CB8AC3E}">
        <p14:creationId xmlns:p14="http://schemas.microsoft.com/office/powerpoint/2010/main" val="3993112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B44646-938D-F143-E5BC-F658F496EAE7}"/>
              </a:ext>
            </a:extLst>
          </p:cNvPr>
          <p:cNvSpPr>
            <a:spLocks noGrp="1"/>
          </p:cNvSpPr>
          <p:nvPr>
            <p:ph type="dt" sz="half" idx="10"/>
          </p:nvPr>
        </p:nvSpPr>
        <p:spPr/>
        <p:txBody>
          <a:bodyPr/>
          <a:lstStyle/>
          <a:p>
            <a:fld id="{4D2BEEE4-A157-4A28-80CE-FBB4DC5BC03A}" type="datetimeFigureOut">
              <a:rPr lang="en-US" smtClean="0"/>
              <a:t>11/18/2024</a:t>
            </a:fld>
            <a:endParaRPr lang="en-US"/>
          </a:p>
        </p:txBody>
      </p:sp>
      <p:sp>
        <p:nvSpPr>
          <p:cNvPr id="3" name="Footer Placeholder 2">
            <a:extLst>
              <a:ext uri="{FF2B5EF4-FFF2-40B4-BE49-F238E27FC236}">
                <a16:creationId xmlns:a16="http://schemas.microsoft.com/office/drawing/2014/main" id="{1969A17A-CB8D-A64D-A92F-B3477C4ED2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4B9139-12C7-D7AC-0D51-3B8657E34AAE}"/>
              </a:ext>
            </a:extLst>
          </p:cNvPr>
          <p:cNvSpPr>
            <a:spLocks noGrp="1"/>
          </p:cNvSpPr>
          <p:nvPr>
            <p:ph type="sldNum" sz="quarter" idx="12"/>
          </p:nvPr>
        </p:nvSpPr>
        <p:spPr/>
        <p:txBody>
          <a:bodyPr/>
          <a:lstStyle/>
          <a:p>
            <a:fld id="{1DA1BA10-39F7-4E55-ACC1-F211F7AF96D3}" type="slidenum">
              <a:rPr lang="en-US" smtClean="0"/>
              <a:t>‹#›</a:t>
            </a:fld>
            <a:endParaRPr lang="en-US"/>
          </a:p>
        </p:txBody>
      </p:sp>
    </p:spTree>
    <p:extLst>
      <p:ext uri="{BB962C8B-B14F-4D97-AF65-F5344CB8AC3E}">
        <p14:creationId xmlns:p14="http://schemas.microsoft.com/office/powerpoint/2010/main" val="175720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FA8A-20FE-680A-55C5-1DF4920E7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C7A934-3E99-C2C1-B130-A612EE296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903750-5E16-446C-714C-FD320EF1C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BA832F-B652-1A73-A8FB-2D2395764946}"/>
              </a:ext>
            </a:extLst>
          </p:cNvPr>
          <p:cNvSpPr>
            <a:spLocks noGrp="1"/>
          </p:cNvSpPr>
          <p:nvPr>
            <p:ph type="dt" sz="half" idx="10"/>
          </p:nvPr>
        </p:nvSpPr>
        <p:spPr/>
        <p:txBody>
          <a:bodyPr/>
          <a:lstStyle/>
          <a:p>
            <a:fld id="{4D2BEEE4-A157-4A28-80CE-FBB4DC5BC03A}" type="datetimeFigureOut">
              <a:rPr lang="en-US" smtClean="0"/>
              <a:t>11/18/2024</a:t>
            </a:fld>
            <a:endParaRPr lang="en-US"/>
          </a:p>
        </p:txBody>
      </p:sp>
      <p:sp>
        <p:nvSpPr>
          <p:cNvPr id="6" name="Footer Placeholder 5">
            <a:extLst>
              <a:ext uri="{FF2B5EF4-FFF2-40B4-BE49-F238E27FC236}">
                <a16:creationId xmlns:a16="http://schemas.microsoft.com/office/drawing/2014/main" id="{40B4E0D8-90B4-369A-9AC0-7DA26EEE1E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276FF-3062-FD78-0429-75F53F8A2B30}"/>
              </a:ext>
            </a:extLst>
          </p:cNvPr>
          <p:cNvSpPr>
            <a:spLocks noGrp="1"/>
          </p:cNvSpPr>
          <p:nvPr>
            <p:ph type="sldNum" sz="quarter" idx="12"/>
          </p:nvPr>
        </p:nvSpPr>
        <p:spPr/>
        <p:txBody>
          <a:bodyPr/>
          <a:lstStyle/>
          <a:p>
            <a:fld id="{1DA1BA10-39F7-4E55-ACC1-F211F7AF96D3}" type="slidenum">
              <a:rPr lang="en-US" smtClean="0"/>
              <a:t>‹#›</a:t>
            </a:fld>
            <a:endParaRPr lang="en-US"/>
          </a:p>
        </p:txBody>
      </p:sp>
    </p:spTree>
    <p:extLst>
      <p:ext uri="{BB962C8B-B14F-4D97-AF65-F5344CB8AC3E}">
        <p14:creationId xmlns:p14="http://schemas.microsoft.com/office/powerpoint/2010/main" val="21864781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C189-3EE2-0932-E274-7150476EA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6BF3E4-BA47-AD0D-C973-8E852DB51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B3FE0D-14A4-FE96-8A98-32202C2FD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30D52-5ACF-07B7-ED8F-F323150C65DC}"/>
              </a:ext>
            </a:extLst>
          </p:cNvPr>
          <p:cNvSpPr>
            <a:spLocks noGrp="1"/>
          </p:cNvSpPr>
          <p:nvPr>
            <p:ph type="dt" sz="half" idx="10"/>
          </p:nvPr>
        </p:nvSpPr>
        <p:spPr/>
        <p:txBody>
          <a:bodyPr/>
          <a:lstStyle/>
          <a:p>
            <a:fld id="{4D2BEEE4-A157-4A28-80CE-FBB4DC5BC03A}" type="datetimeFigureOut">
              <a:rPr lang="en-US" smtClean="0"/>
              <a:t>11/18/2024</a:t>
            </a:fld>
            <a:endParaRPr lang="en-US"/>
          </a:p>
        </p:txBody>
      </p:sp>
      <p:sp>
        <p:nvSpPr>
          <p:cNvPr id="6" name="Footer Placeholder 5">
            <a:extLst>
              <a:ext uri="{FF2B5EF4-FFF2-40B4-BE49-F238E27FC236}">
                <a16:creationId xmlns:a16="http://schemas.microsoft.com/office/drawing/2014/main" id="{6EE8B0CA-0C5D-885D-8921-1F18389E2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D4DA2-9CF7-DFAF-E183-9581C5B34C4B}"/>
              </a:ext>
            </a:extLst>
          </p:cNvPr>
          <p:cNvSpPr>
            <a:spLocks noGrp="1"/>
          </p:cNvSpPr>
          <p:nvPr>
            <p:ph type="sldNum" sz="quarter" idx="12"/>
          </p:nvPr>
        </p:nvSpPr>
        <p:spPr/>
        <p:txBody>
          <a:bodyPr/>
          <a:lstStyle/>
          <a:p>
            <a:fld id="{1DA1BA10-39F7-4E55-ACC1-F211F7AF96D3}" type="slidenum">
              <a:rPr lang="en-US" smtClean="0"/>
              <a:t>‹#›</a:t>
            </a:fld>
            <a:endParaRPr lang="en-US"/>
          </a:p>
        </p:txBody>
      </p:sp>
    </p:spTree>
    <p:extLst>
      <p:ext uri="{BB962C8B-B14F-4D97-AF65-F5344CB8AC3E}">
        <p14:creationId xmlns:p14="http://schemas.microsoft.com/office/powerpoint/2010/main" val="38372124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BE5D-7A72-6124-DFB6-E522795A42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386642-B75B-27EF-E0BF-FD90F94F1D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1EB3E-1726-B810-1440-FC1FD09C296A}"/>
              </a:ext>
            </a:extLst>
          </p:cNvPr>
          <p:cNvSpPr>
            <a:spLocks noGrp="1"/>
          </p:cNvSpPr>
          <p:nvPr>
            <p:ph type="dt" sz="half" idx="10"/>
          </p:nvPr>
        </p:nvSpPr>
        <p:spPr/>
        <p:txBody>
          <a:bodyPr/>
          <a:lstStyle/>
          <a:p>
            <a:fld id="{4D2BEEE4-A157-4A28-80CE-FBB4DC5BC03A}" type="datetimeFigureOut">
              <a:rPr lang="en-US" smtClean="0"/>
              <a:t>11/18/2024</a:t>
            </a:fld>
            <a:endParaRPr lang="en-US"/>
          </a:p>
        </p:txBody>
      </p:sp>
      <p:sp>
        <p:nvSpPr>
          <p:cNvPr id="5" name="Footer Placeholder 4">
            <a:extLst>
              <a:ext uri="{FF2B5EF4-FFF2-40B4-BE49-F238E27FC236}">
                <a16:creationId xmlns:a16="http://schemas.microsoft.com/office/drawing/2014/main" id="{775050FF-A043-425B-743E-AE646806F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E538D-B37A-8B83-46B2-92796079A7C4}"/>
              </a:ext>
            </a:extLst>
          </p:cNvPr>
          <p:cNvSpPr>
            <a:spLocks noGrp="1"/>
          </p:cNvSpPr>
          <p:nvPr>
            <p:ph type="sldNum" sz="quarter" idx="12"/>
          </p:nvPr>
        </p:nvSpPr>
        <p:spPr/>
        <p:txBody>
          <a:bodyPr/>
          <a:lstStyle/>
          <a:p>
            <a:fld id="{1DA1BA10-39F7-4E55-ACC1-F211F7AF96D3}" type="slidenum">
              <a:rPr lang="en-US" smtClean="0"/>
              <a:t>‹#›</a:t>
            </a:fld>
            <a:endParaRPr lang="en-US"/>
          </a:p>
        </p:txBody>
      </p:sp>
    </p:spTree>
    <p:extLst>
      <p:ext uri="{BB962C8B-B14F-4D97-AF65-F5344CB8AC3E}">
        <p14:creationId xmlns:p14="http://schemas.microsoft.com/office/powerpoint/2010/main" val="35314937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103CC7-062A-C6F4-D3FB-9F5514ABB5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529879-46E1-B470-F6B9-0410F5D258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5253D-EC79-6CB5-FB69-BE34A30E84CA}"/>
              </a:ext>
            </a:extLst>
          </p:cNvPr>
          <p:cNvSpPr>
            <a:spLocks noGrp="1"/>
          </p:cNvSpPr>
          <p:nvPr>
            <p:ph type="dt" sz="half" idx="10"/>
          </p:nvPr>
        </p:nvSpPr>
        <p:spPr/>
        <p:txBody>
          <a:bodyPr/>
          <a:lstStyle/>
          <a:p>
            <a:fld id="{4D2BEEE4-A157-4A28-80CE-FBB4DC5BC03A}" type="datetimeFigureOut">
              <a:rPr lang="en-US" smtClean="0"/>
              <a:t>11/18/2024</a:t>
            </a:fld>
            <a:endParaRPr lang="en-US"/>
          </a:p>
        </p:txBody>
      </p:sp>
      <p:sp>
        <p:nvSpPr>
          <p:cNvPr id="5" name="Footer Placeholder 4">
            <a:extLst>
              <a:ext uri="{FF2B5EF4-FFF2-40B4-BE49-F238E27FC236}">
                <a16:creationId xmlns:a16="http://schemas.microsoft.com/office/drawing/2014/main" id="{6C4653FE-6AB1-3313-CDE6-87665A53A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B4961-7F2C-FF1D-8FC6-B64E4B797D6A}"/>
              </a:ext>
            </a:extLst>
          </p:cNvPr>
          <p:cNvSpPr>
            <a:spLocks noGrp="1"/>
          </p:cNvSpPr>
          <p:nvPr>
            <p:ph type="sldNum" sz="quarter" idx="12"/>
          </p:nvPr>
        </p:nvSpPr>
        <p:spPr/>
        <p:txBody>
          <a:bodyPr/>
          <a:lstStyle/>
          <a:p>
            <a:fld id="{1DA1BA10-39F7-4E55-ACC1-F211F7AF96D3}" type="slidenum">
              <a:rPr lang="en-US" smtClean="0"/>
              <a:t>‹#›</a:t>
            </a:fld>
            <a:endParaRPr lang="en-US"/>
          </a:p>
        </p:txBody>
      </p:sp>
    </p:spTree>
    <p:extLst>
      <p:ext uri="{BB962C8B-B14F-4D97-AF65-F5344CB8AC3E}">
        <p14:creationId xmlns:p14="http://schemas.microsoft.com/office/powerpoint/2010/main" val="6017130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80026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59218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375022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3962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3962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CE5482-EBA0-45B4-981F-CBFFF360E1E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1627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CE5482-EBA0-45B4-981F-CBFFF360E1E3}"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791884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424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424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CE5482-EBA0-45B4-981F-CBFFF360E1E3}"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877607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CE5482-EBA0-45B4-981F-CBFFF360E1E3}"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09759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2895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1274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CE5482-EBA0-45B4-981F-CBFFF360E1E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244271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lvl1pPr>
              <a:defRPr>
                <a:latin typeface="Source Sans 3" panose="020B0503030403020204" pitchFamily="34" charset="0"/>
              </a:defRPr>
            </a:lvl1pPr>
          </a:lstStyle>
          <a:p>
            <a:fld id="{78CE5482-EBA0-45B4-981F-CBFFF360E1E3}" type="datetimeFigureOut">
              <a:rPr lang="en-US" smtClean="0"/>
              <a:pPr/>
              <a:t>11/18/2024</a:t>
            </a:fld>
            <a:endParaRPr lang="en-US" dirty="0"/>
          </a:p>
        </p:txBody>
      </p:sp>
      <p:sp>
        <p:nvSpPr>
          <p:cNvPr id="6" name="Footer Placeholder 5"/>
          <p:cNvSpPr>
            <a:spLocks noGrp="1"/>
          </p:cNvSpPr>
          <p:nvPr>
            <p:ph type="ftr" sz="quarter" idx="11"/>
          </p:nvPr>
        </p:nvSpPr>
        <p:spPr/>
        <p:txBody>
          <a:bodyPr/>
          <a:lstStyle>
            <a:lvl1pPr>
              <a:defRPr>
                <a:latin typeface="Source Sans 3" panose="020B0503030403020204" pitchFamily="34" charset="0"/>
              </a:defRPr>
            </a:lvl1pPr>
          </a:lstStyle>
          <a:p>
            <a:endParaRPr lang="en-US" dirty="0"/>
          </a:p>
        </p:txBody>
      </p:sp>
    </p:spTree>
    <p:extLst>
      <p:ext uri="{BB962C8B-B14F-4D97-AF65-F5344CB8AC3E}">
        <p14:creationId xmlns:p14="http://schemas.microsoft.com/office/powerpoint/2010/main" val="32434509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945382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4403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4403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E5482-EBA0-45B4-981F-CBFFF360E1E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625352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A61B91-D05C-4906-9304-D1DF2F694797}"/>
              </a:ext>
            </a:extLst>
          </p:cNvPr>
          <p:cNvSpPr>
            <a:spLocks noGrp="1"/>
          </p:cNvSpPr>
          <p:nvPr>
            <p:ph type="dt" sz="half" idx="10"/>
          </p:nvPr>
        </p:nvSpPr>
        <p:spPr/>
        <p:txBody>
          <a:bodyPr/>
          <a:lstStyle/>
          <a:p>
            <a:fld id="{78CE5482-EBA0-45B4-981F-CBFFF360E1E3}" type="datetimeFigureOut">
              <a:rPr lang="en-US" smtClean="0"/>
              <a:t>11/18/2024</a:t>
            </a:fld>
            <a:endParaRPr lang="en-US"/>
          </a:p>
        </p:txBody>
      </p:sp>
      <p:sp>
        <p:nvSpPr>
          <p:cNvPr id="4" name="Footer Placeholder 3">
            <a:extLst>
              <a:ext uri="{FF2B5EF4-FFF2-40B4-BE49-F238E27FC236}">
                <a16:creationId xmlns:a16="http://schemas.microsoft.com/office/drawing/2014/main" id="{DF84B74C-3A4B-43A0-B60C-56B48C841291}"/>
              </a:ext>
            </a:extLst>
          </p:cNvPr>
          <p:cNvSpPr>
            <a:spLocks noGrp="1"/>
          </p:cNvSpPr>
          <p:nvPr>
            <p:ph type="ftr" sz="quarter" idx="11"/>
          </p:nvPr>
        </p:nvSpPr>
        <p:spPr/>
        <p:txBody>
          <a:bodyPr/>
          <a:lstStyle/>
          <a:p>
            <a:endParaRPr lang="en-US"/>
          </a:p>
        </p:txBody>
      </p:sp>
      <p:sp>
        <p:nvSpPr>
          <p:cNvPr id="5" name="TextBox 5">
            <a:extLst>
              <a:ext uri="{FF2B5EF4-FFF2-40B4-BE49-F238E27FC236}">
                <a16:creationId xmlns:a16="http://schemas.microsoft.com/office/drawing/2014/main" id="{98E4F559-45FC-4209-84AE-4AE286CA03F6}"/>
              </a:ext>
            </a:extLst>
          </p:cNvPr>
          <p:cNvSpPr txBox="1"/>
          <p:nvPr userDrawn="1"/>
        </p:nvSpPr>
        <p:spPr>
          <a:xfrm>
            <a:off x="11318226" y="6385024"/>
            <a:ext cx="396262"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fld id="{ED92E319-FBE3-4E05-B7FC-F9F30F9B49F8}" type="slidenum">
              <a:rPr lang="en-US" sz="1400" smtClean="0">
                <a:solidFill>
                  <a:srgbClr val="0046AD"/>
                </a:solidFill>
              </a:rPr>
              <a:pPr/>
              <a:t>‹#›</a:t>
            </a:fld>
            <a:endParaRPr lang="en-US" sz="1400" dirty="0">
              <a:solidFill>
                <a:srgbClr val="0046AD"/>
              </a:solidFill>
            </a:endParaRPr>
          </a:p>
        </p:txBody>
      </p:sp>
    </p:spTree>
    <p:extLst>
      <p:ext uri="{BB962C8B-B14F-4D97-AF65-F5344CB8AC3E}">
        <p14:creationId xmlns:p14="http://schemas.microsoft.com/office/powerpoint/2010/main" val="174904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2895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1274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CE5482-EBA0-45B4-981F-CBFFF360E1E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7298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78CE5482-EBA0-45B4-981F-CBFFF360E1E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01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2.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114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E5482-EBA0-45B4-981F-CBFFF360E1E3}" type="datetimeFigureOut">
              <a:rPr lang="en-US" smtClean="0"/>
              <a:t>11/18/2024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extBox 6">
            <a:extLst>
              <a:ext uri="{FF2B5EF4-FFF2-40B4-BE49-F238E27FC236}">
                <a16:creationId xmlns:a16="http://schemas.microsoft.com/office/drawing/2014/main" id="{F69B118E-4464-4129-8292-CC8F42DD1DA3}"/>
              </a:ext>
            </a:extLst>
          </p:cNvPr>
          <p:cNvSpPr txBox="1"/>
          <p:nvPr userDrawn="1"/>
        </p:nvSpPr>
        <p:spPr>
          <a:xfrm>
            <a:off x="11176000" y="6385024"/>
            <a:ext cx="396262" cy="307777"/>
          </a:xfrm>
          <a:prstGeom prst="rect">
            <a:avLst/>
          </a:prstGeom>
          <a:noFill/>
        </p:spPr>
        <p:txBody>
          <a:bodyPr wrap="none" rtlCol="0">
            <a:spAutoFit/>
          </a:bodyPr>
          <a:lstStyle/>
          <a:p>
            <a:fld id="{72812506-C5DA-4E10-A4CA-168511A86705}" type="slidenum">
              <a:rPr lang="en-US" sz="1400" smtClean="0">
                <a:solidFill>
                  <a:srgbClr val="0046AD"/>
                </a:solidFill>
              </a:rPr>
              <a:t>‹#›</a:t>
            </a:fld>
            <a:endParaRPr lang="en-US" sz="1400" dirty="0">
              <a:solidFill>
                <a:srgbClr val="0046AD"/>
              </a:solidFill>
            </a:endParaRPr>
          </a:p>
        </p:txBody>
      </p:sp>
      <p:pic>
        <p:nvPicPr>
          <p:cNvPr id="9" name="Picture 8" descr="Text&#10;&#10;Description automatically generated">
            <a:extLst>
              <a:ext uri="{FF2B5EF4-FFF2-40B4-BE49-F238E27FC236}">
                <a16:creationId xmlns:a16="http://schemas.microsoft.com/office/drawing/2014/main" id="{F4CC3F72-2FEA-ADAE-0D48-0E0A2C2D807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93760" y="5840393"/>
            <a:ext cx="3108960" cy="852408"/>
          </a:xfrm>
          <a:prstGeom prst="rect">
            <a:avLst/>
          </a:prstGeom>
        </p:spPr>
      </p:pic>
    </p:spTree>
    <p:extLst>
      <p:ext uri="{BB962C8B-B14F-4D97-AF65-F5344CB8AC3E}">
        <p14:creationId xmlns:p14="http://schemas.microsoft.com/office/powerpoint/2010/main" val="1645467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b="1" kern="1200">
          <a:solidFill>
            <a:schemeClr val="accent1"/>
          </a:solidFill>
          <a:latin typeface="Source Sans 3" panose="020B0503030403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ource Sans 3" panose="020B05030304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ource Sans 3" panose="020B0503030403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ource Sans 3" panose="020B0503030403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ource Sans 3" panose="020B0503030403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ource Sans 3" panose="020B05030304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114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Source Sans 3" panose="020B0503030403020204" pitchFamily="34" charset="0"/>
              </a:defRPr>
            </a:lvl1pPr>
          </a:lstStyle>
          <a:p>
            <a:fld id="{78CE5482-EBA0-45B4-981F-CBFFF360E1E3}" type="datetimeFigureOut">
              <a:rPr lang="en-US" smtClean="0"/>
              <a:pPr/>
              <a:t>11/18/2024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Source Sans 3" panose="020B0503030403020204" pitchFamily="34" charset="0"/>
              </a:defRPr>
            </a:lvl1pPr>
          </a:lstStyle>
          <a:p>
            <a:endParaRPr lang="en-US" dirty="0"/>
          </a:p>
        </p:txBody>
      </p:sp>
    </p:spTree>
    <p:extLst>
      <p:ext uri="{BB962C8B-B14F-4D97-AF65-F5344CB8AC3E}">
        <p14:creationId xmlns:p14="http://schemas.microsoft.com/office/powerpoint/2010/main" val="4867629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ctr" defTabSz="914400" rtl="0" eaLnBrk="1" latinLnBrk="0" hangingPunct="1">
        <a:spcBef>
          <a:spcPct val="0"/>
        </a:spcBef>
        <a:buNone/>
        <a:defRPr sz="4400" b="1" kern="1200" baseline="0">
          <a:solidFill>
            <a:srgbClr val="B0B3AF"/>
          </a:solidFill>
          <a:latin typeface="Source Sans 3" panose="020B0503030403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40000"/>
              <a:lumOff val="60000"/>
            </a:schemeClr>
          </a:solidFill>
          <a:latin typeface="Source Sans 3" panose="020B05030304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40000"/>
              <a:lumOff val="60000"/>
            </a:schemeClr>
          </a:solidFill>
          <a:latin typeface="Source Sans 3" panose="020B0503030403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40000"/>
              <a:lumOff val="60000"/>
            </a:schemeClr>
          </a:solidFill>
          <a:latin typeface="Source Sans 3" panose="020B0503030403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40000"/>
              <a:lumOff val="60000"/>
            </a:schemeClr>
          </a:solidFill>
          <a:latin typeface="Source Sans 3" panose="020B0503030403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40000"/>
              <a:lumOff val="60000"/>
            </a:schemeClr>
          </a:solidFill>
          <a:latin typeface="Source Sans 3" panose="020B05030304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114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Source Sans 3" panose="020B0503030403020204" pitchFamily="34" charset="0"/>
              </a:defRPr>
            </a:lvl1pPr>
          </a:lstStyle>
          <a:p>
            <a:fld id="{78CE5482-EBA0-45B4-981F-CBFFF360E1E3}" type="datetimeFigureOut">
              <a:rPr lang="en-US" smtClean="0"/>
              <a:pPr/>
              <a:t>11/18/2024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Source Sans 3" panose="020B0503030403020204" pitchFamily="34" charset="0"/>
              </a:defRPr>
            </a:lvl1pPr>
          </a:lstStyle>
          <a:p>
            <a:endParaRPr lang="en-US" dirty="0"/>
          </a:p>
        </p:txBody>
      </p:sp>
      <p:sp>
        <p:nvSpPr>
          <p:cNvPr id="7" name="TextBox 6">
            <a:extLst>
              <a:ext uri="{FF2B5EF4-FFF2-40B4-BE49-F238E27FC236}">
                <a16:creationId xmlns:a16="http://schemas.microsoft.com/office/drawing/2014/main" id="{F69B118E-4464-4129-8292-CC8F42DD1DA3}"/>
              </a:ext>
            </a:extLst>
          </p:cNvPr>
          <p:cNvSpPr txBox="1"/>
          <p:nvPr userDrawn="1"/>
        </p:nvSpPr>
        <p:spPr>
          <a:xfrm>
            <a:off x="11176000" y="6385024"/>
            <a:ext cx="396262" cy="307777"/>
          </a:xfrm>
          <a:prstGeom prst="rect">
            <a:avLst/>
          </a:prstGeom>
          <a:noFill/>
        </p:spPr>
        <p:txBody>
          <a:bodyPr wrap="none" rtlCol="0">
            <a:spAutoFit/>
          </a:bodyPr>
          <a:lstStyle/>
          <a:p>
            <a:fld id="{72812506-C5DA-4E10-A4CA-168511A86705}" type="slidenum">
              <a:rPr lang="en-US" sz="1400" smtClean="0">
                <a:solidFill>
                  <a:srgbClr val="0046AD"/>
                </a:solidFill>
              </a:rPr>
              <a:t>‹#›</a:t>
            </a:fld>
            <a:endParaRPr lang="en-US" sz="1400" dirty="0">
              <a:solidFill>
                <a:srgbClr val="0046AD"/>
              </a:solidFill>
            </a:endParaRPr>
          </a:p>
        </p:txBody>
      </p:sp>
      <p:pic>
        <p:nvPicPr>
          <p:cNvPr id="9" name="Picture 8">
            <a:extLst>
              <a:ext uri="{FF2B5EF4-FFF2-40B4-BE49-F238E27FC236}">
                <a16:creationId xmlns:a16="http://schemas.microsoft.com/office/drawing/2014/main" id="{F4CC3F72-2FEA-ADAE-0D48-0E0A2C2D8077}"/>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8493766" y="5840393"/>
            <a:ext cx="3108948" cy="852408"/>
          </a:xfrm>
          <a:prstGeom prst="rect">
            <a:avLst/>
          </a:prstGeom>
        </p:spPr>
      </p:pic>
    </p:spTree>
    <p:extLst>
      <p:ext uri="{BB962C8B-B14F-4D97-AF65-F5344CB8AC3E}">
        <p14:creationId xmlns:p14="http://schemas.microsoft.com/office/powerpoint/2010/main" val="32747238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ctr" defTabSz="914400" rtl="0" eaLnBrk="1" latinLnBrk="0" hangingPunct="1">
        <a:spcBef>
          <a:spcPct val="0"/>
        </a:spcBef>
        <a:buNone/>
        <a:defRPr sz="4400" b="1" kern="1200">
          <a:solidFill>
            <a:schemeClr val="bg1">
              <a:lumMod val="50000"/>
            </a:schemeClr>
          </a:solidFill>
          <a:latin typeface="Source Sans 3" panose="020B0503030403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40000"/>
              <a:lumOff val="60000"/>
            </a:schemeClr>
          </a:solidFill>
          <a:latin typeface="Source Sans 3" panose="020B05030304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40000"/>
              <a:lumOff val="60000"/>
            </a:schemeClr>
          </a:solidFill>
          <a:latin typeface="Source Sans 3" panose="020B0503030403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40000"/>
              <a:lumOff val="60000"/>
            </a:schemeClr>
          </a:solidFill>
          <a:latin typeface="Source Sans 3" panose="020B0503030403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40000"/>
              <a:lumOff val="60000"/>
            </a:schemeClr>
          </a:solidFill>
          <a:latin typeface="Source Sans 3" panose="020B0503030403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40000"/>
              <a:lumOff val="60000"/>
            </a:schemeClr>
          </a:solidFill>
          <a:latin typeface="Source Sans 3" panose="020B05030304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5A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716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49550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61" r:id="rId18"/>
  </p:sldLayoutIdLst>
  <p:hf hdr="0"/>
  <p:txStyles>
    <p:titleStyle>
      <a:lvl1pPr algn="ctr" defTabSz="914400" rtl="0" eaLnBrk="1" latinLnBrk="0" hangingPunct="1">
        <a:spcBef>
          <a:spcPct val="0"/>
        </a:spcBef>
        <a:buNone/>
        <a:defRPr sz="5600" b="1" kern="1200">
          <a:solidFill>
            <a:schemeClr val="bg1"/>
          </a:solidFill>
          <a:latin typeface="Source Sans 3 Black" panose="020B0903030403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latin typeface="Source Sans 3" panose="020B0503030403020204" pitchFamily="34" charset="0"/>
          <a:ea typeface="+mn-ea"/>
          <a:cs typeface="Segoe UI" panose="020B0502040204020203" pitchFamily="34" charset="0"/>
        </a:defRPr>
      </a:lvl1pPr>
      <a:lvl2pPr marL="742950" indent="-285750" algn="l" defTabSz="914400" rtl="0" eaLnBrk="1" latinLnBrk="0" hangingPunct="1">
        <a:spcBef>
          <a:spcPct val="20000"/>
        </a:spcBef>
        <a:buFont typeface="Arial" pitchFamily="34" charset="0"/>
        <a:buChar char="–"/>
        <a:defRPr sz="3200" kern="1200">
          <a:solidFill>
            <a:schemeClr val="bg1"/>
          </a:solidFill>
          <a:latin typeface="Source Sans 3" panose="020B0503030403020204"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itchFamily="34" charset="0"/>
        <a:buChar char="•"/>
        <a:defRPr sz="2800" kern="1200">
          <a:solidFill>
            <a:schemeClr val="bg1"/>
          </a:solidFill>
          <a:latin typeface="Source Sans 3" panose="020B0503030403020204"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Source Sans 3" panose="020B0503030403020204" pitchFamily="34" charset="0"/>
          <a:ea typeface="+mn-ea"/>
          <a:cs typeface="Segoe UI" panose="020B0502040204020203"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ource Sans 3" panose="020B0503030403020204"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DE42F-D592-2350-9AF4-5B9BDEA66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EEED29-0CA1-C664-C30D-66C93A96D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CC169-E565-C42E-0981-C2FD0DDA0F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BEEE4-A157-4A28-80CE-FBB4DC5BC03A}" type="datetimeFigureOut">
              <a:rPr lang="en-US" smtClean="0"/>
              <a:t>11/18/2024</a:t>
            </a:fld>
            <a:endParaRPr lang="en-US"/>
          </a:p>
        </p:txBody>
      </p:sp>
      <p:sp>
        <p:nvSpPr>
          <p:cNvPr id="5" name="Footer Placeholder 4">
            <a:extLst>
              <a:ext uri="{FF2B5EF4-FFF2-40B4-BE49-F238E27FC236}">
                <a16:creationId xmlns:a16="http://schemas.microsoft.com/office/drawing/2014/main" id="{FD355F94-1EA2-99E1-CCC7-6512F0A23B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31EA35-7A66-A9FD-8B4D-EE6A01296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1BA10-39F7-4E55-ACC1-F211F7AF96D3}" type="slidenum">
              <a:rPr lang="en-US" smtClean="0"/>
              <a:t>‹#›</a:t>
            </a:fld>
            <a:endParaRPr lang="en-US"/>
          </a:p>
        </p:txBody>
      </p:sp>
    </p:spTree>
    <p:extLst>
      <p:ext uri="{BB962C8B-B14F-4D97-AF65-F5344CB8AC3E}">
        <p14:creationId xmlns:p14="http://schemas.microsoft.com/office/powerpoint/2010/main" val="337341219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1147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Source Sans 3" panose="020B0503030403020204" pitchFamily="34" charset="0"/>
              </a:defRPr>
            </a:lvl1pPr>
          </a:lstStyle>
          <a:p>
            <a:fld id="{78CE5482-EBA0-45B4-981F-CBFFF360E1E3}" type="datetimeFigureOut">
              <a:rPr lang="en-US" smtClean="0"/>
              <a:pPr/>
              <a:t>11/18/2024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Source Sans 3" panose="020B0503030403020204" pitchFamily="34" charset="0"/>
              </a:defRPr>
            </a:lvl1pPr>
          </a:lstStyle>
          <a:p>
            <a:endParaRPr lang="en-US" dirty="0"/>
          </a:p>
        </p:txBody>
      </p:sp>
      <p:sp>
        <p:nvSpPr>
          <p:cNvPr id="7" name="TextBox 6">
            <a:extLst>
              <a:ext uri="{FF2B5EF4-FFF2-40B4-BE49-F238E27FC236}">
                <a16:creationId xmlns:a16="http://schemas.microsoft.com/office/drawing/2014/main" id="{F69B118E-4464-4129-8292-CC8F42DD1DA3}"/>
              </a:ext>
            </a:extLst>
          </p:cNvPr>
          <p:cNvSpPr txBox="1"/>
          <p:nvPr userDrawn="1"/>
        </p:nvSpPr>
        <p:spPr>
          <a:xfrm>
            <a:off x="11176000" y="6385024"/>
            <a:ext cx="396262" cy="307777"/>
          </a:xfrm>
          <a:prstGeom prst="rect">
            <a:avLst/>
          </a:prstGeom>
          <a:noFill/>
        </p:spPr>
        <p:txBody>
          <a:bodyPr wrap="none" rtlCol="0">
            <a:spAutoFit/>
          </a:bodyPr>
          <a:lstStyle/>
          <a:p>
            <a:fld id="{72812506-C5DA-4E10-A4CA-168511A86705}" type="slidenum">
              <a:rPr lang="en-US" sz="1400" smtClean="0">
                <a:solidFill>
                  <a:srgbClr val="0046AD"/>
                </a:solidFill>
              </a:rPr>
              <a:t>‹#›</a:t>
            </a:fld>
            <a:endParaRPr lang="en-US" sz="1400" dirty="0">
              <a:solidFill>
                <a:srgbClr val="0046AD"/>
              </a:solidFill>
            </a:endParaRPr>
          </a:p>
        </p:txBody>
      </p:sp>
      <p:pic>
        <p:nvPicPr>
          <p:cNvPr id="9" name="Picture 8">
            <a:extLst>
              <a:ext uri="{FF2B5EF4-FFF2-40B4-BE49-F238E27FC236}">
                <a16:creationId xmlns:a16="http://schemas.microsoft.com/office/drawing/2014/main" id="{F4CC3F72-2FEA-ADAE-0D48-0E0A2C2D8077}"/>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8493766" y="5840393"/>
            <a:ext cx="3108948" cy="852408"/>
          </a:xfrm>
          <a:prstGeom prst="rect">
            <a:avLst/>
          </a:prstGeom>
        </p:spPr>
      </p:pic>
    </p:spTree>
    <p:extLst>
      <p:ext uri="{BB962C8B-B14F-4D97-AF65-F5344CB8AC3E}">
        <p14:creationId xmlns:p14="http://schemas.microsoft.com/office/powerpoint/2010/main" val="200924841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b="1" kern="1200">
          <a:solidFill>
            <a:schemeClr val="bg1"/>
          </a:solidFill>
          <a:latin typeface="Source Sans 3" panose="020B0503030403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40000"/>
              <a:lumOff val="60000"/>
            </a:schemeClr>
          </a:solidFill>
          <a:latin typeface="Source Sans 3" panose="020B05030304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40000"/>
              <a:lumOff val="60000"/>
            </a:schemeClr>
          </a:solidFill>
          <a:latin typeface="Source Sans 3" panose="020B0503030403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40000"/>
              <a:lumOff val="60000"/>
            </a:schemeClr>
          </a:solidFill>
          <a:latin typeface="Source Sans 3" panose="020B0503030403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40000"/>
              <a:lumOff val="60000"/>
            </a:schemeClr>
          </a:solidFill>
          <a:latin typeface="Source Sans 3" panose="020B0503030403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40000"/>
              <a:lumOff val="60000"/>
            </a:schemeClr>
          </a:solidFill>
          <a:latin typeface="Source Sans 3" panose="020B05030304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fr/illustrations/merci-note-merci-noter-message-1428147/" TargetMode="External"/><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14DD1F-53DF-0ADE-6DFB-DEB767CAF049}"/>
              </a:ext>
            </a:extLst>
          </p:cNvPr>
          <p:cNvSpPr/>
          <p:nvPr/>
        </p:nvSpPr>
        <p:spPr>
          <a:xfrm>
            <a:off x="-76200" y="-2512"/>
            <a:ext cx="12268200" cy="6858000"/>
          </a:xfrm>
          <a:prstGeom prst="rect">
            <a:avLst/>
          </a:prstGeom>
          <a:gradFill flip="none" rotWithShape="1">
            <a:gsLst>
              <a:gs pos="26000">
                <a:srgbClr val="104682"/>
              </a:gs>
              <a:gs pos="100000">
                <a:srgbClr val="0071C5"/>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94F21E89-C465-E33E-67B1-EDB2B7FF3086}"/>
              </a:ext>
            </a:extLst>
          </p:cNvPr>
          <p:cNvSpPr>
            <a:spLocks noGrp="1"/>
          </p:cNvSpPr>
          <p:nvPr>
            <p:ph type="ctrTitle"/>
          </p:nvPr>
        </p:nvSpPr>
        <p:spPr>
          <a:xfrm>
            <a:off x="762000" y="1828800"/>
            <a:ext cx="11277600" cy="1470025"/>
          </a:xfrm>
        </p:spPr>
        <p:txBody>
          <a:bodyPr>
            <a:normAutofit/>
          </a:bodyPr>
          <a:lstStyle/>
          <a:p>
            <a:r>
              <a:rPr lang="en-US" dirty="0">
                <a:solidFill>
                  <a:schemeClr val="bg1"/>
                </a:solidFill>
                <a:latin typeface="Sitka Banner" panose="02000505000000020004" pitchFamily="2" charset="0"/>
              </a:rPr>
              <a:t>Ohio Service Line Inventory Assistance</a:t>
            </a:r>
            <a:endParaRPr lang="en-US" b="0" dirty="0">
              <a:latin typeface="Sitka Banner" panose="02000505000000020004" pitchFamily="2" charset="0"/>
            </a:endParaRPr>
          </a:p>
        </p:txBody>
      </p:sp>
      <p:sp>
        <p:nvSpPr>
          <p:cNvPr id="10" name="Subtitle 9">
            <a:extLst>
              <a:ext uri="{FF2B5EF4-FFF2-40B4-BE49-F238E27FC236}">
                <a16:creationId xmlns:a16="http://schemas.microsoft.com/office/drawing/2014/main" id="{FA4B661C-0BB7-DC60-D402-9841FF9CBFD3}"/>
              </a:ext>
            </a:extLst>
          </p:cNvPr>
          <p:cNvSpPr>
            <a:spLocks noGrp="1"/>
          </p:cNvSpPr>
          <p:nvPr>
            <p:ph type="subTitle" idx="1"/>
          </p:nvPr>
        </p:nvSpPr>
        <p:spPr/>
        <p:txBody>
          <a:bodyPr/>
          <a:lstStyle/>
          <a:p>
            <a:r>
              <a:rPr lang="en-US" dirty="0"/>
              <a:t>Tanushree Courlas, Assistant Chief</a:t>
            </a:r>
          </a:p>
          <a:p>
            <a:r>
              <a:rPr lang="en-US" dirty="0"/>
              <a:t>Ohio EPA</a:t>
            </a:r>
          </a:p>
          <a:p>
            <a:r>
              <a:rPr lang="en-US" dirty="0">
                <a:solidFill>
                  <a:schemeClr val="bg2"/>
                </a:solidFill>
              </a:rPr>
              <a:t>2024 CIFA</a:t>
            </a:r>
          </a:p>
          <a:p>
            <a:endParaRPr lang="en-US" dirty="0"/>
          </a:p>
        </p:txBody>
      </p:sp>
      <p:pic>
        <p:nvPicPr>
          <p:cNvPr id="4" name="Picture 3">
            <a:extLst>
              <a:ext uri="{FF2B5EF4-FFF2-40B4-BE49-F238E27FC236}">
                <a16:creationId xmlns:a16="http://schemas.microsoft.com/office/drawing/2014/main" id="{9E786D1B-2E40-9892-47E2-01EB4E767C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067052" y="5623808"/>
            <a:ext cx="3108948" cy="852408"/>
          </a:xfrm>
          <a:prstGeom prst="rect">
            <a:avLst/>
          </a:prstGeom>
        </p:spPr>
      </p:pic>
      <p:sp>
        <p:nvSpPr>
          <p:cNvPr id="7" name="Rectangle 6">
            <a:extLst>
              <a:ext uri="{FF2B5EF4-FFF2-40B4-BE49-F238E27FC236}">
                <a16:creationId xmlns:a16="http://schemas.microsoft.com/office/drawing/2014/main" id="{75842805-5278-9E1C-9BB0-44DE1FB0B7EB}"/>
              </a:ext>
            </a:extLst>
          </p:cNvPr>
          <p:cNvSpPr/>
          <p:nvPr/>
        </p:nvSpPr>
        <p:spPr>
          <a:xfrm>
            <a:off x="-76200" y="0"/>
            <a:ext cx="6858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675406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E43CE7-6F13-BBD7-04F0-BC16E162007E}"/>
              </a:ext>
            </a:extLst>
          </p:cNvPr>
          <p:cNvSpPr>
            <a:spLocks noGrp="1"/>
          </p:cNvSpPr>
          <p:nvPr>
            <p:ph type="title"/>
          </p:nvPr>
        </p:nvSpPr>
        <p:spPr>
          <a:xfrm>
            <a:off x="609600" y="274638"/>
            <a:ext cx="10972800" cy="1143000"/>
          </a:xfrm>
        </p:spPr>
        <p:txBody>
          <a:bodyPr anchor="ctr">
            <a:normAutofit/>
          </a:bodyPr>
          <a:lstStyle/>
          <a:p>
            <a:r>
              <a:rPr lang="en-US" dirty="0">
                <a:solidFill>
                  <a:schemeClr val="bg1"/>
                </a:solidFill>
              </a:rPr>
              <a:t>Coordination</a:t>
            </a:r>
          </a:p>
        </p:txBody>
      </p:sp>
      <p:graphicFrame>
        <p:nvGraphicFramePr>
          <p:cNvPr id="8" name="Content Placeholder 5">
            <a:extLst>
              <a:ext uri="{FF2B5EF4-FFF2-40B4-BE49-F238E27FC236}">
                <a16:creationId xmlns:a16="http://schemas.microsoft.com/office/drawing/2014/main" id="{8EFD6E5A-E765-DF1F-5700-95B863019991}"/>
              </a:ext>
            </a:extLst>
          </p:cNvPr>
          <p:cNvGraphicFramePr>
            <a:graphicFrameLocks noGrp="1"/>
          </p:cNvGraphicFramePr>
          <p:nvPr>
            <p:ph idx="1"/>
            <p:extLst>
              <p:ext uri="{D42A27DB-BD31-4B8C-83A1-F6EECF244321}">
                <p14:modId xmlns:p14="http://schemas.microsoft.com/office/powerpoint/2010/main" val="3939641838"/>
              </p:ext>
            </p:extLst>
          </p:nvPr>
        </p:nvGraphicFramePr>
        <p:xfrm>
          <a:off x="609600" y="1600201"/>
          <a:ext cx="10972800" cy="411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92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2352-19BA-F252-AE6D-B44DBA137769}"/>
              </a:ext>
            </a:extLst>
          </p:cNvPr>
          <p:cNvSpPr>
            <a:spLocks noGrp="1"/>
          </p:cNvSpPr>
          <p:nvPr>
            <p:ph type="title"/>
          </p:nvPr>
        </p:nvSpPr>
        <p:spPr>
          <a:xfrm>
            <a:off x="2286000" y="274638"/>
            <a:ext cx="9296400" cy="1143000"/>
          </a:xfrm>
        </p:spPr>
        <p:txBody>
          <a:bodyPr anchor="ctr">
            <a:noAutofit/>
          </a:bodyPr>
          <a:lstStyle/>
          <a:p>
            <a:pPr>
              <a:lnSpc>
                <a:spcPct val="90000"/>
              </a:lnSpc>
            </a:pPr>
            <a:r>
              <a:rPr lang="en-US" sz="4400" dirty="0">
                <a:latin typeface="Sitka Banner" panose="02000505000000020004" pitchFamily="2" charset="0"/>
              </a:rPr>
              <a:t>Service Line Inventory </a:t>
            </a:r>
            <a:br>
              <a:rPr lang="en-US" sz="4400" dirty="0">
                <a:latin typeface="Sitka Banner" panose="02000505000000020004" pitchFamily="2" charset="0"/>
              </a:rPr>
            </a:br>
            <a:r>
              <a:rPr lang="en-US" sz="4400" dirty="0">
                <a:latin typeface="Sitka Banner" panose="02000505000000020004" pitchFamily="2" charset="0"/>
              </a:rPr>
              <a:t>Direct Assistance Contract</a:t>
            </a:r>
          </a:p>
        </p:txBody>
      </p:sp>
      <p:sp>
        <p:nvSpPr>
          <p:cNvPr id="3" name="Content Placeholder 2">
            <a:extLst>
              <a:ext uri="{FF2B5EF4-FFF2-40B4-BE49-F238E27FC236}">
                <a16:creationId xmlns:a16="http://schemas.microsoft.com/office/drawing/2014/main" id="{8A262A23-AB99-D098-D492-328AAF8E4DC4}"/>
              </a:ext>
            </a:extLst>
          </p:cNvPr>
          <p:cNvSpPr>
            <a:spLocks noGrp="1"/>
          </p:cNvSpPr>
          <p:nvPr>
            <p:ph idx="1"/>
          </p:nvPr>
        </p:nvSpPr>
        <p:spPr>
          <a:xfrm>
            <a:off x="2286000" y="1600201"/>
            <a:ext cx="9296400" cy="4525963"/>
          </a:xfrm>
        </p:spPr>
        <p:txBody>
          <a:bodyPr>
            <a:normAutofit/>
          </a:bodyPr>
          <a:lstStyle/>
          <a:p>
            <a:pPr>
              <a:lnSpc>
                <a:spcPct val="90000"/>
              </a:lnSpc>
            </a:pPr>
            <a:r>
              <a:rPr lang="en-US" dirty="0"/>
              <a:t>Contractor will be sent out to provide assistance  - </a:t>
            </a:r>
            <a:r>
              <a:rPr lang="en-US" u="sng" dirty="0"/>
              <a:t>No charge to PWS</a:t>
            </a:r>
          </a:p>
          <a:p>
            <a:pPr>
              <a:lnSpc>
                <a:spcPct val="90000"/>
              </a:lnSpc>
            </a:pPr>
            <a:r>
              <a:rPr lang="en-US" dirty="0"/>
              <a:t>Assistance includes inventory development, identification, replacement plans</a:t>
            </a:r>
          </a:p>
          <a:p>
            <a:pPr>
              <a:lnSpc>
                <a:spcPct val="90000"/>
              </a:lnSpc>
            </a:pPr>
            <a:r>
              <a:rPr lang="en-US" dirty="0"/>
              <a:t>All community and not for profit NTNCs can receive assistance</a:t>
            </a:r>
          </a:p>
          <a:p>
            <a:pPr>
              <a:lnSpc>
                <a:spcPct val="90000"/>
              </a:lnSpc>
            </a:pPr>
            <a:endParaRPr lang="en-US" sz="2500" dirty="0"/>
          </a:p>
        </p:txBody>
      </p:sp>
    </p:spTree>
    <p:extLst>
      <p:ext uri="{BB962C8B-B14F-4D97-AF65-F5344CB8AC3E}">
        <p14:creationId xmlns:p14="http://schemas.microsoft.com/office/powerpoint/2010/main" val="289773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C37F-6DB5-5329-507E-087004E342F3}"/>
              </a:ext>
            </a:extLst>
          </p:cNvPr>
          <p:cNvSpPr>
            <a:spLocks noGrp="1"/>
          </p:cNvSpPr>
          <p:nvPr>
            <p:ph type="title"/>
          </p:nvPr>
        </p:nvSpPr>
        <p:spPr>
          <a:xfrm>
            <a:off x="609600" y="274638"/>
            <a:ext cx="10972800" cy="1143000"/>
          </a:xfrm>
        </p:spPr>
        <p:txBody>
          <a:bodyPr anchor="ctr">
            <a:noAutofit/>
          </a:bodyPr>
          <a:lstStyle/>
          <a:p>
            <a:pPr>
              <a:lnSpc>
                <a:spcPct val="90000"/>
              </a:lnSpc>
            </a:pPr>
            <a:r>
              <a:rPr lang="en-US" dirty="0">
                <a:latin typeface="Sitka Banner" panose="02000505000000020004" pitchFamily="2" charset="0"/>
              </a:rPr>
              <a:t>Service Line Inventory Assistance Program </a:t>
            </a:r>
            <a:br>
              <a:rPr lang="en-US" dirty="0">
                <a:latin typeface="Sitka Banner" panose="02000505000000020004" pitchFamily="2" charset="0"/>
              </a:rPr>
            </a:br>
            <a:r>
              <a:rPr lang="en-US" dirty="0">
                <a:latin typeface="Sitka Banner" panose="02000505000000020004" pitchFamily="2" charset="0"/>
              </a:rPr>
              <a:t>RFP Process</a:t>
            </a:r>
          </a:p>
        </p:txBody>
      </p:sp>
      <p:sp>
        <p:nvSpPr>
          <p:cNvPr id="3" name="Content Placeholder 2">
            <a:extLst>
              <a:ext uri="{FF2B5EF4-FFF2-40B4-BE49-F238E27FC236}">
                <a16:creationId xmlns:a16="http://schemas.microsoft.com/office/drawing/2014/main" id="{E1FC5F6A-0DA3-D26D-6A8D-49353EF60DB9}"/>
              </a:ext>
            </a:extLst>
          </p:cNvPr>
          <p:cNvSpPr>
            <a:spLocks noGrp="1"/>
          </p:cNvSpPr>
          <p:nvPr>
            <p:ph idx="1"/>
          </p:nvPr>
        </p:nvSpPr>
        <p:spPr>
          <a:xfrm>
            <a:off x="609600" y="1600201"/>
            <a:ext cx="10972800" cy="4114799"/>
          </a:xfrm>
        </p:spPr>
        <p:txBody>
          <a:bodyPr>
            <a:normAutofit/>
          </a:bodyPr>
          <a:lstStyle/>
          <a:p>
            <a:r>
              <a:rPr lang="en-US" b="0" i="0" dirty="0">
                <a:effectLst/>
              </a:rPr>
              <a:t>A Request for Competitive Sealed Proposals (RFP) was submitted by Ohio EPA and outlined the necessary work for the lead service line inventory and replacement planning program.</a:t>
            </a:r>
          </a:p>
          <a:p>
            <a:r>
              <a:rPr lang="en-US" dirty="0"/>
              <a:t>Ohio EPA reviewed the proposals and awarded contracts to two contractors for all 3 service groups.</a:t>
            </a:r>
            <a:endParaRPr lang="en-US" b="0" i="0" dirty="0">
              <a:effectLst/>
            </a:endParaRPr>
          </a:p>
          <a:p>
            <a:endParaRPr lang="en-US" b="0" i="0" dirty="0">
              <a:effectLst/>
            </a:endParaRPr>
          </a:p>
          <a:p>
            <a:endParaRPr lang="en-US" dirty="0"/>
          </a:p>
          <a:p>
            <a:endParaRPr lang="en-US" b="1" u="sng" dirty="0"/>
          </a:p>
        </p:txBody>
      </p:sp>
    </p:spTree>
    <p:extLst>
      <p:ext uri="{BB962C8B-B14F-4D97-AF65-F5344CB8AC3E}">
        <p14:creationId xmlns:p14="http://schemas.microsoft.com/office/powerpoint/2010/main" val="1061742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3952-3836-FFD9-9AA7-A9B3E0BE1151}"/>
              </a:ext>
            </a:extLst>
          </p:cNvPr>
          <p:cNvSpPr>
            <a:spLocks noGrp="1"/>
          </p:cNvSpPr>
          <p:nvPr>
            <p:ph type="title"/>
          </p:nvPr>
        </p:nvSpPr>
        <p:spPr/>
        <p:txBody>
          <a:bodyPr>
            <a:noAutofit/>
          </a:bodyPr>
          <a:lstStyle/>
          <a:p>
            <a:r>
              <a:rPr lang="en-US" dirty="0">
                <a:effectLst/>
                <a:latin typeface="Sitka Banner" panose="02000505000000020004" pitchFamily="2" charset="0"/>
                <a:ea typeface="Times New Roman" panose="02020603050405020304" pitchFamily="18" charset="0"/>
                <a:cs typeface="Arial" panose="020B0604020202020204" pitchFamily="34" charset="0"/>
              </a:rPr>
              <a:t>Service Group A </a:t>
            </a:r>
            <a:br>
              <a:rPr lang="en-US" dirty="0">
                <a:effectLst/>
                <a:latin typeface="Sitka Banner" panose="02000505000000020004" pitchFamily="2" charset="0"/>
                <a:ea typeface="Times New Roman" panose="02020603050405020304" pitchFamily="18" charset="0"/>
                <a:cs typeface="Arial" panose="020B0604020202020204" pitchFamily="34" charset="0"/>
              </a:rPr>
            </a:br>
            <a:r>
              <a:rPr lang="en-US" dirty="0">
                <a:effectLst/>
                <a:latin typeface="Sitka Banner" panose="02000505000000020004" pitchFamily="2" charset="0"/>
                <a:ea typeface="Times New Roman" panose="02020603050405020304" pitchFamily="18" charset="0"/>
                <a:cs typeface="Arial" panose="020B0604020202020204" pitchFamily="34" charset="0"/>
              </a:rPr>
              <a:t>Develop or Update Service Line Inventory (SLI)</a:t>
            </a:r>
            <a:endParaRPr lang="en-US" i="1" dirty="0">
              <a:effectLst/>
              <a:latin typeface="Sitka Banner" panose="02000505000000020004" pitchFamily="2"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8D6DEE4D-AD1B-92A1-2E64-F532B9E09590}"/>
              </a:ext>
            </a:extLst>
          </p:cNvPr>
          <p:cNvSpPr>
            <a:spLocks noGrp="1"/>
          </p:cNvSpPr>
          <p:nvPr>
            <p:ph idx="1"/>
          </p:nvPr>
        </p:nvSpPr>
        <p:spPr>
          <a:xfrm>
            <a:off x="381000" y="1981200"/>
            <a:ext cx="11201400" cy="3733800"/>
          </a:xfrm>
        </p:spPr>
        <p:txBody>
          <a:bodyPr>
            <a:normAutofit/>
          </a:bodyPr>
          <a:lstStyle/>
          <a:p>
            <a:r>
              <a:rPr lang="en-US" sz="2800" kern="0" dirty="0">
                <a:effectLst/>
                <a:latin typeface="Arial" panose="020B0604020202020204" pitchFamily="34" charset="0"/>
                <a:ea typeface="Times New Roman" panose="02020603050405020304" pitchFamily="18" charset="0"/>
              </a:rPr>
              <a:t>The inventory shall be developed and created based on methods identified and accepted by OEPA, USEPA, the LCRR and the LCRI. </a:t>
            </a:r>
          </a:p>
          <a:p>
            <a:r>
              <a:rPr lang="en-US" sz="2800" kern="0" dirty="0">
                <a:effectLst/>
                <a:latin typeface="Arial" panose="020B0604020202020204" pitchFamily="34" charset="0"/>
                <a:ea typeface="Times New Roman" panose="02020603050405020304" pitchFamily="18" charset="0"/>
              </a:rPr>
              <a:t>The SLI may be created through the following resources which include, but may not be limited to record review, data management, identifying unknowns, updates to initial inventory, and reporting. </a:t>
            </a:r>
            <a:br>
              <a:rPr lang="en-US" sz="1400" kern="0" dirty="0">
                <a:effectLst/>
                <a:latin typeface="Arial" panose="020B0604020202020204" pitchFamily="34" charset="0"/>
                <a:ea typeface="Times New Roman" panose="02020603050405020304" pitchFamily="18" charset="0"/>
              </a:rPr>
            </a:br>
            <a:endParaRPr lang="en-US" sz="1200" dirty="0"/>
          </a:p>
          <a:p>
            <a:pPr marL="0" indent="0">
              <a:buNone/>
            </a:pPr>
            <a:endParaRPr lang="en-US" sz="1300" dirty="0">
              <a:latin typeface="Arial" panose="020B0604020202020204" pitchFamily="34" charset="0"/>
              <a:ea typeface="Times New Roman" panose="02020603050405020304" pitchFamily="18" charset="0"/>
              <a:cs typeface="Arial" panose="020B0604020202020204" pitchFamily="34" charset="0"/>
            </a:endParaRPr>
          </a:p>
          <a:p>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82773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3952-3836-FFD9-9AA7-A9B3E0BE1151}"/>
              </a:ext>
            </a:extLst>
          </p:cNvPr>
          <p:cNvSpPr>
            <a:spLocks noGrp="1"/>
          </p:cNvSpPr>
          <p:nvPr>
            <p:ph type="title"/>
          </p:nvPr>
        </p:nvSpPr>
        <p:spPr/>
        <p:txBody>
          <a:bodyPr>
            <a:noAutofit/>
          </a:bodyPr>
          <a:lstStyle/>
          <a:p>
            <a:pPr marL="0" indent="0">
              <a:buNone/>
            </a:pPr>
            <a:r>
              <a:rPr lang="en-US" dirty="0">
                <a:latin typeface="Sitka Banner" panose="02000505000000020004" pitchFamily="2" charset="0"/>
                <a:ea typeface="Times New Roman" panose="02020603050405020304" pitchFamily="18" charset="0"/>
                <a:cs typeface="Arial" panose="020B0604020202020204" pitchFamily="34" charset="0"/>
              </a:rPr>
              <a:t>S</a:t>
            </a:r>
            <a:r>
              <a:rPr lang="en-US" dirty="0">
                <a:effectLst/>
                <a:latin typeface="Sitka Banner" panose="02000505000000020004" pitchFamily="2" charset="0"/>
                <a:ea typeface="Times New Roman" panose="02020603050405020304" pitchFamily="18" charset="0"/>
                <a:cs typeface="Arial" panose="020B0604020202020204" pitchFamily="34" charset="0"/>
              </a:rPr>
              <a:t>ervice Group B </a:t>
            </a:r>
            <a:br>
              <a:rPr lang="en-US" dirty="0">
                <a:effectLst/>
                <a:latin typeface="Sitka Banner" panose="02000505000000020004" pitchFamily="2" charset="0"/>
                <a:ea typeface="Times New Roman" panose="02020603050405020304" pitchFamily="18" charset="0"/>
                <a:cs typeface="Arial" panose="020B0604020202020204" pitchFamily="34" charset="0"/>
              </a:rPr>
            </a:br>
            <a:r>
              <a:rPr lang="en-US" dirty="0">
                <a:effectLst/>
                <a:latin typeface="Sitka Banner" panose="02000505000000020004" pitchFamily="2" charset="0"/>
                <a:ea typeface="Times New Roman" panose="02020603050405020304" pitchFamily="18" charset="0"/>
                <a:cs typeface="Arial" panose="020B0604020202020204" pitchFamily="34" charset="0"/>
              </a:rPr>
              <a:t>Develop a Lead Service Line Replacement Plan</a:t>
            </a:r>
            <a:endParaRPr lang="en-US" i="1" dirty="0">
              <a:effectLst/>
              <a:latin typeface="Sitka Banner" panose="02000505000000020004" pitchFamily="2"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8D6DEE4D-AD1B-92A1-2E64-F532B9E09590}"/>
              </a:ext>
            </a:extLst>
          </p:cNvPr>
          <p:cNvSpPr>
            <a:spLocks noGrp="1"/>
          </p:cNvSpPr>
          <p:nvPr>
            <p:ph idx="1"/>
          </p:nvPr>
        </p:nvSpPr>
        <p:spPr>
          <a:xfrm>
            <a:off x="609600" y="1676400"/>
            <a:ext cx="10972800" cy="4038600"/>
          </a:xfrm>
        </p:spPr>
        <p:txBody>
          <a:bodyPr>
            <a:normAutofit lnSpcReduction="10000"/>
          </a:bodyPr>
          <a:lstStyle/>
          <a:p>
            <a:r>
              <a:rPr lang="en-US" sz="2800" dirty="0">
                <a:effectLst/>
                <a:latin typeface="Arial" panose="020B0604020202020204" pitchFamily="34" charset="0"/>
                <a:ea typeface="Times New Roman" panose="02020603050405020304" pitchFamily="18" charset="0"/>
                <a:cs typeface="Arial" panose="020B0604020202020204" pitchFamily="34" charset="0"/>
              </a:rPr>
              <a:t>Assist with or develop a lead service line replacement plan that meets the requirements of the LCRR, or LCRI, and subsequent guidance that may be provided by USEPA or OEPA. </a:t>
            </a:r>
          </a:p>
          <a:p>
            <a:r>
              <a:rPr lang="en-US" sz="2800" dirty="0">
                <a:effectLst/>
                <a:latin typeface="Arial" panose="020B0604020202020204" pitchFamily="34" charset="0"/>
                <a:ea typeface="Times New Roman" panose="02020603050405020304" pitchFamily="18" charset="0"/>
                <a:cs typeface="Arial" panose="020B0604020202020204" pitchFamily="34" charset="0"/>
              </a:rPr>
              <a:t>All known service line information must also be included in the PWSs asset inventory and Capital Improvement Plan. </a:t>
            </a:r>
          </a:p>
          <a:p>
            <a:r>
              <a:rPr lang="en-US" sz="2800" dirty="0">
                <a:effectLst/>
                <a:latin typeface="Arial" panose="020B0604020202020204" pitchFamily="34" charset="0"/>
                <a:ea typeface="Times New Roman" panose="02020603050405020304" pitchFamily="18" charset="0"/>
                <a:cs typeface="Arial" panose="020B0604020202020204" pitchFamily="34" charset="0"/>
              </a:rPr>
              <a:t>Assist with identifying and/or applying for funding for service lines requiring replacement. </a:t>
            </a:r>
          </a:p>
          <a:p>
            <a:r>
              <a:rPr lang="en-US" sz="2800" dirty="0">
                <a:effectLst/>
                <a:latin typeface="Arial" panose="020B0604020202020204" pitchFamily="34" charset="0"/>
                <a:ea typeface="Times New Roman" panose="02020603050405020304" pitchFamily="18" charset="0"/>
                <a:cs typeface="Arial" panose="020B0604020202020204" pitchFamily="34" charset="0"/>
              </a:rPr>
              <a:t>Funding strategies should address both public and privately owned services.</a:t>
            </a:r>
            <a:endParaRPr lang="en-US" sz="5400" i="1" dirty="0"/>
          </a:p>
          <a:p>
            <a:pPr marL="0" indent="0">
              <a:buNone/>
            </a:pPr>
            <a:endParaRPr lang="en-US" sz="1400" u="sng" dirty="0"/>
          </a:p>
          <a:p>
            <a:pPr marL="0" indent="0">
              <a:buNone/>
            </a:pPr>
            <a:endParaRPr lang="en-US" sz="1300" dirty="0">
              <a:latin typeface="Arial" panose="020B0604020202020204" pitchFamily="34" charset="0"/>
              <a:ea typeface="Times New Roman" panose="02020603050405020304" pitchFamily="18" charset="0"/>
              <a:cs typeface="Arial" panose="020B0604020202020204" pitchFamily="34" charset="0"/>
            </a:endParaRPr>
          </a:p>
          <a:p>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02255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3952-3836-FFD9-9AA7-A9B3E0BE1151}"/>
              </a:ext>
            </a:extLst>
          </p:cNvPr>
          <p:cNvSpPr>
            <a:spLocks noGrp="1"/>
          </p:cNvSpPr>
          <p:nvPr>
            <p:ph type="title"/>
          </p:nvPr>
        </p:nvSpPr>
        <p:spPr/>
        <p:txBody>
          <a:bodyPr>
            <a:noAutofit/>
          </a:bodyPr>
          <a:lstStyle/>
          <a:p>
            <a:pPr marL="0" indent="0">
              <a:buNone/>
            </a:pPr>
            <a:r>
              <a:rPr lang="en-US" dirty="0">
                <a:effectLst/>
                <a:latin typeface="Sitka Banner" panose="02000505000000020004" pitchFamily="2" charset="0"/>
                <a:ea typeface="Times New Roman" panose="02020603050405020304" pitchFamily="18" charset="0"/>
                <a:cs typeface="Arial" panose="020B0604020202020204" pitchFamily="34" charset="0"/>
              </a:rPr>
              <a:t>Service Group C </a:t>
            </a:r>
            <a:br>
              <a:rPr lang="en-US" dirty="0">
                <a:effectLst/>
                <a:latin typeface="Sitka Banner" panose="02000505000000020004" pitchFamily="2" charset="0"/>
                <a:ea typeface="Times New Roman" panose="02020603050405020304" pitchFamily="18" charset="0"/>
                <a:cs typeface="Arial" panose="020B0604020202020204" pitchFamily="34" charset="0"/>
              </a:rPr>
            </a:br>
            <a:r>
              <a:rPr lang="en-US" dirty="0">
                <a:effectLst/>
                <a:latin typeface="Sitka Banner" panose="02000505000000020004" pitchFamily="2" charset="0"/>
                <a:ea typeface="Times New Roman" panose="02020603050405020304" pitchFamily="18" charset="0"/>
                <a:cs typeface="Arial" panose="020B0604020202020204" pitchFamily="34" charset="0"/>
              </a:rPr>
              <a:t>Identification and Verification of Unknowns</a:t>
            </a:r>
            <a:endParaRPr lang="en-US" i="1" dirty="0">
              <a:effectLst/>
              <a:latin typeface="Sitka Banner" panose="02000505000000020004" pitchFamily="2"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8D6DEE4D-AD1B-92A1-2E64-F532B9E09590}"/>
              </a:ext>
            </a:extLst>
          </p:cNvPr>
          <p:cNvSpPr>
            <a:spLocks noGrp="1"/>
          </p:cNvSpPr>
          <p:nvPr>
            <p:ph idx="1"/>
          </p:nvPr>
        </p:nvSpPr>
        <p:spPr>
          <a:xfrm>
            <a:off x="609600" y="1828800"/>
            <a:ext cx="10972800" cy="3886200"/>
          </a:xfrm>
        </p:spPr>
        <p:txBody>
          <a:bodyPr>
            <a:normAutofit/>
          </a:bodyPr>
          <a:lstStyle/>
          <a:p>
            <a:pPr marL="0" indent="0">
              <a:buNone/>
            </a:pPr>
            <a:endParaRPr lang="en-US" sz="1400" u="sng" dirty="0"/>
          </a:p>
          <a:p>
            <a:pPr marL="0" indent="0">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Identify unknown service lines through visual inspection and </a:t>
            </a:r>
            <a:r>
              <a:rPr lang="en-US" sz="2800" kern="0" dirty="0">
                <a:latin typeface="Arial" panose="020B0604020202020204" pitchFamily="34" charset="0"/>
                <a:ea typeface="Times New Roman" panose="02020603050405020304" pitchFamily="18" charset="0"/>
                <a:cs typeface="Arial" panose="020B0604020202020204" pitchFamily="34" charset="0"/>
              </a:rPr>
              <a:t>a</a:t>
            </a:r>
            <a:r>
              <a:rPr lang="en-US" sz="2800" kern="0" dirty="0">
                <a:effectLst/>
                <a:latin typeface="Arial" panose="020B0604020202020204" pitchFamily="34" charset="0"/>
                <a:ea typeface="Times New Roman" panose="02020603050405020304" pitchFamily="18" charset="0"/>
              </a:rPr>
              <a:t>dd all data to asset inventory and the OEPA Service Line Inventory Spreadsheet for submittal to OEPA.</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300" dirty="0">
              <a:latin typeface="Arial" panose="020B0604020202020204" pitchFamily="34" charset="0"/>
              <a:ea typeface="Times New Roman" panose="02020603050405020304" pitchFamily="18" charset="0"/>
              <a:cs typeface="Arial" panose="020B0604020202020204" pitchFamily="34" charset="0"/>
            </a:endParaRPr>
          </a:p>
          <a:p>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65865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8C55-40B4-960E-E63E-A241678B10CE}"/>
              </a:ext>
            </a:extLst>
          </p:cNvPr>
          <p:cNvSpPr>
            <a:spLocks noGrp="1"/>
          </p:cNvSpPr>
          <p:nvPr>
            <p:ph type="title"/>
          </p:nvPr>
        </p:nvSpPr>
        <p:spPr>
          <a:xfrm>
            <a:off x="609600" y="274638"/>
            <a:ext cx="10972800" cy="1143000"/>
          </a:xfrm>
        </p:spPr>
        <p:txBody>
          <a:bodyPr anchor="ctr">
            <a:normAutofit/>
          </a:bodyPr>
          <a:lstStyle/>
          <a:p>
            <a:r>
              <a:rPr lang="en-US" dirty="0">
                <a:latin typeface="Sitka Banner" panose="02000505000000020004" pitchFamily="2" charset="0"/>
              </a:rPr>
              <a:t>PWS Application Process</a:t>
            </a:r>
          </a:p>
        </p:txBody>
      </p:sp>
      <p:graphicFrame>
        <p:nvGraphicFramePr>
          <p:cNvPr id="5" name="Content Placeholder 2">
            <a:extLst>
              <a:ext uri="{FF2B5EF4-FFF2-40B4-BE49-F238E27FC236}">
                <a16:creationId xmlns:a16="http://schemas.microsoft.com/office/drawing/2014/main" id="{B6DA3C2D-9730-823A-834E-E708F626D1F8}"/>
              </a:ext>
            </a:extLst>
          </p:cNvPr>
          <p:cNvGraphicFramePr>
            <a:graphicFrameLocks noGrp="1"/>
          </p:cNvGraphicFramePr>
          <p:nvPr>
            <p:ph idx="1"/>
            <p:extLst>
              <p:ext uri="{D42A27DB-BD31-4B8C-83A1-F6EECF244321}">
                <p14:modId xmlns:p14="http://schemas.microsoft.com/office/powerpoint/2010/main" val="3487778009"/>
              </p:ext>
            </p:extLst>
          </p:nvPr>
        </p:nvGraphicFramePr>
        <p:xfrm>
          <a:off x="609600" y="1600201"/>
          <a:ext cx="10972800" cy="411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9994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2352-19BA-F252-AE6D-B44DBA137769}"/>
              </a:ext>
            </a:extLst>
          </p:cNvPr>
          <p:cNvSpPr>
            <a:spLocks noGrp="1"/>
          </p:cNvSpPr>
          <p:nvPr>
            <p:ph type="title"/>
          </p:nvPr>
        </p:nvSpPr>
        <p:spPr>
          <a:xfrm>
            <a:off x="2286000" y="274638"/>
            <a:ext cx="9296400" cy="1143000"/>
          </a:xfrm>
        </p:spPr>
        <p:txBody>
          <a:bodyPr anchor="ctr">
            <a:noAutofit/>
          </a:bodyPr>
          <a:lstStyle/>
          <a:p>
            <a:pPr>
              <a:lnSpc>
                <a:spcPct val="90000"/>
              </a:lnSpc>
            </a:pPr>
            <a:r>
              <a:rPr lang="en-US" sz="4400" dirty="0">
                <a:latin typeface="Sitka Banner" panose="02000505000000020004" pitchFamily="2" charset="0"/>
              </a:rPr>
              <a:t>Service Line Inventory </a:t>
            </a:r>
            <a:br>
              <a:rPr lang="en-US" sz="4400" dirty="0">
                <a:latin typeface="Sitka Banner" panose="02000505000000020004" pitchFamily="2" charset="0"/>
              </a:rPr>
            </a:br>
            <a:r>
              <a:rPr lang="en-US" sz="4400" dirty="0">
                <a:latin typeface="Sitka Banner" panose="02000505000000020004" pitchFamily="2" charset="0"/>
              </a:rPr>
              <a:t>Direct Assistance Contract</a:t>
            </a:r>
          </a:p>
        </p:txBody>
      </p:sp>
      <p:sp>
        <p:nvSpPr>
          <p:cNvPr id="3" name="Content Placeholder 2">
            <a:extLst>
              <a:ext uri="{FF2B5EF4-FFF2-40B4-BE49-F238E27FC236}">
                <a16:creationId xmlns:a16="http://schemas.microsoft.com/office/drawing/2014/main" id="{8A262A23-AB99-D098-D492-328AAF8E4DC4}"/>
              </a:ext>
            </a:extLst>
          </p:cNvPr>
          <p:cNvSpPr>
            <a:spLocks noGrp="1"/>
          </p:cNvSpPr>
          <p:nvPr>
            <p:ph idx="1"/>
          </p:nvPr>
        </p:nvSpPr>
        <p:spPr>
          <a:xfrm>
            <a:off x="2286000" y="1600201"/>
            <a:ext cx="9296400" cy="4525963"/>
          </a:xfrm>
        </p:spPr>
        <p:txBody>
          <a:bodyPr>
            <a:normAutofit/>
          </a:bodyPr>
          <a:lstStyle/>
          <a:p>
            <a:pPr>
              <a:lnSpc>
                <a:spcPct val="90000"/>
              </a:lnSpc>
            </a:pPr>
            <a:r>
              <a:rPr lang="en-US" sz="2800" dirty="0"/>
              <a:t>$18 million total ($5 million BIL Year 1, $13 million BIL Year 2)</a:t>
            </a:r>
          </a:p>
          <a:p>
            <a:pPr>
              <a:lnSpc>
                <a:spcPct val="90000"/>
              </a:lnSpc>
            </a:pPr>
            <a:r>
              <a:rPr lang="en-US" sz="2800" dirty="0"/>
              <a:t>Additional $13 million planned for Year 3</a:t>
            </a:r>
          </a:p>
          <a:p>
            <a:pPr>
              <a:lnSpc>
                <a:spcPct val="90000"/>
              </a:lnSpc>
            </a:pPr>
            <a:r>
              <a:rPr lang="en-US" sz="2800" dirty="0"/>
              <a:t>Contracted with two vendors: Arcadis, </a:t>
            </a:r>
            <a:r>
              <a:rPr lang="en-US" sz="2800" dirty="0" err="1"/>
              <a:t>Mannik</a:t>
            </a:r>
            <a:r>
              <a:rPr lang="en-US" sz="2800" dirty="0"/>
              <a:t> and Smith</a:t>
            </a:r>
          </a:p>
          <a:p>
            <a:pPr>
              <a:lnSpc>
                <a:spcPct val="90000"/>
              </a:lnSpc>
            </a:pPr>
            <a:r>
              <a:rPr lang="en-US" sz="2800" dirty="0"/>
              <a:t>140 PWS have requested assistance </a:t>
            </a:r>
          </a:p>
          <a:p>
            <a:pPr lvl="1">
              <a:lnSpc>
                <a:spcPct val="90000"/>
              </a:lnSpc>
            </a:pPr>
            <a:r>
              <a:rPr lang="en-US" sz="2800" dirty="0"/>
              <a:t>Our vendors were given the Notice to Proceed on 9/6/24</a:t>
            </a:r>
          </a:p>
          <a:p>
            <a:pPr lvl="1">
              <a:lnSpc>
                <a:spcPct val="90000"/>
              </a:lnSpc>
            </a:pPr>
            <a:r>
              <a:rPr lang="en-US" sz="2800" dirty="0"/>
              <a:t>74 water systems are receiving assistance for a total of $6.8 million in this first round</a:t>
            </a:r>
          </a:p>
          <a:p>
            <a:pPr lvl="2">
              <a:lnSpc>
                <a:spcPct val="90000"/>
              </a:lnSpc>
            </a:pPr>
            <a:r>
              <a:rPr lang="en-US" sz="2400"/>
              <a:t>Arcadis (66 systems, $6.1 million)</a:t>
            </a:r>
          </a:p>
          <a:p>
            <a:pPr lvl="2">
              <a:lnSpc>
                <a:spcPct val="90000"/>
              </a:lnSpc>
            </a:pPr>
            <a:r>
              <a:rPr lang="en-US" sz="2400"/>
              <a:t>Mannik and Smith (8 systems, $710k)</a:t>
            </a:r>
          </a:p>
          <a:p>
            <a:pPr>
              <a:lnSpc>
                <a:spcPct val="90000"/>
              </a:lnSpc>
            </a:pPr>
            <a:endParaRPr lang="en-US" sz="2500" dirty="0"/>
          </a:p>
        </p:txBody>
      </p:sp>
    </p:spTree>
    <p:extLst>
      <p:ext uri="{BB962C8B-B14F-4D97-AF65-F5344CB8AC3E}">
        <p14:creationId xmlns:p14="http://schemas.microsoft.com/office/powerpoint/2010/main" val="2759549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B6C9-DD70-FF86-1C7A-1FDB8E003280}"/>
              </a:ext>
            </a:extLst>
          </p:cNvPr>
          <p:cNvSpPr>
            <a:spLocks noGrp="1"/>
          </p:cNvSpPr>
          <p:nvPr>
            <p:ph type="title"/>
          </p:nvPr>
        </p:nvSpPr>
        <p:spPr/>
        <p:txBody>
          <a:bodyPr/>
          <a:lstStyle/>
          <a:p>
            <a:r>
              <a:rPr lang="en-US" dirty="0">
                <a:latin typeface="Sitka Banner" panose="02000505000000020004" pitchFamily="2" charset="0"/>
              </a:rPr>
              <a:t>Service Groups</a:t>
            </a:r>
          </a:p>
        </p:txBody>
      </p:sp>
      <p:graphicFrame>
        <p:nvGraphicFramePr>
          <p:cNvPr id="4" name="Content Placeholder 3">
            <a:extLst>
              <a:ext uri="{FF2B5EF4-FFF2-40B4-BE49-F238E27FC236}">
                <a16:creationId xmlns:a16="http://schemas.microsoft.com/office/drawing/2014/main" id="{4EBE7824-8281-79BD-2FD6-169EB96CD6E0}"/>
              </a:ext>
            </a:extLst>
          </p:cNvPr>
          <p:cNvGraphicFramePr>
            <a:graphicFrameLocks noGrp="1"/>
          </p:cNvGraphicFramePr>
          <p:nvPr>
            <p:ph idx="1"/>
            <p:extLst>
              <p:ext uri="{D42A27DB-BD31-4B8C-83A1-F6EECF244321}">
                <p14:modId xmlns:p14="http://schemas.microsoft.com/office/powerpoint/2010/main" val="1584117326"/>
              </p:ext>
            </p:extLst>
          </p:nvPr>
        </p:nvGraphicFramePr>
        <p:xfrm>
          <a:off x="304800" y="2171700"/>
          <a:ext cx="11691423" cy="2514600"/>
        </p:xfrm>
        <a:graphic>
          <a:graphicData uri="http://schemas.openxmlformats.org/drawingml/2006/table">
            <a:tbl>
              <a:tblPr firstRow="1" bandRow="1">
                <a:tableStyleId>{35758FB7-9AC5-4552-8A53-C91805E547FA}</a:tableStyleId>
              </a:tblPr>
              <a:tblGrid>
                <a:gridCol w="2223319">
                  <a:extLst>
                    <a:ext uri="{9D8B030D-6E8A-4147-A177-3AD203B41FA5}">
                      <a16:colId xmlns:a16="http://schemas.microsoft.com/office/drawing/2014/main" val="265603477"/>
                    </a:ext>
                  </a:extLst>
                </a:gridCol>
                <a:gridCol w="6163691">
                  <a:extLst>
                    <a:ext uri="{9D8B030D-6E8A-4147-A177-3AD203B41FA5}">
                      <a16:colId xmlns:a16="http://schemas.microsoft.com/office/drawing/2014/main" val="1861305208"/>
                    </a:ext>
                  </a:extLst>
                </a:gridCol>
                <a:gridCol w="3304413">
                  <a:extLst>
                    <a:ext uri="{9D8B030D-6E8A-4147-A177-3AD203B41FA5}">
                      <a16:colId xmlns:a16="http://schemas.microsoft.com/office/drawing/2014/main" val="3232643642"/>
                    </a:ext>
                  </a:extLst>
                </a:gridCol>
              </a:tblGrid>
              <a:tr h="628650">
                <a:tc>
                  <a:txBody>
                    <a:bodyPr/>
                    <a:lstStyle/>
                    <a:p>
                      <a:r>
                        <a:rPr lang="en-US" sz="2400" dirty="0"/>
                        <a:t>Service Group</a:t>
                      </a:r>
                    </a:p>
                  </a:txBody>
                  <a:tcPr/>
                </a:tc>
                <a:tc>
                  <a:txBody>
                    <a:bodyPr/>
                    <a:lstStyle/>
                    <a:p>
                      <a:r>
                        <a:rPr lang="en-US" sz="2400" dirty="0"/>
                        <a:t>Included</a:t>
                      </a:r>
                    </a:p>
                  </a:txBody>
                  <a:tcPr/>
                </a:tc>
                <a:tc>
                  <a:txBody>
                    <a:bodyPr/>
                    <a:lstStyle/>
                    <a:p>
                      <a:r>
                        <a:rPr lang="en-US" sz="2400" dirty="0"/>
                        <a:t># of requests in Round 1</a:t>
                      </a:r>
                    </a:p>
                  </a:txBody>
                  <a:tcPr/>
                </a:tc>
                <a:extLst>
                  <a:ext uri="{0D108BD9-81ED-4DB2-BD59-A6C34878D82A}">
                    <a16:rowId xmlns:a16="http://schemas.microsoft.com/office/drawing/2014/main" val="1676917740"/>
                  </a:ext>
                </a:extLst>
              </a:tr>
              <a:tr h="628650">
                <a:tc>
                  <a:txBody>
                    <a:bodyPr/>
                    <a:lstStyle/>
                    <a:p>
                      <a:r>
                        <a:rPr lang="en-US" sz="2400" b="1" dirty="0">
                          <a:effectLst/>
                        </a:rPr>
                        <a:t>Service Group A </a:t>
                      </a:r>
                      <a:endParaRPr lang="en-US" sz="2400" b="1" dirty="0"/>
                    </a:p>
                  </a:txBody>
                  <a:tcPr/>
                </a:tc>
                <a:tc>
                  <a:txBody>
                    <a:bodyPr/>
                    <a:lstStyle/>
                    <a:p>
                      <a:r>
                        <a:rPr lang="en-US" sz="2400" b="1" dirty="0">
                          <a:effectLst/>
                        </a:rPr>
                        <a:t>Develop or Update Service Line Inventory (SLI) </a:t>
                      </a:r>
                      <a:endParaRPr lang="en-US" sz="2400" b="1" dirty="0"/>
                    </a:p>
                  </a:txBody>
                  <a:tcPr/>
                </a:tc>
                <a:tc>
                  <a:txBody>
                    <a:bodyPr/>
                    <a:lstStyle/>
                    <a:p>
                      <a:pPr algn="ctr"/>
                      <a:r>
                        <a:rPr lang="en-US" sz="2400" b="1" dirty="0"/>
                        <a:t>58</a:t>
                      </a:r>
                    </a:p>
                  </a:txBody>
                  <a:tcPr/>
                </a:tc>
                <a:extLst>
                  <a:ext uri="{0D108BD9-81ED-4DB2-BD59-A6C34878D82A}">
                    <a16:rowId xmlns:a16="http://schemas.microsoft.com/office/drawing/2014/main" val="3238906288"/>
                  </a:ext>
                </a:extLst>
              </a:tr>
              <a:tr h="628650">
                <a:tc>
                  <a:txBody>
                    <a:bodyPr/>
                    <a:lstStyle/>
                    <a:p>
                      <a:r>
                        <a:rPr lang="en-US" sz="2400" b="1" dirty="0">
                          <a:effectLst/>
                        </a:rPr>
                        <a:t>Service Group B</a:t>
                      </a:r>
                      <a:endParaRPr lang="en-US" sz="2400" b="1" dirty="0"/>
                    </a:p>
                  </a:txBody>
                  <a:tcPr/>
                </a:tc>
                <a:tc>
                  <a:txBody>
                    <a:bodyPr/>
                    <a:lstStyle/>
                    <a:p>
                      <a:r>
                        <a:rPr lang="en-US" sz="2400" b="1" dirty="0">
                          <a:effectLst/>
                        </a:rPr>
                        <a:t>Develop a Lead Service Line Replacement Plan </a:t>
                      </a:r>
                      <a:endParaRPr lang="en-US" sz="2400" b="1" dirty="0"/>
                    </a:p>
                  </a:txBody>
                  <a:tcPr/>
                </a:tc>
                <a:tc>
                  <a:txBody>
                    <a:bodyPr/>
                    <a:lstStyle/>
                    <a:p>
                      <a:pPr algn="ctr"/>
                      <a:r>
                        <a:rPr lang="en-US" sz="2400" b="1" dirty="0"/>
                        <a:t>27</a:t>
                      </a:r>
                    </a:p>
                  </a:txBody>
                  <a:tcPr/>
                </a:tc>
                <a:extLst>
                  <a:ext uri="{0D108BD9-81ED-4DB2-BD59-A6C34878D82A}">
                    <a16:rowId xmlns:a16="http://schemas.microsoft.com/office/drawing/2014/main" val="2128633018"/>
                  </a:ext>
                </a:extLst>
              </a:tr>
              <a:tr h="628650">
                <a:tc>
                  <a:txBody>
                    <a:bodyPr/>
                    <a:lstStyle/>
                    <a:p>
                      <a:r>
                        <a:rPr lang="en-US" sz="2400" b="1" dirty="0">
                          <a:effectLst/>
                        </a:rPr>
                        <a:t>Service Group C</a:t>
                      </a:r>
                      <a:endParaRPr lang="en-US" sz="2400" b="1" dirty="0"/>
                    </a:p>
                  </a:txBody>
                  <a:tcPr/>
                </a:tc>
                <a:tc>
                  <a:txBody>
                    <a:bodyPr/>
                    <a:lstStyle/>
                    <a:p>
                      <a:r>
                        <a:rPr lang="en-US" sz="2400" b="1" dirty="0">
                          <a:effectLst/>
                        </a:rPr>
                        <a:t>Identification and Verification of Unknowns</a:t>
                      </a:r>
                      <a:endParaRPr lang="en-US" sz="2400" b="1" dirty="0"/>
                    </a:p>
                  </a:txBody>
                  <a:tcPr/>
                </a:tc>
                <a:tc>
                  <a:txBody>
                    <a:bodyPr/>
                    <a:lstStyle/>
                    <a:p>
                      <a:pPr algn="ctr"/>
                      <a:r>
                        <a:rPr lang="en-US" sz="2400" b="1" dirty="0"/>
                        <a:t>61</a:t>
                      </a:r>
                    </a:p>
                  </a:txBody>
                  <a:tcPr/>
                </a:tc>
                <a:extLst>
                  <a:ext uri="{0D108BD9-81ED-4DB2-BD59-A6C34878D82A}">
                    <a16:rowId xmlns:a16="http://schemas.microsoft.com/office/drawing/2014/main" val="2743118221"/>
                  </a:ext>
                </a:extLst>
              </a:tr>
            </a:tbl>
          </a:graphicData>
        </a:graphic>
      </p:graphicFrame>
    </p:spTree>
    <p:extLst>
      <p:ext uri="{BB962C8B-B14F-4D97-AF65-F5344CB8AC3E}">
        <p14:creationId xmlns:p14="http://schemas.microsoft.com/office/powerpoint/2010/main" val="2650814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E50D-91F4-C6A0-182C-7F93AF251B6D}"/>
              </a:ext>
            </a:extLst>
          </p:cNvPr>
          <p:cNvSpPr>
            <a:spLocks noGrp="1"/>
          </p:cNvSpPr>
          <p:nvPr>
            <p:ph type="title"/>
          </p:nvPr>
        </p:nvSpPr>
        <p:spPr/>
        <p:txBody>
          <a:bodyPr/>
          <a:lstStyle/>
          <a:p>
            <a:r>
              <a:rPr lang="en-US" dirty="0">
                <a:latin typeface="Sitka Banner" panose="02000505000000020004" pitchFamily="2" charset="0"/>
              </a:rPr>
              <a:t>Secondary Solicitation</a:t>
            </a:r>
          </a:p>
        </p:txBody>
      </p:sp>
      <p:sp>
        <p:nvSpPr>
          <p:cNvPr id="3" name="Content Placeholder 2">
            <a:extLst>
              <a:ext uri="{FF2B5EF4-FFF2-40B4-BE49-F238E27FC236}">
                <a16:creationId xmlns:a16="http://schemas.microsoft.com/office/drawing/2014/main" id="{07B4174D-BA33-7D07-69C4-8C1A3DAB52F4}"/>
              </a:ext>
            </a:extLst>
          </p:cNvPr>
          <p:cNvSpPr>
            <a:spLocks noGrp="1"/>
          </p:cNvSpPr>
          <p:nvPr>
            <p:ph idx="1"/>
          </p:nvPr>
        </p:nvSpPr>
        <p:spPr/>
        <p:txBody>
          <a:bodyPr>
            <a:normAutofit lnSpcReduction="10000"/>
          </a:bodyPr>
          <a:lstStyle/>
          <a:p>
            <a:r>
              <a:rPr lang="en-US" dirty="0"/>
              <a:t>The contractor bids were then subject to a secondary solicitation process during July 2024. </a:t>
            </a:r>
          </a:p>
          <a:p>
            <a:r>
              <a:rPr lang="en-US" dirty="0"/>
              <a:t>Approved contractors submitted bids on a not-to-exceed cost basis for any eligible projects as reviewed and presented by Ohio EPA. </a:t>
            </a:r>
          </a:p>
          <a:p>
            <a:r>
              <a:rPr lang="en-US" dirty="0"/>
              <a:t>The bids were based on the 3 pre-determined service group categories, along with information provided by Public Water Systems (PWSs) during the application process.</a:t>
            </a:r>
          </a:p>
          <a:p>
            <a:pPr marL="0" indent="0">
              <a:buNone/>
            </a:pPr>
            <a:endParaRPr lang="en-US" dirty="0"/>
          </a:p>
        </p:txBody>
      </p:sp>
    </p:spTree>
    <p:extLst>
      <p:ext uri="{BB962C8B-B14F-4D97-AF65-F5344CB8AC3E}">
        <p14:creationId xmlns:p14="http://schemas.microsoft.com/office/powerpoint/2010/main" val="10434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9F03-20E2-9953-4C82-649BDF1950A5}"/>
              </a:ext>
            </a:extLst>
          </p:cNvPr>
          <p:cNvSpPr>
            <a:spLocks noGrp="1"/>
          </p:cNvSpPr>
          <p:nvPr>
            <p:ph type="title"/>
          </p:nvPr>
        </p:nvSpPr>
        <p:spPr>
          <a:xfrm>
            <a:off x="609600" y="274638"/>
            <a:ext cx="10972800" cy="1143000"/>
          </a:xfrm>
        </p:spPr>
        <p:txBody>
          <a:bodyPr anchor="ctr">
            <a:normAutofit/>
          </a:bodyPr>
          <a:lstStyle/>
          <a:p>
            <a:r>
              <a:rPr lang="en-US" dirty="0">
                <a:solidFill>
                  <a:schemeClr val="bg1"/>
                </a:solidFill>
              </a:rPr>
              <a:t>Agenda</a:t>
            </a:r>
          </a:p>
        </p:txBody>
      </p:sp>
      <p:sp>
        <p:nvSpPr>
          <p:cNvPr id="7" name="Content Placeholder 2">
            <a:extLst>
              <a:ext uri="{FF2B5EF4-FFF2-40B4-BE49-F238E27FC236}">
                <a16:creationId xmlns:a16="http://schemas.microsoft.com/office/drawing/2014/main" id="{439406E2-4C07-4185-358B-24303D99664E}"/>
              </a:ext>
            </a:extLst>
          </p:cNvPr>
          <p:cNvSpPr>
            <a:spLocks noGrp="1"/>
          </p:cNvSpPr>
          <p:nvPr>
            <p:ph sz="half" idx="1"/>
          </p:nvPr>
        </p:nvSpPr>
        <p:spPr>
          <a:xfrm>
            <a:off x="609600" y="1600201"/>
            <a:ext cx="5384800" cy="3962399"/>
          </a:xfrm>
        </p:spPr>
        <p:txBody>
          <a:bodyPr>
            <a:normAutofit/>
          </a:bodyPr>
          <a:lstStyle/>
          <a:p>
            <a:pPr>
              <a:lnSpc>
                <a:spcPct val="90000"/>
              </a:lnSpc>
            </a:pPr>
            <a:r>
              <a:rPr lang="en-US" sz="2600" dirty="0">
                <a:solidFill>
                  <a:schemeClr val="bg1"/>
                </a:solidFill>
              </a:rPr>
              <a:t>Regulations…briefly</a:t>
            </a:r>
          </a:p>
          <a:p>
            <a:pPr>
              <a:lnSpc>
                <a:spcPct val="90000"/>
              </a:lnSpc>
            </a:pPr>
            <a:r>
              <a:rPr lang="en-US" sz="2600" dirty="0">
                <a:solidFill>
                  <a:schemeClr val="bg1"/>
                </a:solidFill>
              </a:rPr>
              <a:t>Inventory Submissions</a:t>
            </a:r>
          </a:p>
          <a:p>
            <a:pPr>
              <a:lnSpc>
                <a:spcPct val="90000"/>
              </a:lnSpc>
            </a:pPr>
            <a:r>
              <a:rPr lang="en-US" sz="2600" dirty="0">
                <a:solidFill>
                  <a:schemeClr val="bg1"/>
                </a:solidFill>
              </a:rPr>
              <a:t>Service Line Inventory Assistance (SLIA)</a:t>
            </a:r>
          </a:p>
          <a:p>
            <a:pPr>
              <a:lnSpc>
                <a:spcPct val="90000"/>
              </a:lnSpc>
            </a:pPr>
            <a:r>
              <a:rPr lang="en-US" sz="2600" dirty="0">
                <a:solidFill>
                  <a:schemeClr val="bg1"/>
                </a:solidFill>
              </a:rPr>
              <a:t>Ohio Rural Community Assistance Partnership</a:t>
            </a:r>
          </a:p>
          <a:p>
            <a:pPr>
              <a:lnSpc>
                <a:spcPct val="90000"/>
              </a:lnSpc>
            </a:pPr>
            <a:r>
              <a:rPr lang="en-US" sz="2600" dirty="0">
                <a:solidFill>
                  <a:schemeClr val="bg1"/>
                </a:solidFill>
              </a:rPr>
              <a:t>Other funding opportunities</a:t>
            </a:r>
          </a:p>
          <a:p>
            <a:pPr lvl="1">
              <a:lnSpc>
                <a:spcPct val="90000"/>
              </a:lnSpc>
            </a:pPr>
            <a:r>
              <a:rPr lang="en-US" sz="2600" dirty="0">
                <a:solidFill>
                  <a:schemeClr val="bg1"/>
                </a:solidFill>
              </a:rPr>
              <a:t>H2Ohio</a:t>
            </a:r>
          </a:p>
          <a:p>
            <a:pPr lvl="1">
              <a:lnSpc>
                <a:spcPct val="90000"/>
              </a:lnSpc>
            </a:pPr>
            <a:r>
              <a:rPr lang="en-US" sz="2600" dirty="0">
                <a:solidFill>
                  <a:schemeClr val="bg1"/>
                </a:solidFill>
              </a:rPr>
              <a:t>Get the Lead Out</a:t>
            </a:r>
          </a:p>
        </p:txBody>
      </p:sp>
      <p:pic>
        <p:nvPicPr>
          <p:cNvPr id="6" name="Content Placeholder 5" descr="Glass of water">
            <a:extLst>
              <a:ext uri="{FF2B5EF4-FFF2-40B4-BE49-F238E27FC236}">
                <a16:creationId xmlns:a16="http://schemas.microsoft.com/office/drawing/2014/main" id="{9DCC94E8-A7D6-3D6C-E37B-004A029C44C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r="9286" b="-3"/>
          <a:stretch/>
        </p:blipFill>
        <p:spPr>
          <a:xfrm>
            <a:off x="6197600" y="1600201"/>
            <a:ext cx="5384800" cy="3962399"/>
          </a:xfrm>
          <a:noFill/>
        </p:spPr>
      </p:pic>
    </p:spTree>
    <p:extLst>
      <p:ext uri="{BB962C8B-B14F-4D97-AF65-F5344CB8AC3E}">
        <p14:creationId xmlns:p14="http://schemas.microsoft.com/office/powerpoint/2010/main" val="1883934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7389-01FB-2362-739D-44D1D2B33149}"/>
              </a:ext>
            </a:extLst>
          </p:cNvPr>
          <p:cNvSpPr>
            <a:spLocks noGrp="1"/>
          </p:cNvSpPr>
          <p:nvPr>
            <p:ph type="title"/>
          </p:nvPr>
        </p:nvSpPr>
        <p:spPr/>
        <p:txBody>
          <a:bodyPr/>
          <a:lstStyle/>
          <a:p>
            <a:r>
              <a:rPr lang="en-US" dirty="0">
                <a:latin typeface="Sitka Banner" panose="02000505000000020004" pitchFamily="2" charset="0"/>
              </a:rPr>
              <a:t>SLIA: Round 1 Selection</a:t>
            </a:r>
          </a:p>
        </p:txBody>
      </p:sp>
      <p:sp>
        <p:nvSpPr>
          <p:cNvPr id="3" name="Content Placeholder 2">
            <a:extLst>
              <a:ext uri="{FF2B5EF4-FFF2-40B4-BE49-F238E27FC236}">
                <a16:creationId xmlns:a16="http://schemas.microsoft.com/office/drawing/2014/main" id="{A81FCF0B-FD87-979C-BDD4-55527B187760}"/>
              </a:ext>
            </a:extLst>
          </p:cNvPr>
          <p:cNvSpPr>
            <a:spLocks noGrp="1"/>
          </p:cNvSpPr>
          <p:nvPr>
            <p:ph idx="1"/>
          </p:nvPr>
        </p:nvSpPr>
        <p:spPr/>
        <p:txBody>
          <a:bodyPr>
            <a:normAutofit/>
          </a:bodyPr>
          <a:lstStyle/>
          <a:p>
            <a:r>
              <a:rPr lang="en-US" dirty="0"/>
              <a:t>Total applicants: 139 </a:t>
            </a:r>
          </a:p>
          <a:p>
            <a:r>
              <a:rPr lang="en-US" dirty="0"/>
              <a:t>Applicants awarded in Round 1: 74</a:t>
            </a:r>
          </a:p>
          <a:p>
            <a:r>
              <a:rPr lang="en-US" dirty="0"/>
              <a:t>Award Date: September 6</a:t>
            </a:r>
            <a:r>
              <a:rPr lang="en-US" baseline="30000" dirty="0"/>
              <a:t>th</a:t>
            </a:r>
            <a:r>
              <a:rPr lang="en-US" dirty="0"/>
              <a:t>, 2024</a:t>
            </a:r>
          </a:p>
          <a:p>
            <a:r>
              <a:rPr lang="en-US" dirty="0"/>
              <a:t>Total funded in Round 1: $6,860,185.43</a:t>
            </a:r>
          </a:p>
          <a:p>
            <a:r>
              <a:rPr lang="en-US" dirty="0"/>
              <a:t>Round 1 selection priority was largely based on population served, with priority given to systems serving less than 3,000 population. </a:t>
            </a:r>
          </a:p>
        </p:txBody>
      </p:sp>
    </p:spTree>
    <p:extLst>
      <p:ext uri="{BB962C8B-B14F-4D97-AF65-F5344CB8AC3E}">
        <p14:creationId xmlns:p14="http://schemas.microsoft.com/office/powerpoint/2010/main" val="310108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AE6F-FD1E-5D0C-6BB4-9BD4C8557DC2}"/>
              </a:ext>
            </a:extLst>
          </p:cNvPr>
          <p:cNvSpPr>
            <a:spLocks noGrp="1"/>
          </p:cNvSpPr>
          <p:nvPr>
            <p:ph type="title"/>
          </p:nvPr>
        </p:nvSpPr>
        <p:spPr/>
        <p:txBody>
          <a:bodyPr/>
          <a:lstStyle/>
          <a:p>
            <a:r>
              <a:rPr lang="en-US" dirty="0">
                <a:latin typeface="Sitka Banner" panose="02000505000000020004" pitchFamily="2" charset="0"/>
              </a:rPr>
              <a:t>SLIA: Round 2 Planning</a:t>
            </a:r>
          </a:p>
        </p:txBody>
      </p:sp>
      <p:sp>
        <p:nvSpPr>
          <p:cNvPr id="3" name="Content Placeholder 2">
            <a:extLst>
              <a:ext uri="{FF2B5EF4-FFF2-40B4-BE49-F238E27FC236}">
                <a16:creationId xmlns:a16="http://schemas.microsoft.com/office/drawing/2014/main" id="{A222192A-EB74-957A-865B-F0BE74669B8F}"/>
              </a:ext>
            </a:extLst>
          </p:cNvPr>
          <p:cNvSpPr>
            <a:spLocks noGrp="1"/>
          </p:cNvSpPr>
          <p:nvPr>
            <p:ph idx="1"/>
          </p:nvPr>
        </p:nvSpPr>
        <p:spPr/>
        <p:txBody>
          <a:bodyPr/>
          <a:lstStyle/>
          <a:p>
            <a:r>
              <a:rPr lang="en-US" dirty="0"/>
              <a:t>Pending the capacity of the approved contractors, a second round of assistance is expected in early 2025.</a:t>
            </a:r>
          </a:p>
          <a:p>
            <a:endParaRPr lang="en-US" dirty="0"/>
          </a:p>
          <a:p>
            <a:r>
              <a:rPr lang="en-US" dirty="0"/>
              <a:t>Systems that applied previously, and were not denied based on eligibility, have been auto-opted into consideration for second round funding and do not need to take any further action.</a:t>
            </a:r>
          </a:p>
        </p:txBody>
      </p:sp>
    </p:spTree>
    <p:extLst>
      <p:ext uri="{BB962C8B-B14F-4D97-AF65-F5344CB8AC3E}">
        <p14:creationId xmlns:p14="http://schemas.microsoft.com/office/powerpoint/2010/main" val="1602248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1425-D641-E490-E655-9F51869380D1}"/>
              </a:ext>
            </a:extLst>
          </p:cNvPr>
          <p:cNvSpPr>
            <a:spLocks noGrp="1"/>
          </p:cNvSpPr>
          <p:nvPr>
            <p:ph type="title"/>
          </p:nvPr>
        </p:nvSpPr>
        <p:spPr>
          <a:xfrm>
            <a:off x="2286000" y="274638"/>
            <a:ext cx="9296400" cy="1143000"/>
          </a:xfrm>
        </p:spPr>
        <p:txBody>
          <a:bodyPr anchor="ctr">
            <a:normAutofit/>
          </a:bodyPr>
          <a:lstStyle/>
          <a:p>
            <a:r>
              <a:rPr lang="en-US" sz="4400" dirty="0">
                <a:latin typeface="Sitka Banner" panose="02000505000000020004" pitchFamily="2" charset="0"/>
              </a:rPr>
              <a:t>SLIA - Arcadis</a:t>
            </a:r>
          </a:p>
        </p:txBody>
      </p:sp>
      <p:sp>
        <p:nvSpPr>
          <p:cNvPr id="3" name="Content Placeholder 2">
            <a:extLst>
              <a:ext uri="{FF2B5EF4-FFF2-40B4-BE49-F238E27FC236}">
                <a16:creationId xmlns:a16="http://schemas.microsoft.com/office/drawing/2014/main" id="{502432DB-D5BC-398A-8074-A12C91061492}"/>
              </a:ext>
            </a:extLst>
          </p:cNvPr>
          <p:cNvSpPr>
            <a:spLocks noGrp="1"/>
          </p:cNvSpPr>
          <p:nvPr>
            <p:ph idx="1"/>
          </p:nvPr>
        </p:nvSpPr>
        <p:spPr>
          <a:xfrm>
            <a:off x="2286000" y="1600201"/>
            <a:ext cx="9296400" cy="4525963"/>
          </a:xfrm>
        </p:spPr>
        <p:txBody>
          <a:bodyPr>
            <a:normAutofit/>
          </a:bodyPr>
          <a:lstStyle/>
          <a:p>
            <a:r>
              <a:rPr lang="en-US" dirty="0"/>
              <a:t>Arcadis was contracted to assist 66 public water systems</a:t>
            </a:r>
          </a:p>
          <a:p>
            <a:r>
              <a:rPr lang="en-US" dirty="0"/>
              <a:t>A combination of community and non-transient non-community systems</a:t>
            </a:r>
          </a:p>
          <a:p>
            <a:r>
              <a:rPr lang="en-US" dirty="0"/>
              <a:t>Monthly reports</a:t>
            </a:r>
          </a:p>
          <a:p>
            <a:r>
              <a:rPr lang="en-US" dirty="0"/>
              <a:t>Quarterly check ins</a:t>
            </a:r>
          </a:p>
        </p:txBody>
      </p:sp>
    </p:spTree>
    <p:extLst>
      <p:ext uri="{BB962C8B-B14F-4D97-AF65-F5344CB8AC3E}">
        <p14:creationId xmlns:p14="http://schemas.microsoft.com/office/powerpoint/2010/main" val="291793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9E08-6E48-07CC-C0E1-027C0D0EC9A0}"/>
              </a:ext>
            </a:extLst>
          </p:cNvPr>
          <p:cNvSpPr>
            <a:spLocks noGrp="1"/>
          </p:cNvSpPr>
          <p:nvPr>
            <p:ph type="title"/>
          </p:nvPr>
        </p:nvSpPr>
        <p:spPr/>
        <p:txBody>
          <a:bodyPr>
            <a:noAutofit/>
          </a:bodyPr>
          <a:lstStyle/>
          <a:p>
            <a:r>
              <a:rPr lang="en-US" sz="4400" dirty="0">
                <a:latin typeface="Sitka Banner" panose="02000505000000020004" pitchFamily="2" charset="0"/>
              </a:rPr>
              <a:t>SLIA September Update (Arcadis)</a:t>
            </a:r>
          </a:p>
        </p:txBody>
      </p:sp>
      <p:sp>
        <p:nvSpPr>
          <p:cNvPr id="3" name="Content Placeholder 2">
            <a:extLst>
              <a:ext uri="{FF2B5EF4-FFF2-40B4-BE49-F238E27FC236}">
                <a16:creationId xmlns:a16="http://schemas.microsoft.com/office/drawing/2014/main" id="{77E024F4-A427-460A-8D65-BB2DAF719900}"/>
              </a:ext>
            </a:extLst>
          </p:cNvPr>
          <p:cNvSpPr>
            <a:spLocks noGrp="1"/>
          </p:cNvSpPr>
          <p:nvPr>
            <p:ph idx="1"/>
          </p:nvPr>
        </p:nvSpPr>
        <p:spPr/>
        <p:txBody>
          <a:bodyPr>
            <a:normAutofit lnSpcReduction="10000"/>
          </a:bodyPr>
          <a:lstStyle/>
          <a:p>
            <a:r>
              <a:rPr lang="en-US" dirty="0"/>
              <a:t>66 systems included in contract</a:t>
            </a:r>
          </a:p>
          <a:p>
            <a:r>
              <a:rPr lang="en-US" dirty="0"/>
              <a:t>No submittals by Arcadis as of 9/30</a:t>
            </a:r>
          </a:p>
          <a:p>
            <a:r>
              <a:rPr lang="en-US" dirty="0"/>
              <a:t>Challenges (include both Comm and NTNC)</a:t>
            </a:r>
          </a:p>
          <a:p>
            <a:pPr lvl="1"/>
            <a:r>
              <a:rPr lang="en-US" dirty="0"/>
              <a:t>5 systems not responsive</a:t>
            </a:r>
          </a:p>
          <a:p>
            <a:pPr lvl="1"/>
            <a:r>
              <a:rPr lang="en-US" dirty="0"/>
              <a:t>10 declined assistance as they already submitted or are close</a:t>
            </a:r>
          </a:p>
          <a:p>
            <a:pPr lvl="1"/>
            <a:r>
              <a:rPr lang="en-US" dirty="0"/>
              <a:t>Systems with only hard copies of customer lists or meter routes</a:t>
            </a:r>
          </a:p>
          <a:p>
            <a:pPr lvl="1"/>
            <a:endParaRPr lang="en-US" dirty="0"/>
          </a:p>
        </p:txBody>
      </p:sp>
    </p:spTree>
    <p:extLst>
      <p:ext uri="{BB962C8B-B14F-4D97-AF65-F5344CB8AC3E}">
        <p14:creationId xmlns:p14="http://schemas.microsoft.com/office/powerpoint/2010/main" val="4015537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9E08-6E48-07CC-C0E1-027C0D0EC9A0}"/>
              </a:ext>
            </a:extLst>
          </p:cNvPr>
          <p:cNvSpPr>
            <a:spLocks noGrp="1"/>
          </p:cNvSpPr>
          <p:nvPr>
            <p:ph type="title"/>
          </p:nvPr>
        </p:nvSpPr>
        <p:spPr/>
        <p:txBody>
          <a:bodyPr>
            <a:normAutofit/>
          </a:bodyPr>
          <a:lstStyle/>
          <a:p>
            <a:r>
              <a:rPr lang="en-US" sz="4400" dirty="0">
                <a:latin typeface="Sitka Banner" panose="02000505000000020004" pitchFamily="2" charset="0"/>
              </a:rPr>
              <a:t>SLIA October Update (Arcadis)</a:t>
            </a:r>
          </a:p>
        </p:txBody>
      </p:sp>
      <p:sp>
        <p:nvSpPr>
          <p:cNvPr id="3" name="Content Placeholder 2">
            <a:extLst>
              <a:ext uri="{FF2B5EF4-FFF2-40B4-BE49-F238E27FC236}">
                <a16:creationId xmlns:a16="http://schemas.microsoft.com/office/drawing/2014/main" id="{77E024F4-A427-460A-8D65-BB2DAF719900}"/>
              </a:ext>
            </a:extLst>
          </p:cNvPr>
          <p:cNvSpPr>
            <a:spLocks noGrp="1"/>
          </p:cNvSpPr>
          <p:nvPr>
            <p:ph idx="1"/>
          </p:nvPr>
        </p:nvSpPr>
        <p:spPr/>
        <p:txBody>
          <a:bodyPr>
            <a:normAutofit fontScale="70000" lnSpcReduction="20000"/>
          </a:bodyPr>
          <a:lstStyle/>
          <a:p>
            <a:r>
              <a:rPr lang="en-US" dirty="0"/>
              <a:t>54 systems successfully submitted their inventory with Arcadis assistance</a:t>
            </a:r>
          </a:p>
          <a:p>
            <a:r>
              <a:rPr lang="en-US" dirty="0"/>
              <a:t>Eliminated unknowns where possible</a:t>
            </a:r>
          </a:p>
          <a:p>
            <a:r>
              <a:rPr lang="en-US" dirty="0"/>
              <a:t>Arcadis submitted for 12 PWS and remainder submitted on their own</a:t>
            </a:r>
          </a:p>
          <a:p>
            <a:r>
              <a:rPr lang="en-US" dirty="0"/>
              <a:t>All inventories are publicly available</a:t>
            </a:r>
          </a:p>
          <a:p>
            <a:r>
              <a:rPr lang="en-US" dirty="0"/>
              <a:t>Started on material notifications</a:t>
            </a:r>
          </a:p>
          <a:p>
            <a:pPr lvl="1"/>
            <a:r>
              <a:rPr lang="en-US" dirty="0"/>
              <a:t>All on track to submit by 11/15 and provide verification by 1/1</a:t>
            </a:r>
          </a:p>
          <a:p>
            <a:r>
              <a:rPr lang="en-US" dirty="0"/>
              <a:t>Outcome</a:t>
            </a:r>
          </a:p>
          <a:p>
            <a:pPr lvl="1"/>
            <a:r>
              <a:rPr lang="en-US" dirty="0"/>
              <a:t>3 systems still haven’t responded</a:t>
            </a:r>
          </a:p>
          <a:p>
            <a:pPr lvl="1"/>
            <a:r>
              <a:rPr lang="en-US" dirty="0"/>
              <a:t>63 of 66 systems completed and submitted</a:t>
            </a:r>
          </a:p>
          <a:p>
            <a:pPr lvl="1"/>
            <a:r>
              <a:rPr lang="en-US" dirty="0"/>
              <a:t>Several systems asked for help scanning documents and drawings</a:t>
            </a:r>
          </a:p>
        </p:txBody>
      </p:sp>
    </p:spTree>
    <p:extLst>
      <p:ext uri="{BB962C8B-B14F-4D97-AF65-F5344CB8AC3E}">
        <p14:creationId xmlns:p14="http://schemas.microsoft.com/office/powerpoint/2010/main" val="823355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D01F-7261-1EBF-A60E-919A7821F3F8}"/>
              </a:ext>
            </a:extLst>
          </p:cNvPr>
          <p:cNvSpPr>
            <a:spLocks noGrp="1"/>
          </p:cNvSpPr>
          <p:nvPr>
            <p:ph type="title"/>
          </p:nvPr>
        </p:nvSpPr>
        <p:spPr/>
        <p:txBody>
          <a:bodyPr>
            <a:noAutofit/>
          </a:bodyPr>
          <a:lstStyle/>
          <a:p>
            <a:r>
              <a:rPr lang="en-US" sz="4400" dirty="0">
                <a:latin typeface="Sitka Banner" panose="02000505000000020004" pitchFamily="2" charset="0"/>
              </a:rPr>
              <a:t>Ohio Rural Community Assistance Partnership</a:t>
            </a:r>
          </a:p>
        </p:txBody>
      </p:sp>
      <p:sp>
        <p:nvSpPr>
          <p:cNvPr id="3" name="Content Placeholder 2">
            <a:extLst>
              <a:ext uri="{FF2B5EF4-FFF2-40B4-BE49-F238E27FC236}">
                <a16:creationId xmlns:a16="http://schemas.microsoft.com/office/drawing/2014/main" id="{DBBFF735-99EF-F4C2-397A-ACFB1EEED0CA}"/>
              </a:ext>
            </a:extLst>
          </p:cNvPr>
          <p:cNvSpPr>
            <a:spLocks noGrp="1"/>
          </p:cNvSpPr>
          <p:nvPr>
            <p:ph idx="1"/>
          </p:nvPr>
        </p:nvSpPr>
        <p:spPr/>
        <p:txBody>
          <a:bodyPr>
            <a:normAutofit fontScale="70000" lnSpcReduction="20000"/>
          </a:bodyPr>
          <a:lstStyle/>
          <a:p>
            <a:r>
              <a:rPr lang="en-US" dirty="0"/>
              <a:t>Contracted to provide assistance between July 2022 and Aug 2024. ($1 million) </a:t>
            </a:r>
          </a:p>
          <a:p>
            <a:r>
              <a:rPr lang="en-US" dirty="0"/>
              <a:t>Assist 40 public water systems with </a:t>
            </a:r>
          </a:p>
          <a:p>
            <a:pPr lvl="1"/>
            <a:r>
              <a:rPr lang="en-US" dirty="0"/>
              <a:t>developing lead service line inventories</a:t>
            </a:r>
          </a:p>
          <a:p>
            <a:pPr lvl="1"/>
            <a:r>
              <a:rPr lang="en-US" dirty="0"/>
              <a:t>assist with preparing systems for future replacement projects</a:t>
            </a:r>
          </a:p>
          <a:p>
            <a:pPr lvl="1"/>
            <a:r>
              <a:rPr lang="en-US" dirty="0"/>
              <a:t>provide various trainings. </a:t>
            </a:r>
          </a:p>
          <a:p>
            <a:r>
              <a:rPr lang="en-US" dirty="0"/>
              <a:t>Requested extension to help finish working with systems on the customer notification requirements. </a:t>
            </a:r>
          </a:p>
          <a:p>
            <a:r>
              <a:rPr lang="en-US" dirty="0"/>
              <a:t>This amendment allows RCAP to work with the systems through December 2024 to ensure lead and copper rule requirements are met. No additional money is being requested as part of this extension.</a:t>
            </a:r>
          </a:p>
        </p:txBody>
      </p:sp>
    </p:spTree>
    <p:extLst>
      <p:ext uri="{BB962C8B-B14F-4D97-AF65-F5344CB8AC3E}">
        <p14:creationId xmlns:p14="http://schemas.microsoft.com/office/powerpoint/2010/main" val="3134458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124C-29D4-3936-8C51-5036CE10CF92}"/>
              </a:ext>
            </a:extLst>
          </p:cNvPr>
          <p:cNvSpPr>
            <a:spLocks noGrp="1"/>
          </p:cNvSpPr>
          <p:nvPr>
            <p:ph type="title"/>
          </p:nvPr>
        </p:nvSpPr>
        <p:spPr/>
        <p:txBody>
          <a:bodyPr anchor="ctr">
            <a:normAutofit/>
          </a:bodyPr>
          <a:lstStyle/>
          <a:p>
            <a:r>
              <a:rPr lang="en-US" dirty="0">
                <a:solidFill>
                  <a:schemeClr val="bg1"/>
                </a:solidFill>
                <a:latin typeface="Sitka Banner" panose="02000505000000020004" pitchFamily="2" charset="0"/>
              </a:rPr>
              <a:t>Other Ohio Funding	</a:t>
            </a:r>
          </a:p>
        </p:txBody>
      </p:sp>
      <p:sp>
        <p:nvSpPr>
          <p:cNvPr id="3" name="Content Placeholder 2">
            <a:extLst>
              <a:ext uri="{FF2B5EF4-FFF2-40B4-BE49-F238E27FC236}">
                <a16:creationId xmlns:a16="http://schemas.microsoft.com/office/drawing/2014/main" id="{37827FA6-5834-ABF4-0C7B-C0BBA1CA327A}"/>
              </a:ext>
            </a:extLst>
          </p:cNvPr>
          <p:cNvSpPr>
            <a:spLocks noGrp="1"/>
          </p:cNvSpPr>
          <p:nvPr>
            <p:ph idx="1"/>
          </p:nvPr>
        </p:nvSpPr>
        <p:spPr/>
        <p:txBody>
          <a:bodyPr>
            <a:normAutofit/>
          </a:bodyPr>
          <a:lstStyle/>
          <a:p>
            <a:pPr>
              <a:lnSpc>
                <a:spcPct val="90000"/>
              </a:lnSpc>
            </a:pPr>
            <a:r>
              <a:rPr lang="en-US" sz="2800" dirty="0">
                <a:solidFill>
                  <a:schemeClr val="bg1"/>
                </a:solidFill>
              </a:rPr>
              <a:t>H2Ohio</a:t>
            </a:r>
          </a:p>
          <a:p>
            <a:pPr lvl="1">
              <a:lnSpc>
                <a:spcPct val="90000"/>
              </a:lnSpc>
            </a:pPr>
            <a:r>
              <a:rPr lang="en-US" dirty="0">
                <a:solidFill>
                  <a:schemeClr val="bg1"/>
                </a:solidFill>
              </a:rPr>
              <a:t>H2Ohio LSL assistance included </a:t>
            </a:r>
          </a:p>
          <a:p>
            <a:pPr lvl="2">
              <a:lnSpc>
                <a:spcPct val="90000"/>
              </a:lnSpc>
            </a:pPr>
            <a:r>
              <a:rPr lang="en-US" sz="2800" dirty="0">
                <a:solidFill>
                  <a:schemeClr val="bg1"/>
                </a:solidFill>
              </a:rPr>
              <a:t>GIS and mapping</a:t>
            </a:r>
          </a:p>
          <a:p>
            <a:pPr lvl="2">
              <a:lnSpc>
                <a:spcPct val="90000"/>
              </a:lnSpc>
            </a:pPr>
            <a:r>
              <a:rPr lang="en-US" sz="2800" dirty="0">
                <a:solidFill>
                  <a:schemeClr val="bg1"/>
                </a:solidFill>
              </a:rPr>
              <a:t>service line identification by potholing</a:t>
            </a:r>
          </a:p>
          <a:p>
            <a:pPr lvl="2">
              <a:lnSpc>
                <a:spcPct val="90000"/>
              </a:lnSpc>
            </a:pPr>
            <a:r>
              <a:rPr lang="en-US" sz="2800" dirty="0">
                <a:solidFill>
                  <a:schemeClr val="bg1"/>
                </a:solidFill>
              </a:rPr>
              <a:t>customer communication assistance. </a:t>
            </a:r>
          </a:p>
          <a:p>
            <a:pPr lvl="1">
              <a:lnSpc>
                <a:spcPct val="90000"/>
              </a:lnSpc>
            </a:pPr>
            <a:r>
              <a:rPr lang="en-US" dirty="0">
                <a:solidFill>
                  <a:schemeClr val="bg1"/>
                </a:solidFill>
              </a:rPr>
              <a:t>All types of systems applied, large and small, urban and rural. </a:t>
            </a:r>
          </a:p>
          <a:p>
            <a:pPr lvl="1">
              <a:lnSpc>
                <a:spcPct val="90000"/>
              </a:lnSpc>
            </a:pPr>
            <a:r>
              <a:rPr lang="en-US" dirty="0">
                <a:solidFill>
                  <a:schemeClr val="bg1"/>
                </a:solidFill>
              </a:rPr>
              <a:t>$4.5 million to 101 systems</a:t>
            </a:r>
          </a:p>
          <a:p>
            <a:pPr lvl="1">
              <a:lnSpc>
                <a:spcPct val="90000"/>
              </a:lnSpc>
            </a:pPr>
            <a:r>
              <a:rPr lang="en-US" dirty="0">
                <a:solidFill>
                  <a:schemeClr val="bg1"/>
                </a:solidFill>
              </a:rPr>
              <a:t>$600k to Ohio RCAP</a:t>
            </a:r>
          </a:p>
          <a:p>
            <a:pPr lvl="1">
              <a:lnSpc>
                <a:spcPct val="90000"/>
              </a:lnSpc>
            </a:pPr>
            <a:endParaRPr lang="en-US" sz="2200" dirty="0"/>
          </a:p>
        </p:txBody>
      </p:sp>
    </p:spTree>
    <p:extLst>
      <p:ext uri="{BB962C8B-B14F-4D97-AF65-F5344CB8AC3E}">
        <p14:creationId xmlns:p14="http://schemas.microsoft.com/office/powerpoint/2010/main" val="812416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C796-CA48-A540-1B34-F94D96D1A29A}"/>
              </a:ext>
            </a:extLst>
          </p:cNvPr>
          <p:cNvSpPr>
            <a:spLocks noGrp="1"/>
          </p:cNvSpPr>
          <p:nvPr>
            <p:ph type="title"/>
          </p:nvPr>
        </p:nvSpPr>
        <p:spPr>
          <a:xfrm>
            <a:off x="2286000" y="274638"/>
            <a:ext cx="7620000" cy="1143000"/>
          </a:xfrm>
        </p:spPr>
        <p:txBody>
          <a:bodyPr anchor="ctr">
            <a:normAutofit/>
          </a:bodyPr>
          <a:lstStyle/>
          <a:p>
            <a:r>
              <a:rPr lang="en-US" sz="4400" dirty="0">
                <a:latin typeface="Sitka Banner" panose="02000505000000020004" pitchFamily="2" charset="0"/>
              </a:rPr>
              <a:t>Get the Lead Out (USEPA)</a:t>
            </a:r>
          </a:p>
        </p:txBody>
      </p:sp>
      <p:graphicFrame>
        <p:nvGraphicFramePr>
          <p:cNvPr id="5" name="Content Placeholder 2">
            <a:extLst>
              <a:ext uri="{FF2B5EF4-FFF2-40B4-BE49-F238E27FC236}">
                <a16:creationId xmlns:a16="http://schemas.microsoft.com/office/drawing/2014/main" id="{13C60288-3498-9574-0828-70B21A3414BB}"/>
              </a:ext>
            </a:extLst>
          </p:cNvPr>
          <p:cNvGraphicFramePr>
            <a:graphicFrameLocks noGrp="1"/>
          </p:cNvGraphicFramePr>
          <p:nvPr>
            <p:ph idx="1"/>
            <p:extLst>
              <p:ext uri="{D42A27DB-BD31-4B8C-83A1-F6EECF244321}">
                <p14:modId xmlns:p14="http://schemas.microsoft.com/office/powerpoint/2010/main" val="4231266525"/>
              </p:ext>
            </p:extLst>
          </p:nvPr>
        </p:nvGraphicFramePr>
        <p:xfrm>
          <a:off x="2286000" y="1600201"/>
          <a:ext cx="7620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0821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with low confidence">
            <a:extLst>
              <a:ext uri="{FF2B5EF4-FFF2-40B4-BE49-F238E27FC236}">
                <a16:creationId xmlns:a16="http://schemas.microsoft.com/office/drawing/2014/main" id="{077CA34F-F8E2-F88B-756E-CDED8E548A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0790" y="-381000"/>
            <a:ext cx="5219997" cy="5410200"/>
          </a:xfrm>
          <a:prstGeom prst="rect">
            <a:avLst/>
          </a:prstGeom>
        </p:spPr>
      </p:pic>
      <p:pic>
        <p:nvPicPr>
          <p:cNvPr id="5" name="Content Placeholder 6">
            <a:extLst>
              <a:ext uri="{FF2B5EF4-FFF2-40B4-BE49-F238E27FC236}">
                <a16:creationId xmlns:a16="http://schemas.microsoft.com/office/drawing/2014/main" id="{2C871007-AC58-C5FE-C23E-BDC07E24B6D2}"/>
              </a:ext>
            </a:extLst>
          </p:cNvPr>
          <p:cNvPicPr>
            <a:picLocks noGrp="1" noChangeAspect="1"/>
          </p:cNvPicPr>
          <p:nvPr>
            <p:ph idx="1"/>
          </p:nvPr>
        </p:nvPicPr>
        <p:blipFill>
          <a:blip r:embed="rId4"/>
          <a:stretch>
            <a:fillRect/>
          </a:stretch>
        </p:blipFill>
        <p:spPr>
          <a:xfrm>
            <a:off x="513895" y="3810000"/>
            <a:ext cx="11164209" cy="1758362"/>
          </a:xfrm>
          <a:prstGeom prst="rect">
            <a:avLst/>
          </a:prstGeom>
          <a:noFill/>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95671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E1BC60-B320-B386-DA9E-74A3DBC669E0}"/>
              </a:ext>
            </a:extLst>
          </p:cNvPr>
          <p:cNvSpPr/>
          <p:nvPr/>
        </p:nvSpPr>
        <p:spPr>
          <a:xfrm>
            <a:off x="0" y="0"/>
            <a:ext cx="7543800" cy="6858000"/>
          </a:xfrm>
          <a:prstGeom prst="rect">
            <a:avLst/>
          </a:prstGeom>
          <a:gradFill flip="none" rotWithShape="1">
            <a:gsLst>
              <a:gs pos="26000">
                <a:srgbClr val="104682"/>
              </a:gs>
              <a:gs pos="100000">
                <a:srgbClr val="0071C5"/>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Title 1">
            <a:extLst>
              <a:ext uri="{FF2B5EF4-FFF2-40B4-BE49-F238E27FC236}">
                <a16:creationId xmlns:a16="http://schemas.microsoft.com/office/drawing/2014/main" id="{23EEC7C0-684C-A8F4-60FD-BAB2CE20EE47}"/>
              </a:ext>
            </a:extLst>
          </p:cNvPr>
          <p:cNvSpPr txBox="1">
            <a:spLocks/>
          </p:cNvSpPr>
          <p:nvPr/>
        </p:nvSpPr>
        <p:spPr>
          <a:xfrm>
            <a:off x="478644" y="1142726"/>
            <a:ext cx="5733392" cy="2081696"/>
          </a:xfrm>
          <a:prstGeom prst="rect">
            <a:avLst/>
          </a:prstGeom>
        </p:spPr>
        <p:txBody>
          <a:bodyPr/>
          <a:lstStyle>
            <a:lvl1pPr algn="l" defTabSz="1828800" rtl="0" eaLnBrk="1" latinLnBrk="0" hangingPunct="1">
              <a:lnSpc>
                <a:spcPct val="90000"/>
              </a:lnSpc>
              <a:spcBef>
                <a:spcPct val="0"/>
              </a:spcBef>
              <a:buNone/>
              <a:defRPr sz="7200" kern="1200">
                <a:solidFill>
                  <a:schemeClr val="tx1"/>
                </a:solidFill>
                <a:latin typeface="Source Sans Pro Black" panose="020B0803030403020204" pitchFamily="34" charset="0"/>
                <a:ea typeface="+mj-ea"/>
                <a:cs typeface="+mj-cs"/>
              </a:defRPr>
            </a:lvl1pPr>
          </a:lstStyle>
          <a:p>
            <a:pPr marL="0" marR="0" lvl="0" indent="0" algn="l" defTabSz="1828800" rtl="0" eaLnBrk="1" fontAlgn="base" latinLnBrk="0" hangingPunct="1">
              <a:lnSpc>
                <a:spcPct val="100000"/>
              </a:lnSpc>
              <a:spcBef>
                <a:spcPct val="0"/>
              </a:spcBef>
              <a:spcAft>
                <a:spcPct val="0"/>
              </a:spcAft>
              <a:buClrTx/>
              <a:buSzTx/>
              <a:buFontTx/>
              <a:buNone/>
              <a:tabLst/>
              <a:defRPr/>
            </a:pPr>
            <a:r>
              <a:rPr kumimoji="0" lang="en-US" sz="14347" b="0" i="0" u="none" strike="noStrike" kern="1200" cap="none" spc="0" normalizeH="0" baseline="0" noProof="0" dirty="0">
                <a:ln>
                  <a:noFill/>
                </a:ln>
                <a:solidFill>
                  <a:srgbClr val="FFFFFF"/>
                </a:solidFill>
                <a:effectLst/>
                <a:uLnTx/>
                <a:uFillTx/>
                <a:latin typeface="Sitka Banner" panose="02000505000000020004" pitchFamily="2" charset="0"/>
              </a:rPr>
              <a:t>Thank</a:t>
            </a:r>
            <a:endParaRPr kumimoji="0" lang="en-US" sz="9948" b="0" i="0" u="none" strike="noStrike" kern="1200" cap="none" spc="0" normalizeH="0" baseline="0" noProof="0" dirty="0">
              <a:ln>
                <a:noFill/>
              </a:ln>
              <a:solidFill>
                <a:srgbClr val="FFFFFF"/>
              </a:solidFill>
              <a:effectLst/>
              <a:uLnTx/>
              <a:uFillTx/>
              <a:latin typeface="Sitka Banner" panose="02000505000000020004" pitchFamily="2" charset="0"/>
            </a:endParaRPr>
          </a:p>
        </p:txBody>
      </p:sp>
      <p:sp>
        <p:nvSpPr>
          <p:cNvPr id="7" name="Rectangle 6">
            <a:extLst>
              <a:ext uri="{FF2B5EF4-FFF2-40B4-BE49-F238E27FC236}">
                <a16:creationId xmlns:a16="http://schemas.microsoft.com/office/drawing/2014/main" id="{B16A6071-509B-10E5-84B7-FD129E1600AD}"/>
              </a:ext>
            </a:extLst>
          </p:cNvPr>
          <p:cNvSpPr>
            <a:spLocks noGrp="1" noRot="1" noMove="1" noResize="1" noEditPoints="1" noAdjustHandles="1" noChangeArrowheads="1" noChangeShapeType="1"/>
          </p:cNvSpPr>
          <p:nvPr/>
        </p:nvSpPr>
        <p:spPr>
          <a:xfrm>
            <a:off x="6857108" y="446"/>
            <a:ext cx="5334893" cy="68571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D8CFE98-6603-875D-D29B-9766962B10FD}"/>
              </a:ext>
            </a:extLst>
          </p:cNvPr>
          <p:cNvSpPr>
            <a:spLocks noGrp="1" noRot="1" noMove="1" noResize="1" noEditPoints="1" noAdjustHandles="1" noChangeArrowheads="1" noChangeShapeType="1"/>
          </p:cNvSpPr>
          <p:nvPr/>
        </p:nvSpPr>
        <p:spPr>
          <a:xfrm>
            <a:off x="0" y="5833339"/>
            <a:ext cx="6857108" cy="102421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TextBox 5">
            <a:extLst>
              <a:ext uri="{FF2B5EF4-FFF2-40B4-BE49-F238E27FC236}">
                <a16:creationId xmlns:a16="http://schemas.microsoft.com/office/drawing/2014/main" id="{251ED89A-29CF-C611-D7DD-80EB1D4E4D07}"/>
              </a:ext>
            </a:extLst>
          </p:cNvPr>
          <p:cNvSpPr txBox="1"/>
          <p:nvPr/>
        </p:nvSpPr>
        <p:spPr>
          <a:xfrm>
            <a:off x="186183" y="6199501"/>
            <a:ext cx="2966483"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lumMod val="75000"/>
                  </a:srgbClr>
                </a:solidFill>
                <a:effectLst/>
                <a:uLnTx/>
                <a:uFillTx/>
                <a:latin typeface="Source Sans Pro" panose="020B0503030403020204" pitchFamily="34" charset="0"/>
                <a:ea typeface="+mn-ea"/>
                <a:cs typeface="+mn-cs"/>
              </a:rPr>
              <a:t>Follow Ohio EPA on</a:t>
            </a:r>
          </a:p>
        </p:txBody>
      </p:sp>
      <p:sp>
        <p:nvSpPr>
          <p:cNvPr id="8" name="Title 1">
            <a:extLst>
              <a:ext uri="{FF2B5EF4-FFF2-40B4-BE49-F238E27FC236}">
                <a16:creationId xmlns:a16="http://schemas.microsoft.com/office/drawing/2014/main" id="{F29F0A1D-5A0C-9E38-6C89-49030E2DEA3D}"/>
              </a:ext>
            </a:extLst>
          </p:cNvPr>
          <p:cNvSpPr txBox="1">
            <a:spLocks/>
          </p:cNvSpPr>
          <p:nvPr/>
        </p:nvSpPr>
        <p:spPr>
          <a:xfrm>
            <a:off x="645071" y="2609364"/>
            <a:ext cx="5733392" cy="2136396"/>
          </a:xfrm>
          <a:prstGeom prst="rect">
            <a:avLst/>
          </a:prstGeom>
        </p:spPr>
        <p:txBody>
          <a:bodyPr/>
          <a:lstStyle>
            <a:lvl1pPr algn="l" defTabSz="1828800" rtl="0" eaLnBrk="1" latinLnBrk="0" hangingPunct="1">
              <a:lnSpc>
                <a:spcPct val="90000"/>
              </a:lnSpc>
              <a:spcBef>
                <a:spcPct val="0"/>
              </a:spcBef>
              <a:buNone/>
              <a:defRPr sz="7200" kern="1200">
                <a:solidFill>
                  <a:schemeClr val="tx1"/>
                </a:solidFill>
                <a:latin typeface="Source Sans Pro Black" panose="020B0803030403020204" pitchFamily="34" charset="0"/>
                <a:ea typeface="+mj-ea"/>
                <a:cs typeface="+mj-cs"/>
              </a:defRPr>
            </a:lvl1pPr>
          </a:lstStyle>
          <a:p>
            <a:pPr marL="0" marR="0" lvl="0" indent="0" algn="l" defTabSz="1828800" rtl="0" eaLnBrk="1" fontAlgn="base" latinLnBrk="0" hangingPunct="1">
              <a:lnSpc>
                <a:spcPct val="100000"/>
              </a:lnSpc>
              <a:spcBef>
                <a:spcPct val="0"/>
              </a:spcBef>
              <a:spcAft>
                <a:spcPct val="0"/>
              </a:spcAft>
              <a:buClrTx/>
              <a:buSzTx/>
              <a:buFontTx/>
              <a:buNone/>
              <a:tabLst/>
              <a:defRPr/>
            </a:pPr>
            <a:r>
              <a:rPr kumimoji="0" lang="en-US" sz="14347" b="0" i="0" u="none" strike="noStrike" kern="1200" cap="none" spc="0" normalizeH="0" baseline="0" noProof="0" dirty="0">
                <a:ln>
                  <a:noFill/>
                </a:ln>
                <a:solidFill>
                  <a:srgbClr val="FFFFFF"/>
                </a:solidFill>
                <a:effectLst/>
                <a:uLnTx/>
                <a:uFillTx/>
                <a:latin typeface="Sitka Banner" panose="02000505000000020004" pitchFamily="2" charset="0"/>
              </a:rPr>
              <a:t>You</a:t>
            </a:r>
            <a:endParaRPr kumimoji="0" lang="en-US" sz="9948" b="0" i="0" u="none" strike="noStrike" kern="1200" cap="none" spc="0" normalizeH="0" baseline="0" noProof="0" dirty="0">
              <a:ln>
                <a:noFill/>
              </a:ln>
              <a:solidFill>
                <a:srgbClr val="FFFFFF"/>
              </a:solidFill>
              <a:effectLst/>
              <a:uLnTx/>
              <a:uFillTx/>
              <a:latin typeface="Sitka Banner" panose="02000505000000020004" pitchFamily="2" charset="0"/>
            </a:endParaRPr>
          </a:p>
        </p:txBody>
      </p:sp>
      <p:pic>
        <p:nvPicPr>
          <p:cNvPr id="9" name="Picture 8" descr="Icon&#10;&#10;Description automatically generated">
            <a:extLst>
              <a:ext uri="{FF2B5EF4-FFF2-40B4-BE49-F238E27FC236}">
                <a16:creationId xmlns:a16="http://schemas.microsoft.com/office/drawing/2014/main" id="{C0107256-9FCC-3C95-B1B7-D75379AC53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213" y="6145834"/>
            <a:ext cx="1919990" cy="548569"/>
          </a:xfrm>
          <a:prstGeom prst="rect">
            <a:avLst/>
          </a:prstGeom>
        </p:spPr>
      </p:pic>
      <p:pic>
        <p:nvPicPr>
          <p:cNvPr id="11" name="Picture 10" descr="Icon&#10;&#10;Description automatically generated">
            <a:extLst>
              <a:ext uri="{FF2B5EF4-FFF2-40B4-BE49-F238E27FC236}">
                <a16:creationId xmlns:a16="http://schemas.microsoft.com/office/drawing/2014/main" id="{E31D3513-9120-6EED-D2AD-B98CCF5CF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8848" y="6186735"/>
            <a:ext cx="466766" cy="466766"/>
          </a:xfrm>
          <a:prstGeom prst="rect">
            <a:avLst/>
          </a:prstGeom>
        </p:spPr>
      </p:pic>
      <p:pic>
        <p:nvPicPr>
          <p:cNvPr id="17" name="Picture 16" descr="Logo, icon&#10;&#10;Description automatically generated">
            <a:extLst>
              <a:ext uri="{FF2B5EF4-FFF2-40B4-BE49-F238E27FC236}">
                <a16:creationId xmlns:a16="http://schemas.microsoft.com/office/drawing/2014/main" id="{056D10F5-ABFA-D5A6-57D9-A9DE52E49A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8611" y="6207168"/>
            <a:ext cx="446333" cy="446333"/>
          </a:xfrm>
          <a:prstGeom prst="rect">
            <a:avLst/>
          </a:prstGeom>
        </p:spPr>
      </p:pic>
      <p:sp>
        <p:nvSpPr>
          <p:cNvPr id="10" name="TextBox 9">
            <a:extLst>
              <a:ext uri="{FF2B5EF4-FFF2-40B4-BE49-F238E27FC236}">
                <a16:creationId xmlns:a16="http://schemas.microsoft.com/office/drawing/2014/main" id="{4EC28803-52D3-EAE3-7171-7A1EB8E6C673}"/>
              </a:ext>
            </a:extLst>
          </p:cNvPr>
          <p:cNvSpPr txBox="1"/>
          <p:nvPr/>
        </p:nvSpPr>
        <p:spPr>
          <a:xfrm>
            <a:off x="7411343" y="129517"/>
            <a:ext cx="4211177" cy="31700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Sitka Banner" panose="02000505000000020004" pitchFamily="2" charset="0"/>
                <a:ea typeface="Source Serif 4" panose="02040603050405020204" pitchFamily="18" charset="0"/>
                <a:cs typeface="Verdana" panose="020B0604030504040204" pitchFamily="34" charset="0"/>
              </a:rPr>
              <a:t>Tanushree Courlas Assistant Chief</a:t>
            </a:r>
            <a:r>
              <a:rPr kumimoji="0" lang="en-US" sz="2400" b="0" i="0" u="none" strike="noStrike" kern="1200" cap="none" spc="0" normalizeH="0" baseline="0" noProof="0" dirty="0">
                <a:ln>
                  <a:noFill/>
                </a:ln>
                <a:solidFill>
                  <a:srgbClr val="FFFFFF"/>
                </a:solidFill>
                <a:effectLst/>
                <a:uLnTx/>
                <a:uFillTx/>
                <a:latin typeface="Sitka Banner" panose="02000505000000020004" pitchFamily="2" charset="0"/>
                <a:ea typeface="Source Serif 4" panose="02040603050405020204" pitchFamily="18" charset="0"/>
                <a:cs typeface="Verdana" panose="020B060403050404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Source Sans 3" panose="020B0503030403020204" pitchFamily="34" charset="0"/>
                <a:ea typeface="Source Serif 4" panose="02040603050405020204" pitchFamily="18" charset="0"/>
                <a:cs typeface="Verdana" panose="020B0604030504040204" pitchFamily="34" charset="0"/>
              </a:rPr>
              <a:t>Division of Drinking and Ground Waters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ource Sans 3" panose="020B0503030403020204" pitchFamily="34" charset="0"/>
                <a:ea typeface="Source Serif 4" panose="02040603050405020204" pitchFamily="18" charset="0"/>
                <a:cs typeface="Verdana" panose="020B0604030504040204" pitchFamily="34" charset="0"/>
              </a:rPr>
              <a:t>614.644.2752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Source Sans 3" panose="020B0503030403020204" pitchFamily="34" charset="0"/>
                <a:ea typeface="Source Serif 4" panose="02040603050405020204" pitchFamily="18" charset="0"/>
                <a:cs typeface="+mn-cs"/>
              </a:rPr>
              <a:t>tanushree.courlas@epa.ohio.gov</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FFFFFF"/>
              </a:solidFill>
              <a:effectLst/>
              <a:uLnTx/>
              <a:uFillTx/>
              <a:latin typeface="Source Sans 3" panose="020B0503030403020204" pitchFamily="34" charset="0"/>
              <a:ea typeface="Source Serif 4" panose="02040603050405020204" pitchFamily="18"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itchFamily="34" charset="0"/>
                <a:ea typeface="+mn-ea"/>
                <a:cs typeface="+mn-cs"/>
              </a:rPr>
              <a:t>epa.ohio.gov/ddagw</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B050"/>
              </a:solidFill>
              <a:effectLst/>
              <a:uLnTx/>
              <a:uFillTx/>
              <a:latin typeface="Source Sans 3" panose="020B0503030403020204" pitchFamily="34" charset="0"/>
              <a:ea typeface="Source Serif 4" panose="02040603050405020204" pitchFamily="18" charset="0"/>
              <a:cs typeface="Verdana" panose="020B0604030504040204" pitchFamily="34" charset="0"/>
            </a:endParaRPr>
          </a:p>
        </p:txBody>
      </p:sp>
      <p:sp>
        <p:nvSpPr>
          <p:cNvPr id="12" name="Rectangle 11">
            <a:extLst>
              <a:ext uri="{FF2B5EF4-FFF2-40B4-BE49-F238E27FC236}">
                <a16:creationId xmlns:a16="http://schemas.microsoft.com/office/drawing/2014/main" id="{85106E6C-978D-2A08-6B7B-B4F526D8CF26}"/>
              </a:ext>
            </a:extLst>
          </p:cNvPr>
          <p:cNvSpPr/>
          <p:nvPr/>
        </p:nvSpPr>
        <p:spPr>
          <a:xfrm>
            <a:off x="6841864" y="5830645"/>
            <a:ext cx="5350136" cy="10273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Text&#10;&#10;Description automatically generated">
            <a:extLst>
              <a:ext uri="{FF2B5EF4-FFF2-40B4-BE49-F238E27FC236}">
                <a16:creationId xmlns:a16="http://schemas.microsoft.com/office/drawing/2014/main" id="{9A17F2C9-E8A2-3A6A-DEA2-68C0C1210F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6843" y="5960160"/>
            <a:ext cx="2805478" cy="768323"/>
          </a:xfrm>
          <a:prstGeom prst="rect">
            <a:avLst/>
          </a:prstGeom>
        </p:spPr>
      </p:pic>
      <p:pic>
        <p:nvPicPr>
          <p:cNvPr id="4" name="Picture 3" descr="A qr code with a state logo&#10;&#10;Description automatically generated">
            <a:extLst>
              <a:ext uri="{FF2B5EF4-FFF2-40B4-BE49-F238E27FC236}">
                <a16:creationId xmlns:a16="http://schemas.microsoft.com/office/drawing/2014/main" id="{AC4BEAC2-9541-B29A-98EA-2AF36734E1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5677" y="3048000"/>
            <a:ext cx="2286000" cy="2286000"/>
          </a:xfrm>
          <a:prstGeom prst="rect">
            <a:avLst/>
          </a:prstGeom>
        </p:spPr>
      </p:pic>
    </p:spTree>
    <p:extLst>
      <p:ext uri="{BB962C8B-B14F-4D97-AF65-F5344CB8AC3E}">
        <p14:creationId xmlns:p14="http://schemas.microsoft.com/office/powerpoint/2010/main" val="362327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7A24-95B6-51EA-FF55-2C055B84E9F4}"/>
              </a:ext>
            </a:extLst>
          </p:cNvPr>
          <p:cNvSpPr>
            <a:spLocks noGrp="1"/>
          </p:cNvSpPr>
          <p:nvPr>
            <p:ph type="title"/>
          </p:nvPr>
        </p:nvSpPr>
        <p:spPr/>
        <p:txBody>
          <a:bodyPr>
            <a:normAutofit/>
          </a:bodyPr>
          <a:lstStyle/>
          <a:p>
            <a:r>
              <a:rPr lang="en-US" sz="4000" dirty="0">
                <a:latin typeface="Sitka Banner" panose="02000505000000020004" pitchFamily="2" charset="0"/>
              </a:rPr>
              <a:t>Initial Service Line Inventory</a:t>
            </a:r>
          </a:p>
        </p:txBody>
      </p:sp>
      <p:sp>
        <p:nvSpPr>
          <p:cNvPr id="3" name="Content Placeholder 2">
            <a:extLst>
              <a:ext uri="{FF2B5EF4-FFF2-40B4-BE49-F238E27FC236}">
                <a16:creationId xmlns:a16="http://schemas.microsoft.com/office/drawing/2014/main" id="{0248A2B8-11B6-8022-8C67-274FA5E5A110}"/>
              </a:ext>
            </a:extLst>
          </p:cNvPr>
          <p:cNvSpPr>
            <a:spLocks noGrp="1"/>
          </p:cNvSpPr>
          <p:nvPr>
            <p:ph idx="1"/>
          </p:nvPr>
        </p:nvSpPr>
        <p:spPr/>
        <p:txBody>
          <a:bodyPr>
            <a:normAutofit fontScale="77500" lnSpcReduction="20000"/>
          </a:bodyPr>
          <a:lstStyle/>
          <a:p>
            <a:r>
              <a:rPr lang="en-US" dirty="0"/>
              <a:t>All community and non-transient non-community </a:t>
            </a:r>
          </a:p>
          <a:p>
            <a:r>
              <a:rPr lang="en-US" dirty="0"/>
              <a:t>Must include all service lines regardless of use or ownership</a:t>
            </a:r>
          </a:p>
          <a:p>
            <a:pPr lvl="1"/>
            <a:r>
              <a:rPr lang="en-US" dirty="0"/>
              <a:t>Not connectors</a:t>
            </a:r>
          </a:p>
          <a:p>
            <a:r>
              <a:rPr lang="en-US" dirty="0"/>
              <a:t>System owned and customer owned</a:t>
            </a:r>
          </a:p>
          <a:p>
            <a:r>
              <a:rPr lang="en-US" dirty="0"/>
              <a:t>Categories of service lines (variations of these in template)</a:t>
            </a:r>
          </a:p>
          <a:p>
            <a:pPr lvl="1"/>
            <a:r>
              <a:rPr lang="en-US" dirty="0"/>
              <a:t>Lead</a:t>
            </a:r>
          </a:p>
          <a:p>
            <a:pPr lvl="1"/>
            <a:r>
              <a:rPr lang="en-US" dirty="0"/>
              <a:t>Galvanized Requiring Replacement (GRR)</a:t>
            </a:r>
          </a:p>
          <a:p>
            <a:pPr lvl="1"/>
            <a:r>
              <a:rPr lang="en-US" dirty="0"/>
              <a:t>Non-Lead</a:t>
            </a:r>
          </a:p>
          <a:p>
            <a:pPr lvl="1"/>
            <a:r>
              <a:rPr lang="en-US" dirty="0"/>
              <a:t>Lead Status Unknown (Unknown)</a:t>
            </a:r>
          </a:p>
          <a:p>
            <a:r>
              <a:rPr lang="en-US" dirty="0"/>
              <a:t>Must be on Ohio EPA template</a:t>
            </a:r>
          </a:p>
        </p:txBody>
      </p:sp>
    </p:spTree>
    <p:extLst>
      <p:ext uri="{BB962C8B-B14F-4D97-AF65-F5344CB8AC3E}">
        <p14:creationId xmlns:p14="http://schemas.microsoft.com/office/powerpoint/2010/main" val="73484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F4EEB-6347-DD3E-FA18-AE6BE8D1517B}"/>
              </a:ext>
            </a:extLst>
          </p:cNvPr>
          <p:cNvSpPr>
            <a:spLocks noGrp="1"/>
          </p:cNvSpPr>
          <p:nvPr>
            <p:ph type="title"/>
          </p:nvPr>
        </p:nvSpPr>
        <p:spPr>
          <a:xfrm>
            <a:off x="2286000" y="274638"/>
            <a:ext cx="9296400" cy="1143000"/>
          </a:xfrm>
        </p:spPr>
        <p:txBody>
          <a:bodyPr anchor="ctr">
            <a:normAutofit/>
          </a:bodyPr>
          <a:lstStyle/>
          <a:p>
            <a:r>
              <a:rPr lang="en-US" sz="4400" dirty="0">
                <a:latin typeface="Sitka Banner" panose="02000505000000020004" pitchFamily="2" charset="0"/>
              </a:rPr>
              <a:t>Ohio Inventory Update</a:t>
            </a:r>
          </a:p>
        </p:txBody>
      </p:sp>
      <p:graphicFrame>
        <p:nvGraphicFramePr>
          <p:cNvPr id="5" name="Table 4">
            <a:extLst>
              <a:ext uri="{FF2B5EF4-FFF2-40B4-BE49-F238E27FC236}">
                <a16:creationId xmlns:a16="http://schemas.microsoft.com/office/drawing/2014/main" id="{8246CAC7-796D-9C0F-CE54-168D65E799E5}"/>
              </a:ext>
            </a:extLst>
          </p:cNvPr>
          <p:cNvGraphicFramePr>
            <a:graphicFrameLocks noGrp="1"/>
          </p:cNvGraphicFramePr>
          <p:nvPr>
            <p:extLst>
              <p:ext uri="{D42A27DB-BD31-4B8C-83A1-F6EECF244321}">
                <p14:modId xmlns:p14="http://schemas.microsoft.com/office/powerpoint/2010/main" val="2143825604"/>
              </p:ext>
            </p:extLst>
          </p:nvPr>
        </p:nvGraphicFramePr>
        <p:xfrm>
          <a:off x="2286000" y="1690180"/>
          <a:ext cx="9296401" cy="4346007"/>
        </p:xfrm>
        <a:graphic>
          <a:graphicData uri="http://schemas.openxmlformats.org/drawingml/2006/table">
            <a:tbl>
              <a:tblPr firstRow="1" bandRow="1">
                <a:tableStyleId>{793D81CF-94F2-401A-BA57-92F5A7B2D0C5}</a:tableStyleId>
              </a:tblPr>
              <a:tblGrid>
                <a:gridCol w="5519482">
                  <a:extLst>
                    <a:ext uri="{9D8B030D-6E8A-4147-A177-3AD203B41FA5}">
                      <a16:colId xmlns:a16="http://schemas.microsoft.com/office/drawing/2014/main" val="4207193664"/>
                    </a:ext>
                  </a:extLst>
                </a:gridCol>
                <a:gridCol w="2121910">
                  <a:extLst>
                    <a:ext uri="{9D8B030D-6E8A-4147-A177-3AD203B41FA5}">
                      <a16:colId xmlns:a16="http://schemas.microsoft.com/office/drawing/2014/main" val="4114673210"/>
                    </a:ext>
                  </a:extLst>
                </a:gridCol>
                <a:gridCol w="1655009">
                  <a:extLst>
                    <a:ext uri="{9D8B030D-6E8A-4147-A177-3AD203B41FA5}">
                      <a16:colId xmlns:a16="http://schemas.microsoft.com/office/drawing/2014/main" val="1221075528"/>
                    </a:ext>
                  </a:extLst>
                </a:gridCol>
              </a:tblGrid>
              <a:tr h="1573178">
                <a:tc>
                  <a:txBody>
                    <a:bodyPr/>
                    <a:lstStyle/>
                    <a:p>
                      <a:pPr algn="l" fontAlgn="ctr"/>
                      <a:endParaRPr lang="en-US" sz="3300" b="1" i="0" u="none" strike="noStrike" dirty="0">
                        <a:solidFill>
                          <a:srgbClr val="FFFFFF"/>
                        </a:solidFill>
                        <a:effectLst/>
                        <a:latin typeface="Aptos Narrow" panose="020B0004020202020204" pitchFamily="34" charset="0"/>
                      </a:endParaRPr>
                    </a:p>
                  </a:txBody>
                  <a:tcPr marL="28087" marR="28087" marT="28087" marB="0" anchor="ctr"/>
                </a:tc>
                <a:tc>
                  <a:txBody>
                    <a:bodyPr/>
                    <a:lstStyle/>
                    <a:p>
                      <a:pPr algn="ctr" fontAlgn="ctr"/>
                      <a:r>
                        <a:rPr lang="en-US" sz="3300" u="none" strike="noStrike" dirty="0">
                          <a:effectLst/>
                        </a:rPr>
                        <a:t>Inventory Submitted</a:t>
                      </a:r>
                      <a:endParaRPr lang="en-US" sz="3300" b="1" i="0" u="none" strike="noStrike" dirty="0">
                        <a:solidFill>
                          <a:srgbClr val="FFFFFF"/>
                        </a:solidFill>
                        <a:effectLst/>
                        <a:latin typeface="Aptos Narrow" panose="020B0004020202020204" pitchFamily="34" charset="0"/>
                      </a:endParaRPr>
                    </a:p>
                  </a:txBody>
                  <a:tcPr marL="28087" marR="28087" marT="28087" marB="0" anchor="ctr"/>
                </a:tc>
                <a:tc>
                  <a:txBody>
                    <a:bodyPr/>
                    <a:lstStyle/>
                    <a:p>
                      <a:pPr algn="ctr" fontAlgn="ctr"/>
                      <a:r>
                        <a:rPr lang="en-US" sz="3300" u="none" strike="noStrike" dirty="0">
                          <a:effectLst/>
                        </a:rPr>
                        <a:t>Total Systems</a:t>
                      </a:r>
                      <a:endParaRPr lang="en-US" sz="3300" b="1" i="0" u="none" strike="noStrike" dirty="0">
                        <a:solidFill>
                          <a:srgbClr val="FFFFFF"/>
                        </a:solidFill>
                        <a:effectLst/>
                        <a:latin typeface="Aptos Narrow" panose="020B0004020202020204" pitchFamily="34" charset="0"/>
                      </a:endParaRPr>
                    </a:p>
                  </a:txBody>
                  <a:tcPr marL="28087" marR="28087" marT="28087" marB="0" anchor="ctr"/>
                </a:tc>
                <a:extLst>
                  <a:ext uri="{0D108BD9-81ED-4DB2-BD59-A6C34878D82A}">
                    <a16:rowId xmlns:a16="http://schemas.microsoft.com/office/drawing/2014/main" val="4148825255"/>
                  </a:ext>
                </a:extLst>
              </a:tr>
              <a:tr h="567497">
                <a:tc>
                  <a:txBody>
                    <a:bodyPr/>
                    <a:lstStyle/>
                    <a:p>
                      <a:pPr algn="l" fontAlgn="ctr"/>
                      <a:r>
                        <a:rPr lang="en-US" sz="3300" u="none" strike="noStrike" dirty="0">
                          <a:effectLst/>
                        </a:rPr>
                        <a:t>Total Systems</a:t>
                      </a:r>
                      <a:endParaRPr lang="en-US" sz="3300" b="0" i="0" u="none" strike="noStrike" dirty="0">
                        <a:solidFill>
                          <a:srgbClr val="000000"/>
                        </a:solidFill>
                        <a:effectLst/>
                        <a:latin typeface="Aptos Narrow" panose="020B0004020202020204" pitchFamily="34" charset="0"/>
                      </a:endParaRPr>
                    </a:p>
                  </a:txBody>
                  <a:tcPr marL="28087" marR="28087" marT="28087" marB="0" anchor="ctr"/>
                </a:tc>
                <a:tc>
                  <a:txBody>
                    <a:bodyPr/>
                    <a:lstStyle/>
                    <a:p>
                      <a:pPr algn="ctr" fontAlgn="ctr"/>
                      <a:r>
                        <a:rPr lang="en-US" sz="3300" u="none" strike="noStrike" dirty="0">
                          <a:effectLst/>
                        </a:rPr>
                        <a:t>1601</a:t>
                      </a:r>
                      <a:endParaRPr lang="en-US" sz="3300" b="0" i="0" u="none" strike="noStrike" dirty="0">
                        <a:solidFill>
                          <a:srgbClr val="000000"/>
                        </a:solidFill>
                        <a:effectLst/>
                        <a:latin typeface="Aptos Narrow" panose="020B0004020202020204" pitchFamily="34" charset="0"/>
                      </a:endParaRPr>
                    </a:p>
                  </a:txBody>
                  <a:tcPr marL="28087" marR="28087" marT="28087" marB="0" anchor="ctr"/>
                </a:tc>
                <a:tc>
                  <a:txBody>
                    <a:bodyPr/>
                    <a:lstStyle/>
                    <a:p>
                      <a:pPr algn="ctr" fontAlgn="ctr"/>
                      <a:r>
                        <a:rPr lang="en-US" sz="3300" u="none" strike="noStrike">
                          <a:effectLst/>
                        </a:rPr>
                        <a:t>1722</a:t>
                      </a:r>
                      <a:endParaRPr lang="en-US" sz="3300" b="0" i="0" u="none" strike="noStrike">
                        <a:solidFill>
                          <a:srgbClr val="000000"/>
                        </a:solidFill>
                        <a:effectLst/>
                        <a:latin typeface="Aptos Narrow" panose="020B0004020202020204" pitchFamily="34" charset="0"/>
                      </a:endParaRPr>
                    </a:p>
                  </a:txBody>
                  <a:tcPr marL="28087" marR="28087" marT="28087" marB="0" anchor="ctr"/>
                </a:tc>
                <a:extLst>
                  <a:ext uri="{0D108BD9-81ED-4DB2-BD59-A6C34878D82A}">
                    <a16:rowId xmlns:a16="http://schemas.microsoft.com/office/drawing/2014/main" val="4014745529"/>
                  </a:ext>
                </a:extLst>
              </a:tr>
              <a:tr h="1070338">
                <a:tc>
                  <a:txBody>
                    <a:bodyPr/>
                    <a:lstStyle/>
                    <a:p>
                      <a:pPr algn="l" fontAlgn="ctr"/>
                      <a:r>
                        <a:rPr lang="en-US" sz="3300" u="none" strike="noStrike" dirty="0">
                          <a:effectLst/>
                        </a:rPr>
                        <a:t>Non-Transient Non-Community</a:t>
                      </a:r>
                      <a:endParaRPr lang="en-US" sz="3300" b="0" i="0" u="none" strike="noStrike" dirty="0">
                        <a:solidFill>
                          <a:srgbClr val="000000"/>
                        </a:solidFill>
                        <a:effectLst/>
                        <a:latin typeface="Aptos Narrow" panose="020B0004020202020204" pitchFamily="34" charset="0"/>
                      </a:endParaRPr>
                    </a:p>
                  </a:txBody>
                  <a:tcPr marL="28087" marR="28087" marT="28087" marB="0" anchor="ctr"/>
                </a:tc>
                <a:tc>
                  <a:txBody>
                    <a:bodyPr/>
                    <a:lstStyle/>
                    <a:p>
                      <a:pPr algn="ctr" fontAlgn="ctr"/>
                      <a:r>
                        <a:rPr lang="en-US" sz="3300" u="none" strike="noStrike" dirty="0">
                          <a:effectLst/>
                        </a:rPr>
                        <a:t>541</a:t>
                      </a:r>
                      <a:endParaRPr lang="en-US" sz="3300" b="0" i="0" u="none" strike="noStrike" dirty="0">
                        <a:solidFill>
                          <a:srgbClr val="000000"/>
                        </a:solidFill>
                        <a:effectLst/>
                        <a:latin typeface="Aptos Narrow" panose="020B0004020202020204" pitchFamily="34" charset="0"/>
                      </a:endParaRPr>
                    </a:p>
                  </a:txBody>
                  <a:tcPr marL="28087" marR="28087" marT="28087" marB="0" anchor="ctr"/>
                </a:tc>
                <a:tc>
                  <a:txBody>
                    <a:bodyPr/>
                    <a:lstStyle/>
                    <a:p>
                      <a:pPr algn="ctr" fontAlgn="ctr"/>
                      <a:r>
                        <a:rPr lang="en-US" sz="3300" u="none" strike="noStrike" dirty="0">
                          <a:effectLst/>
                        </a:rPr>
                        <a:t>583</a:t>
                      </a:r>
                      <a:endParaRPr lang="en-US" sz="3300" b="0" i="0" u="none" strike="noStrike" dirty="0">
                        <a:solidFill>
                          <a:srgbClr val="000000"/>
                        </a:solidFill>
                        <a:effectLst/>
                        <a:latin typeface="Aptos Narrow" panose="020B0004020202020204" pitchFamily="34" charset="0"/>
                      </a:endParaRPr>
                    </a:p>
                  </a:txBody>
                  <a:tcPr marL="28087" marR="28087" marT="28087" marB="0" anchor="ctr"/>
                </a:tc>
                <a:extLst>
                  <a:ext uri="{0D108BD9-81ED-4DB2-BD59-A6C34878D82A}">
                    <a16:rowId xmlns:a16="http://schemas.microsoft.com/office/drawing/2014/main" val="4048173178"/>
                  </a:ext>
                </a:extLst>
              </a:tr>
              <a:tr h="567497">
                <a:tc>
                  <a:txBody>
                    <a:bodyPr/>
                    <a:lstStyle/>
                    <a:p>
                      <a:pPr algn="l" fontAlgn="ctr"/>
                      <a:r>
                        <a:rPr lang="en-US" sz="3300" u="none" strike="noStrike" dirty="0">
                          <a:effectLst/>
                        </a:rPr>
                        <a:t>Community</a:t>
                      </a:r>
                      <a:endParaRPr lang="en-US" sz="3300" b="0" i="0" u="none" strike="noStrike" dirty="0">
                        <a:solidFill>
                          <a:srgbClr val="000000"/>
                        </a:solidFill>
                        <a:effectLst/>
                        <a:latin typeface="Aptos Narrow" panose="020B0004020202020204" pitchFamily="34" charset="0"/>
                      </a:endParaRPr>
                    </a:p>
                  </a:txBody>
                  <a:tcPr marL="28087" marR="28087" marT="28087" marB="0" anchor="ctr"/>
                </a:tc>
                <a:tc>
                  <a:txBody>
                    <a:bodyPr/>
                    <a:lstStyle/>
                    <a:p>
                      <a:pPr algn="ctr" fontAlgn="ctr"/>
                      <a:r>
                        <a:rPr lang="en-US" sz="3300" u="none" strike="noStrike">
                          <a:effectLst/>
                        </a:rPr>
                        <a:t>1060</a:t>
                      </a:r>
                      <a:endParaRPr lang="en-US" sz="3300" b="0" i="0" u="none" strike="noStrike">
                        <a:solidFill>
                          <a:srgbClr val="000000"/>
                        </a:solidFill>
                        <a:effectLst/>
                        <a:latin typeface="Aptos Narrow" panose="020B0004020202020204" pitchFamily="34" charset="0"/>
                      </a:endParaRPr>
                    </a:p>
                  </a:txBody>
                  <a:tcPr marL="28087" marR="28087" marT="28087" marB="0" anchor="ctr"/>
                </a:tc>
                <a:tc>
                  <a:txBody>
                    <a:bodyPr/>
                    <a:lstStyle/>
                    <a:p>
                      <a:pPr algn="ctr" fontAlgn="ctr"/>
                      <a:r>
                        <a:rPr lang="en-US" sz="3300" u="none" strike="noStrike" dirty="0">
                          <a:effectLst/>
                        </a:rPr>
                        <a:t>1139</a:t>
                      </a:r>
                      <a:endParaRPr lang="en-US" sz="3300" b="0" i="0" u="none" strike="noStrike" dirty="0">
                        <a:solidFill>
                          <a:srgbClr val="000000"/>
                        </a:solidFill>
                        <a:effectLst/>
                        <a:latin typeface="Aptos Narrow" panose="020B0004020202020204" pitchFamily="34" charset="0"/>
                      </a:endParaRPr>
                    </a:p>
                  </a:txBody>
                  <a:tcPr marL="28087" marR="28087" marT="28087" marB="0" anchor="ctr"/>
                </a:tc>
                <a:extLst>
                  <a:ext uri="{0D108BD9-81ED-4DB2-BD59-A6C34878D82A}">
                    <a16:rowId xmlns:a16="http://schemas.microsoft.com/office/drawing/2014/main" val="7440352"/>
                  </a:ext>
                </a:extLst>
              </a:tr>
              <a:tr h="567497">
                <a:tc>
                  <a:txBody>
                    <a:bodyPr/>
                    <a:lstStyle/>
                    <a:p>
                      <a:pPr algn="l" fontAlgn="ctr"/>
                      <a:r>
                        <a:rPr lang="en-US" sz="3300" b="0" u="none" strike="noStrike" dirty="0">
                          <a:solidFill>
                            <a:srgbClr val="000000"/>
                          </a:solidFill>
                          <a:effectLst/>
                        </a:rPr>
                        <a:t>Percentage received</a:t>
                      </a:r>
                      <a:endParaRPr lang="en-US" sz="3300" b="0" i="0" u="none" strike="noStrike" dirty="0">
                        <a:solidFill>
                          <a:srgbClr val="000000"/>
                        </a:solidFill>
                        <a:effectLst/>
                        <a:latin typeface="Aptos Narrow" panose="020B0004020202020204" pitchFamily="34" charset="0"/>
                      </a:endParaRPr>
                    </a:p>
                  </a:txBody>
                  <a:tcPr marL="28087" marR="28087" marT="28087" marB="0" anchor="ctr"/>
                </a:tc>
                <a:tc>
                  <a:txBody>
                    <a:bodyPr/>
                    <a:lstStyle/>
                    <a:p>
                      <a:pPr algn="ctr" fontAlgn="ctr"/>
                      <a:r>
                        <a:rPr lang="en-US" sz="3300" u="none" strike="noStrike">
                          <a:effectLst/>
                        </a:rPr>
                        <a:t>93%</a:t>
                      </a:r>
                      <a:endParaRPr lang="en-US" sz="3300" b="0" i="0" u="none" strike="noStrike">
                        <a:solidFill>
                          <a:srgbClr val="000000"/>
                        </a:solidFill>
                        <a:effectLst/>
                        <a:latin typeface="Aptos Narrow" panose="020B0004020202020204" pitchFamily="34" charset="0"/>
                      </a:endParaRPr>
                    </a:p>
                  </a:txBody>
                  <a:tcPr marL="28087" marR="28087" marT="28087" marB="0" anchor="ctr"/>
                </a:tc>
                <a:tc>
                  <a:txBody>
                    <a:bodyPr/>
                    <a:lstStyle/>
                    <a:p>
                      <a:pPr algn="ctr" fontAlgn="ctr"/>
                      <a:endParaRPr lang="en-US" sz="3300" b="0" i="0" u="none" strike="noStrike" dirty="0">
                        <a:solidFill>
                          <a:srgbClr val="000000"/>
                        </a:solidFill>
                        <a:effectLst/>
                        <a:latin typeface="Aptos Narrow" panose="020B0004020202020204" pitchFamily="34" charset="0"/>
                      </a:endParaRPr>
                    </a:p>
                  </a:txBody>
                  <a:tcPr marL="28087" marR="28087" marT="28087" marB="0" anchor="ctr"/>
                </a:tc>
                <a:extLst>
                  <a:ext uri="{0D108BD9-81ED-4DB2-BD59-A6C34878D82A}">
                    <a16:rowId xmlns:a16="http://schemas.microsoft.com/office/drawing/2014/main" val="1324870721"/>
                  </a:ext>
                </a:extLst>
              </a:tr>
            </a:tbl>
          </a:graphicData>
        </a:graphic>
      </p:graphicFrame>
    </p:spTree>
    <p:extLst>
      <p:ext uri="{BB962C8B-B14F-4D97-AF65-F5344CB8AC3E}">
        <p14:creationId xmlns:p14="http://schemas.microsoft.com/office/powerpoint/2010/main" val="348987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6C99-3B24-EED0-30E0-4C575215EC28}"/>
              </a:ext>
            </a:extLst>
          </p:cNvPr>
          <p:cNvSpPr>
            <a:spLocks noGrp="1"/>
          </p:cNvSpPr>
          <p:nvPr>
            <p:ph type="title"/>
          </p:nvPr>
        </p:nvSpPr>
        <p:spPr>
          <a:xfrm>
            <a:off x="2286000" y="274638"/>
            <a:ext cx="9296400" cy="1143000"/>
          </a:xfrm>
        </p:spPr>
        <p:txBody>
          <a:bodyPr anchor="ctr">
            <a:normAutofit/>
          </a:bodyPr>
          <a:lstStyle/>
          <a:p>
            <a:r>
              <a:rPr lang="en-US" sz="4400" dirty="0">
                <a:latin typeface="Sitka Banner" panose="02000505000000020004" pitchFamily="2" charset="0"/>
              </a:rPr>
              <a:t>Outreach</a:t>
            </a:r>
          </a:p>
        </p:txBody>
      </p:sp>
      <p:sp>
        <p:nvSpPr>
          <p:cNvPr id="3" name="Content Placeholder 2">
            <a:extLst>
              <a:ext uri="{FF2B5EF4-FFF2-40B4-BE49-F238E27FC236}">
                <a16:creationId xmlns:a16="http://schemas.microsoft.com/office/drawing/2014/main" id="{3CCFCEEE-4E16-BA92-47AE-3C3CDC3270E7}"/>
              </a:ext>
            </a:extLst>
          </p:cNvPr>
          <p:cNvSpPr>
            <a:spLocks noGrp="1"/>
          </p:cNvSpPr>
          <p:nvPr>
            <p:ph idx="1"/>
          </p:nvPr>
        </p:nvSpPr>
        <p:spPr>
          <a:xfrm>
            <a:off x="2286000" y="1600201"/>
            <a:ext cx="9296400" cy="4525963"/>
          </a:xfrm>
        </p:spPr>
        <p:txBody>
          <a:bodyPr>
            <a:normAutofit/>
          </a:bodyPr>
          <a:lstStyle/>
          <a:p>
            <a:pPr>
              <a:lnSpc>
                <a:spcPct val="90000"/>
              </a:lnSpc>
            </a:pPr>
            <a:r>
              <a:rPr lang="en-US" sz="3100">
                <a:effectLst/>
              </a:rPr>
              <a:t>Direct Assistance meetings (inventory specific and notice specific)</a:t>
            </a:r>
          </a:p>
          <a:p>
            <a:pPr>
              <a:lnSpc>
                <a:spcPct val="90000"/>
              </a:lnSpc>
            </a:pPr>
            <a:r>
              <a:rPr lang="en-US" sz="3100">
                <a:effectLst/>
              </a:rPr>
              <a:t>External presentations </a:t>
            </a:r>
          </a:p>
          <a:p>
            <a:pPr>
              <a:lnSpc>
                <a:spcPct val="90000"/>
              </a:lnSpc>
            </a:pPr>
            <a:r>
              <a:rPr lang="en-US" sz="3100">
                <a:effectLst/>
              </a:rPr>
              <a:t>Field day (Ohio RCAP) </a:t>
            </a:r>
          </a:p>
          <a:p>
            <a:pPr>
              <a:lnSpc>
                <a:spcPct val="90000"/>
              </a:lnSpc>
            </a:pPr>
            <a:r>
              <a:rPr lang="en-US" sz="3100">
                <a:effectLst/>
              </a:rPr>
              <a:t>Monthly email reminders </a:t>
            </a:r>
          </a:p>
          <a:p>
            <a:pPr>
              <a:lnSpc>
                <a:spcPct val="90000"/>
              </a:lnSpc>
            </a:pPr>
            <a:r>
              <a:rPr lang="en-US" sz="3100">
                <a:effectLst/>
              </a:rPr>
              <a:t>Inventory specific website creation (stepwise process for completing the inventory and notifications)</a:t>
            </a:r>
          </a:p>
          <a:p>
            <a:pPr>
              <a:lnSpc>
                <a:spcPct val="90000"/>
              </a:lnSpc>
            </a:pPr>
            <a:r>
              <a:rPr lang="en-US" sz="3100">
                <a:effectLst/>
              </a:rPr>
              <a:t>LCRR/LCRI letter sent to all PWS</a:t>
            </a:r>
          </a:p>
          <a:p>
            <a:pPr>
              <a:lnSpc>
                <a:spcPct val="90000"/>
              </a:lnSpc>
            </a:pPr>
            <a:endParaRPr lang="en-US" sz="3100"/>
          </a:p>
        </p:txBody>
      </p:sp>
    </p:spTree>
    <p:extLst>
      <p:ext uri="{BB962C8B-B14F-4D97-AF65-F5344CB8AC3E}">
        <p14:creationId xmlns:p14="http://schemas.microsoft.com/office/powerpoint/2010/main" val="269287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C0715A-3D8C-0FFE-5D4F-8E0A820E5A97}"/>
              </a:ext>
            </a:extLst>
          </p:cNvPr>
          <p:cNvPicPr>
            <a:picLocks noChangeAspect="1"/>
          </p:cNvPicPr>
          <p:nvPr/>
        </p:nvPicPr>
        <p:blipFill>
          <a:blip r:embed="rId2"/>
          <a:stretch>
            <a:fillRect/>
          </a:stretch>
        </p:blipFill>
        <p:spPr>
          <a:xfrm>
            <a:off x="212422" y="1079321"/>
            <a:ext cx="11767155" cy="5270771"/>
          </a:xfrm>
          <a:prstGeom prst="rect">
            <a:avLst/>
          </a:prstGeom>
        </p:spPr>
      </p:pic>
      <p:sp>
        <p:nvSpPr>
          <p:cNvPr id="2" name="Oval 1">
            <a:extLst>
              <a:ext uri="{FF2B5EF4-FFF2-40B4-BE49-F238E27FC236}">
                <a16:creationId xmlns:a16="http://schemas.microsoft.com/office/drawing/2014/main" id="{C96F2390-8635-6737-7901-278019885B4C}"/>
              </a:ext>
            </a:extLst>
          </p:cNvPr>
          <p:cNvSpPr/>
          <p:nvPr/>
        </p:nvSpPr>
        <p:spPr>
          <a:xfrm>
            <a:off x="8382000" y="4000412"/>
            <a:ext cx="3048000" cy="2514600"/>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5D272E3-98F7-E4F6-F3DA-2F82CD85DA4C}"/>
              </a:ext>
            </a:extLst>
          </p:cNvPr>
          <p:cNvSpPr/>
          <p:nvPr/>
        </p:nvSpPr>
        <p:spPr>
          <a:xfrm>
            <a:off x="457200" y="2152436"/>
            <a:ext cx="7696200" cy="45720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198F3444-6C70-652E-C537-C133E9949C8E}"/>
              </a:ext>
            </a:extLst>
          </p:cNvPr>
          <p:cNvSpPr/>
          <p:nvPr/>
        </p:nvSpPr>
        <p:spPr>
          <a:xfrm rot="11985882">
            <a:off x="6807479" y="3711862"/>
            <a:ext cx="1752600" cy="457200"/>
          </a:xfrm>
          <a:prstGeom prst="lef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A808E8B-7C45-40F7-B4E3-50FA1E737ECB}"/>
              </a:ext>
            </a:extLst>
          </p:cNvPr>
          <p:cNvSpPr txBox="1">
            <a:spLocks/>
          </p:cNvSpPr>
          <p:nvPr/>
        </p:nvSpPr>
        <p:spPr>
          <a:xfrm>
            <a:off x="609600" y="274638"/>
            <a:ext cx="10972800" cy="1143000"/>
          </a:xfrm>
          <a:prstGeom prst="rect">
            <a:avLst/>
          </a:prstGeom>
        </p:spPr>
        <p:txBody>
          <a:bodyPr lIns="91440" tIns="45720" rIns="91440" bIns="45720" anchor="t">
            <a:normAutofit fontScale="97500"/>
          </a:bodyPr>
          <a:lstStyle>
            <a:lvl1pPr algn="ctr" defTabSz="914400" rtl="0" eaLnBrk="1" latinLnBrk="0" hangingPunct="1">
              <a:spcBef>
                <a:spcPct val="0"/>
              </a:spcBef>
              <a:buNone/>
              <a:defRPr sz="4400" b="1" kern="1200">
                <a:solidFill>
                  <a:srgbClr val="0E3F75"/>
                </a:solidFill>
                <a:latin typeface="Source Sans 3" panose="020B0503030403020204" pitchFamily="34" charset="0"/>
                <a:ea typeface="+mj-ea"/>
                <a:cs typeface="+mj-cs"/>
              </a:defRPr>
            </a:lvl1pPr>
          </a:lstStyle>
          <a:p>
            <a:pPr fontAlgn="auto">
              <a:spcAft>
                <a:spcPts val="0"/>
              </a:spcAft>
            </a:pPr>
            <a:r>
              <a:rPr lang="en-US" sz="3300" dirty="0">
                <a:solidFill>
                  <a:schemeClr val="bg1"/>
                </a:solidFill>
                <a:latin typeface="Sitka Banner" panose="02000505000000020004" pitchFamily="2" charset="0"/>
              </a:rPr>
              <a:t>Initial Service Line Inventory Template &amp; Instructions</a:t>
            </a:r>
          </a:p>
        </p:txBody>
      </p:sp>
    </p:spTree>
    <p:extLst>
      <p:ext uri="{BB962C8B-B14F-4D97-AF65-F5344CB8AC3E}">
        <p14:creationId xmlns:p14="http://schemas.microsoft.com/office/powerpoint/2010/main" val="361470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40A0-CBC9-1895-21CE-58DB3071707C}"/>
              </a:ext>
            </a:extLst>
          </p:cNvPr>
          <p:cNvSpPr>
            <a:spLocks noGrp="1"/>
          </p:cNvSpPr>
          <p:nvPr>
            <p:ph type="title"/>
          </p:nvPr>
        </p:nvSpPr>
        <p:spPr>
          <a:xfrm>
            <a:off x="2286000" y="274638"/>
            <a:ext cx="9296400" cy="1143000"/>
          </a:xfrm>
        </p:spPr>
        <p:txBody>
          <a:bodyPr anchor="ctr">
            <a:normAutofit/>
          </a:bodyPr>
          <a:lstStyle/>
          <a:p>
            <a:r>
              <a:rPr lang="en-US" sz="4400" dirty="0">
                <a:latin typeface="Sitka Banner" panose="02000505000000020004" pitchFamily="2" charset="0"/>
              </a:rPr>
              <a:t>Service Line ID Methods</a:t>
            </a:r>
          </a:p>
        </p:txBody>
      </p:sp>
      <p:graphicFrame>
        <p:nvGraphicFramePr>
          <p:cNvPr id="11" name="Content Placeholder 2">
            <a:extLst>
              <a:ext uri="{FF2B5EF4-FFF2-40B4-BE49-F238E27FC236}">
                <a16:creationId xmlns:a16="http://schemas.microsoft.com/office/drawing/2014/main" id="{877E02F6-BBDA-0E55-5AD3-0841E77596FA}"/>
              </a:ext>
            </a:extLst>
          </p:cNvPr>
          <p:cNvGraphicFramePr>
            <a:graphicFrameLocks noGrp="1"/>
          </p:cNvGraphicFramePr>
          <p:nvPr>
            <p:ph idx="1"/>
            <p:extLst>
              <p:ext uri="{D42A27DB-BD31-4B8C-83A1-F6EECF244321}">
                <p14:modId xmlns:p14="http://schemas.microsoft.com/office/powerpoint/2010/main" val="4153965079"/>
              </p:ext>
            </p:extLst>
          </p:nvPr>
        </p:nvGraphicFramePr>
        <p:xfrm>
          <a:off x="2286000" y="1600201"/>
          <a:ext cx="9296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14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DDF21-5342-31C1-4556-C1BC13AB42A1}"/>
              </a:ext>
            </a:extLst>
          </p:cNvPr>
          <p:cNvSpPr>
            <a:spLocks noGrp="1"/>
          </p:cNvSpPr>
          <p:nvPr>
            <p:ph type="title"/>
          </p:nvPr>
        </p:nvSpPr>
        <p:spPr>
          <a:xfrm>
            <a:off x="0" y="142714"/>
            <a:ext cx="12192000" cy="1143000"/>
          </a:xfrm>
        </p:spPr>
        <p:txBody>
          <a:bodyPr>
            <a:noAutofit/>
          </a:bodyPr>
          <a:lstStyle/>
          <a:p>
            <a:r>
              <a:rPr lang="en-US" sz="4400" dirty="0">
                <a:latin typeface="Sitka Banner" panose="02000505000000020004" pitchFamily="2" charset="0"/>
              </a:rPr>
              <a:t>Inventory and Service Line Inventory Material (SLIM) Notification Timeline</a:t>
            </a:r>
          </a:p>
        </p:txBody>
      </p:sp>
      <p:grpSp>
        <p:nvGrpSpPr>
          <p:cNvPr id="30" name="Group 29">
            <a:extLst>
              <a:ext uri="{FF2B5EF4-FFF2-40B4-BE49-F238E27FC236}">
                <a16:creationId xmlns:a16="http://schemas.microsoft.com/office/drawing/2014/main" id="{EC138C6B-55C7-086B-2CFF-593C71567854}"/>
              </a:ext>
            </a:extLst>
          </p:cNvPr>
          <p:cNvGrpSpPr/>
          <p:nvPr/>
        </p:nvGrpSpPr>
        <p:grpSpPr>
          <a:xfrm>
            <a:off x="228600" y="1488378"/>
            <a:ext cx="12039600" cy="4988622"/>
            <a:chOff x="368300" y="1041870"/>
            <a:chExt cx="12039600" cy="4988622"/>
          </a:xfrm>
        </p:grpSpPr>
        <p:sp>
          <p:nvSpPr>
            <p:cNvPr id="8" name="Arrow: Notched Right 7">
              <a:extLst>
                <a:ext uri="{FF2B5EF4-FFF2-40B4-BE49-F238E27FC236}">
                  <a16:creationId xmlns:a16="http://schemas.microsoft.com/office/drawing/2014/main" id="{CA0756A1-E887-D9D6-3AA7-AF6844C63378}"/>
                </a:ext>
              </a:extLst>
            </p:cNvPr>
            <p:cNvSpPr/>
            <p:nvPr/>
          </p:nvSpPr>
          <p:spPr>
            <a:xfrm>
              <a:off x="368300" y="2644204"/>
              <a:ext cx="12039600" cy="1537858"/>
            </a:xfrm>
            <a:prstGeom prst="notchedRightArrow">
              <a:avLst/>
            </a:prstGeom>
            <a:solidFill>
              <a:srgbClr val="0E3F75">
                <a:alpha val="6902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latin typeface="Source Sans 3" panose="020B0503030403020204" pitchFamily="34" charset="0"/>
              </a:endParaRPr>
            </a:p>
          </p:txBody>
        </p:sp>
        <p:sp>
          <p:nvSpPr>
            <p:cNvPr id="12" name="Freeform: Shape 11">
              <a:extLst>
                <a:ext uri="{FF2B5EF4-FFF2-40B4-BE49-F238E27FC236}">
                  <a16:creationId xmlns:a16="http://schemas.microsoft.com/office/drawing/2014/main" id="{13257D3D-24CF-A213-4177-DA72FF65FDC5}"/>
                </a:ext>
              </a:extLst>
            </p:cNvPr>
            <p:cNvSpPr/>
            <p:nvPr/>
          </p:nvSpPr>
          <p:spPr>
            <a:xfrm>
              <a:off x="855578" y="3406140"/>
              <a:ext cx="2121408" cy="2575694"/>
            </a:xfrm>
            <a:custGeom>
              <a:avLst/>
              <a:gdLst>
                <a:gd name="connsiteX0" fmla="*/ 0 w 1676277"/>
                <a:gd name="connsiteY0" fmla="*/ 0 h 2255520"/>
                <a:gd name="connsiteX1" fmla="*/ 1676277 w 1676277"/>
                <a:gd name="connsiteY1" fmla="*/ 0 h 2255520"/>
                <a:gd name="connsiteX2" fmla="*/ 1676277 w 1676277"/>
                <a:gd name="connsiteY2" fmla="*/ 2255520 h 2255520"/>
                <a:gd name="connsiteX3" fmla="*/ 0 w 1676277"/>
                <a:gd name="connsiteY3" fmla="*/ 2255520 h 2255520"/>
                <a:gd name="connsiteX4" fmla="*/ 0 w 1676277"/>
                <a:gd name="connsiteY4" fmla="*/ 0 h 2255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277" h="2255520">
                  <a:moveTo>
                    <a:pt x="0" y="0"/>
                  </a:moveTo>
                  <a:lnTo>
                    <a:pt x="1676277" y="0"/>
                  </a:lnTo>
                  <a:lnTo>
                    <a:pt x="1676277" y="2255520"/>
                  </a:lnTo>
                  <a:lnTo>
                    <a:pt x="0" y="2255520"/>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8232" tIns="78232" rIns="78232" bIns="78232" numCol="1" spcCol="1270" anchor="t" anchorCtr="1">
              <a:noAutofit/>
            </a:bodyPr>
            <a:lstStyle/>
            <a:p>
              <a:pPr marL="57150" lvl="1" indent="-57150" algn="l" defTabSz="444500">
                <a:lnSpc>
                  <a:spcPct val="90000"/>
                </a:lnSpc>
                <a:spcBef>
                  <a:spcPct val="0"/>
                </a:spcBef>
                <a:spcAft>
                  <a:spcPct val="15000"/>
                </a:spcAft>
                <a:buChar char="•"/>
              </a:pPr>
              <a:endParaRPr lang="en-US" sz="1000" kern="1200" dirty="0">
                <a:solidFill>
                  <a:schemeClr val="bg1"/>
                </a:solidFill>
                <a:latin typeface="Source Sans 3" panose="020B0503030403020204" pitchFamily="34" charset="0"/>
              </a:endParaRPr>
            </a:p>
            <a:p>
              <a:pPr marL="0" lvl="1" defTabSz="444500">
                <a:lnSpc>
                  <a:spcPct val="90000"/>
                </a:lnSpc>
                <a:spcBef>
                  <a:spcPct val="0"/>
                </a:spcBef>
                <a:spcAft>
                  <a:spcPct val="15000"/>
                </a:spcAft>
              </a:pPr>
              <a:endParaRPr lang="en-US" sz="700" dirty="0">
                <a:solidFill>
                  <a:schemeClr val="tx1"/>
                </a:solidFill>
                <a:latin typeface="Source Sans 3" panose="020B0503030403020204" pitchFamily="34" charset="0"/>
              </a:endParaRPr>
            </a:p>
            <a:p>
              <a:pPr marL="0" lvl="1" defTabSz="444500">
                <a:lnSpc>
                  <a:spcPct val="90000"/>
                </a:lnSpc>
                <a:spcBef>
                  <a:spcPct val="0"/>
                </a:spcBef>
                <a:spcAft>
                  <a:spcPts val="300"/>
                </a:spcAft>
              </a:pPr>
              <a:r>
                <a:rPr lang="en-US" sz="1600" dirty="0">
                  <a:solidFill>
                    <a:schemeClr val="tx1"/>
                  </a:solidFill>
                  <a:latin typeface="Source Sans 3" panose="020B0503030403020204" pitchFamily="34" charset="0"/>
                </a:rPr>
                <a:t>Submit Inventory and make Publicly Accessible</a:t>
              </a:r>
            </a:p>
            <a:p>
              <a:pPr marL="0" lvl="1" defTabSz="444500">
                <a:lnSpc>
                  <a:spcPct val="90000"/>
                </a:lnSpc>
                <a:spcBef>
                  <a:spcPct val="0"/>
                </a:spcBef>
                <a:spcAft>
                  <a:spcPts val="300"/>
                </a:spcAft>
              </a:pPr>
              <a:r>
                <a:rPr lang="en-US" sz="1400" kern="1200" dirty="0">
                  <a:solidFill>
                    <a:schemeClr val="tx1"/>
                  </a:solidFill>
                  <a:latin typeface="Source Sans 3" panose="020B0503030403020204" pitchFamily="34" charset="0"/>
                </a:rPr>
                <a:t>Publicly Accessible:</a:t>
              </a:r>
            </a:p>
            <a:p>
              <a:pPr marL="0" lvl="1" defTabSz="444500">
                <a:lnSpc>
                  <a:spcPct val="90000"/>
                </a:lnSpc>
                <a:spcBef>
                  <a:spcPts val="300"/>
                </a:spcBef>
                <a:spcAft>
                  <a:spcPts val="300"/>
                </a:spcAft>
              </a:pPr>
              <a:r>
                <a:rPr lang="en-US" sz="1400" kern="1200" dirty="0">
                  <a:solidFill>
                    <a:schemeClr val="tx1"/>
                  </a:solidFill>
                  <a:latin typeface="Source Sans 3" panose="020B0503030403020204" pitchFamily="34" charset="0"/>
                </a:rPr>
                <a:t>- Instructions provided in CCR</a:t>
              </a:r>
            </a:p>
            <a:p>
              <a:pPr marL="0" lvl="1" defTabSz="444500">
                <a:lnSpc>
                  <a:spcPct val="90000"/>
                </a:lnSpc>
                <a:spcBef>
                  <a:spcPct val="0"/>
                </a:spcBef>
                <a:spcAft>
                  <a:spcPts val="300"/>
                </a:spcAft>
              </a:pPr>
              <a:r>
                <a:rPr lang="en-US" sz="1400" kern="1200" dirty="0">
                  <a:solidFill>
                    <a:schemeClr val="tx1"/>
                  </a:solidFill>
                  <a:latin typeface="Source Sans 3" panose="020B0503030403020204" pitchFamily="34" charset="0"/>
                </a:rPr>
                <a:t>- Online for systems &gt;50,000 pop</a:t>
              </a:r>
            </a:p>
            <a:p>
              <a:pPr marL="0" lvl="1" defTabSz="444500">
                <a:lnSpc>
                  <a:spcPct val="90000"/>
                </a:lnSpc>
                <a:spcBef>
                  <a:spcPct val="0"/>
                </a:spcBef>
                <a:spcAft>
                  <a:spcPts val="300"/>
                </a:spcAft>
              </a:pPr>
              <a:r>
                <a:rPr lang="en-US" sz="1400" kern="1200" dirty="0">
                  <a:solidFill>
                    <a:schemeClr val="tx1"/>
                  </a:solidFill>
                  <a:latin typeface="Source Sans 3" panose="020B0503030403020204" pitchFamily="34" charset="0"/>
                </a:rPr>
                <a:t>- Posted in common areas for NTNC</a:t>
              </a:r>
            </a:p>
          </p:txBody>
        </p:sp>
        <p:sp>
          <p:nvSpPr>
            <p:cNvPr id="13" name="Oval 12">
              <a:extLst>
                <a:ext uri="{FF2B5EF4-FFF2-40B4-BE49-F238E27FC236}">
                  <a16:creationId xmlns:a16="http://schemas.microsoft.com/office/drawing/2014/main" id="{AD401846-855B-E297-A929-4D830F1A705F}"/>
                </a:ext>
              </a:extLst>
            </p:cNvPr>
            <p:cNvSpPr/>
            <p:nvPr/>
          </p:nvSpPr>
          <p:spPr>
            <a:xfrm>
              <a:off x="855578" y="3147060"/>
              <a:ext cx="2121408" cy="563880"/>
            </a:xfrm>
            <a:prstGeom prst="ellipse">
              <a:avLst/>
            </a:prstGeom>
            <a:solidFill>
              <a:srgbClr val="C00000"/>
            </a:solidFill>
          </p:spPr>
          <p:style>
            <a:lnRef idx="2">
              <a:schemeClr val="accent1"/>
            </a:lnRef>
            <a:fillRef idx="1">
              <a:schemeClr val="lt1"/>
            </a:fillRef>
            <a:effectRef idx="0">
              <a:schemeClr val="accent1"/>
            </a:effectRef>
            <a:fontRef idx="minor">
              <a:schemeClr val="dk1"/>
            </a:fontRef>
          </p:style>
          <p:txBody>
            <a:bodyPr/>
            <a:lstStyle/>
            <a:p>
              <a:endParaRPr lang="en-US">
                <a:latin typeface="Source Sans 3" panose="020B0503030403020204" pitchFamily="34" charset="0"/>
              </a:endParaRPr>
            </a:p>
          </p:txBody>
        </p:sp>
        <p:sp>
          <p:nvSpPr>
            <p:cNvPr id="14" name="Freeform: Shape 13">
              <a:extLst>
                <a:ext uri="{FF2B5EF4-FFF2-40B4-BE49-F238E27FC236}">
                  <a16:creationId xmlns:a16="http://schemas.microsoft.com/office/drawing/2014/main" id="{EFED1698-74E8-C060-28BA-7871473AF3CE}"/>
                </a:ext>
              </a:extLst>
            </p:cNvPr>
            <p:cNvSpPr/>
            <p:nvPr/>
          </p:nvSpPr>
          <p:spPr>
            <a:xfrm>
              <a:off x="3578587" y="1256217"/>
              <a:ext cx="2121408" cy="2140980"/>
            </a:xfrm>
            <a:custGeom>
              <a:avLst/>
              <a:gdLst>
                <a:gd name="connsiteX0" fmla="*/ 0 w 1676277"/>
                <a:gd name="connsiteY0" fmla="*/ 0 h 1402076"/>
                <a:gd name="connsiteX1" fmla="*/ 1676277 w 1676277"/>
                <a:gd name="connsiteY1" fmla="*/ 0 h 1402076"/>
                <a:gd name="connsiteX2" fmla="*/ 1676277 w 1676277"/>
                <a:gd name="connsiteY2" fmla="*/ 1402076 h 1402076"/>
                <a:gd name="connsiteX3" fmla="*/ 0 w 1676277"/>
                <a:gd name="connsiteY3" fmla="*/ 1402076 h 1402076"/>
                <a:gd name="connsiteX4" fmla="*/ 0 w 1676277"/>
                <a:gd name="connsiteY4" fmla="*/ 0 h 1402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277" h="1402076">
                  <a:moveTo>
                    <a:pt x="0" y="0"/>
                  </a:moveTo>
                  <a:lnTo>
                    <a:pt x="1676277" y="0"/>
                  </a:lnTo>
                  <a:lnTo>
                    <a:pt x="1676277" y="1402076"/>
                  </a:lnTo>
                  <a:lnTo>
                    <a:pt x="0" y="1402076"/>
                  </a:lnTo>
                  <a:lnTo>
                    <a:pt x="0" y="0"/>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78232" tIns="78232" rIns="78232" bIns="78232" numCol="1" spcCol="1270" anchor="b" anchorCtr="1">
              <a:noAutofit/>
            </a:bodyPr>
            <a:lstStyle/>
            <a:p>
              <a:pPr marL="0" lvl="1" defTabSz="444500">
                <a:lnSpc>
                  <a:spcPct val="90000"/>
                </a:lnSpc>
                <a:spcBef>
                  <a:spcPts val="300"/>
                </a:spcBef>
                <a:spcAft>
                  <a:spcPct val="15000"/>
                </a:spcAft>
              </a:pPr>
              <a:r>
                <a:rPr lang="en-US" sz="1600" kern="1200" dirty="0">
                  <a:solidFill>
                    <a:schemeClr val="tx1"/>
                  </a:solidFill>
                  <a:latin typeface="Source Sans 3" panose="020B0503030403020204" pitchFamily="34" charset="0"/>
                </a:rPr>
                <a:t>Notify customers of service line material</a:t>
              </a:r>
              <a:endParaRPr lang="en-US" sz="1600" dirty="0">
                <a:solidFill>
                  <a:schemeClr val="tx1"/>
                </a:solidFill>
                <a:latin typeface="Source Sans 3" panose="020B0503030403020204" pitchFamily="34" charset="0"/>
              </a:endParaRPr>
            </a:p>
            <a:p>
              <a:pPr marL="0" lvl="1" defTabSz="444500">
                <a:lnSpc>
                  <a:spcPct val="90000"/>
                </a:lnSpc>
                <a:spcBef>
                  <a:spcPts val="300"/>
                </a:spcBef>
                <a:spcAft>
                  <a:spcPct val="15000"/>
                </a:spcAft>
              </a:pPr>
              <a:r>
                <a:rPr lang="en-US" sz="1400" kern="1200" dirty="0">
                  <a:solidFill>
                    <a:schemeClr val="tx1"/>
                  </a:solidFill>
                  <a:latin typeface="Source Sans 3" panose="020B0503030403020204" pitchFamily="34" charset="0"/>
                </a:rPr>
                <a:t>Required for lines classified as: </a:t>
              </a:r>
            </a:p>
            <a:p>
              <a:pPr marL="0" lvl="1" defTabSz="444500">
                <a:lnSpc>
                  <a:spcPct val="90000"/>
                </a:lnSpc>
                <a:spcBef>
                  <a:spcPts val="300"/>
                </a:spcBef>
                <a:spcAft>
                  <a:spcPct val="15000"/>
                </a:spcAft>
              </a:pPr>
              <a:r>
                <a:rPr lang="en-US" sz="1400" kern="1200" dirty="0">
                  <a:solidFill>
                    <a:schemeClr val="tx1"/>
                  </a:solidFill>
                  <a:latin typeface="Source Sans 3" panose="020B0503030403020204" pitchFamily="34" charset="0"/>
                </a:rPr>
                <a:t>- Lead</a:t>
              </a:r>
            </a:p>
            <a:p>
              <a:pPr marL="0" lvl="1" defTabSz="444500">
                <a:lnSpc>
                  <a:spcPct val="90000"/>
                </a:lnSpc>
                <a:spcBef>
                  <a:spcPts val="300"/>
                </a:spcBef>
                <a:spcAft>
                  <a:spcPct val="15000"/>
                </a:spcAft>
              </a:pPr>
              <a:r>
                <a:rPr lang="en-US" sz="1400" kern="1200" dirty="0">
                  <a:solidFill>
                    <a:schemeClr val="tx1"/>
                  </a:solidFill>
                  <a:latin typeface="Source Sans 3" panose="020B0503030403020204" pitchFamily="34" charset="0"/>
                </a:rPr>
                <a:t>- GRR </a:t>
              </a:r>
            </a:p>
            <a:p>
              <a:pPr marL="0" lvl="1" defTabSz="444500">
                <a:lnSpc>
                  <a:spcPct val="90000"/>
                </a:lnSpc>
                <a:spcBef>
                  <a:spcPts val="300"/>
                </a:spcBef>
                <a:spcAft>
                  <a:spcPct val="15000"/>
                </a:spcAft>
              </a:pPr>
              <a:r>
                <a:rPr lang="en-US" sz="1400" kern="1200" dirty="0">
                  <a:solidFill>
                    <a:schemeClr val="tx1"/>
                  </a:solidFill>
                  <a:latin typeface="Source Sans 3" panose="020B0503030403020204" pitchFamily="34" charset="0"/>
                </a:rPr>
                <a:t>- Unknown</a:t>
              </a:r>
            </a:p>
            <a:p>
              <a:pPr marL="0" lvl="1" algn="ctr" defTabSz="444500">
                <a:lnSpc>
                  <a:spcPct val="90000"/>
                </a:lnSpc>
                <a:spcBef>
                  <a:spcPts val="300"/>
                </a:spcBef>
                <a:spcAft>
                  <a:spcPct val="15000"/>
                </a:spcAft>
              </a:pPr>
              <a:endParaRPr lang="en-US" sz="1600" kern="1200" dirty="0">
                <a:solidFill>
                  <a:schemeClr val="bg1"/>
                </a:solidFill>
                <a:latin typeface="Source Sans 3" panose="020B0503030403020204" pitchFamily="34" charset="0"/>
              </a:endParaRPr>
            </a:p>
          </p:txBody>
        </p:sp>
        <p:sp>
          <p:nvSpPr>
            <p:cNvPr id="15" name="Oval 14">
              <a:extLst>
                <a:ext uri="{FF2B5EF4-FFF2-40B4-BE49-F238E27FC236}">
                  <a16:creationId xmlns:a16="http://schemas.microsoft.com/office/drawing/2014/main" id="{9BEDB3F7-ED68-2EF5-D7A6-061668953537}"/>
                </a:ext>
              </a:extLst>
            </p:cNvPr>
            <p:cNvSpPr/>
            <p:nvPr/>
          </p:nvSpPr>
          <p:spPr>
            <a:xfrm>
              <a:off x="3578587" y="3115258"/>
              <a:ext cx="2121408" cy="563880"/>
            </a:xfrm>
            <a:prstGeom prst="ellipse">
              <a:avLst/>
            </a:prstGeom>
            <a:solidFill>
              <a:srgbClr val="EBA70E"/>
            </a:solidFill>
          </p:spPr>
          <p:style>
            <a:lnRef idx="2">
              <a:schemeClr val="accent6"/>
            </a:lnRef>
            <a:fillRef idx="1">
              <a:schemeClr val="lt1"/>
            </a:fillRef>
            <a:effectRef idx="0">
              <a:schemeClr val="accent6"/>
            </a:effectRef>
            <a:fontRef idx="minor">
              <a:schemeClr val="dk1"/>
            </a:fontRef>
          </p:style>
          <p:txBody>
            <a:bodyPr/>
            <a:lstStyle/>
            <a:p>
              <a:endParaRPr lang="en-US">
                <a:latin typeface="Source Sans 3" panose="020B0503030403020204" pitchFamily="34" charset="0"/>
              </a:endParaRPr>
            </a:p>
          </p:txBody>
        </p:sp>
        <p:sp>
          <p:nvSpPr>
            <p:cNvPr id="16" name="Freeform: Shape 15">
              <a:extLst>
                <a:ext uri="{FF2B5EF4-FFF2-40B4-BE49-F238E27FC236}">
                  <a16:creationId xmlns:a16="http://schemas.microsoft.com/office/drawing/2014/main" id="{0CEB5358-C272-8EE1-AF63-82305F3E044F}"/>
                </a:ext>
              </a:extLst>
            </p:cNvPr>
            <p:cNvSpPr/>
            <p:nvPr/>
          </p:nvSpPr>
          <p:spPr>
            <a:xfrm>
              <a:off x="6308283" y="3397197"/>
              <a:ext cx="2121408" cy="2633295"/>
            </a:xfrm>
            <a:custGeom>
              <a:avLst/>
              <a:gdLst>
                <a:gd name="connsiteX0" fmla="*/ 0 w 1676277"/>
                <a:gd name="connsiteY0" fmla="*/ 0 h 2255520"/>
                <a:gd name="connsiteX1" fmla="*/ 1676277 w 1676277"/>
                <a:gd name="connsiteY1" fmla="*/ 0 h 2255520"/>
                <a:gd name="connsiteX2" fmla="*/ 1676277 w 1676277"/>
                <a:gd name="connsiteY2" fmla="*/ 2255520 h 2255520"/>
                <a:gd name="connsiteX3" fmla="*/ 0 w 1676277"/>
                <a:gd name="connsiteY3" fmla="*/ 2255520 h 2255520"/>
                <a:gd name="connsiteX4" fmla="*/ 0 w 1676277"/>
                <a:gd name="connsiteY4" fmla="*/ 0 h 2255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277" h="2255520">
                  <a:moveTo>
                    <a:pt x="0" y="0"/>
                  </a:moveTo>
                  <a:lnTo>
                    <a:pt x="1676277" y="0"/>
                  </a:lnTo>
                  <a:lnTo>
                    <a:pt x="1676277" y="2255520"/>
                  </a:lnTo>
                  <a:lnTo>
                    <a:pt x="0" y="2255520"/>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78232" tIns="78232" rIns="78232" bIns="78232" numCol="1" spcCol="1270" anchor="t" anchorCtr="1">
              <a:noAutofit/>
            </a:bodyPr>
            <a:lstStyle/>
            <a:p>
              <a:pPr marL="0" lvl="1" algn="l" defTabSz="444500">
                <a:lnSpc>
                  <a:spcPct val="90000"/>
                </a:lnSpc>
                <a:spcBef>
                  <a:spcPct val="0"/>
                </a:spcBef>
                <a:spcAft>
                  <a:spcPct val="15000"/>
                </a:spcAft>
              </a:pPr>
              <a:endParaRPr lang="en-US" sz="1400" kern="1200" dirty="0">
                <a:solidFill>
                  <a:schemeClr val="bg1"/>
                </a:solidFill>
                <a:latin typeface="Source Sans 3" panose="020B0503030403020204" pitchFamily="34" charset="0"/>
              </a:endParaRPr>
            </a:p>
            <a:p>
              <a:pPr marL="0" lvl="1" algn="l" defTabSz="444500">
                <a:lnSpc>
                  <a:spcPct val="90000"/>
                </a:lnSpc>
                <a:spcBef>
                  <a:spcPct val="0"/>
                </a:spcBef>
                <a:spcAft>
                  <a:spcPct val="15000"/>
                </a:spcAft>
              </a:pPr>
              <a:endParaRPr lang="en-US" sz="1400" dirty="0">
                <a:solidFill>
                  <a:schemeClr val="tx1"/>
                </a:solidFill>
                <a:latin typeface="Source Sans 3" panose="020B0503030403020204" pitchFamily="34" charset="0"/>
              </a:endParaRPr>
            </a:p>
            <a:p>
              <a:pPr marL="0" lvl="1" algn="l" defTabSz="444500">
                <a:lnSpc>
                  <a:spcPct val="90000"/>
                </a:lnSpc>
                <a:spcBef>
                  <a:spcPct val="0"/>
                </a:spcBef>
                <a:spcAft>
                  <a:spcPts val="300"/>
                </a:spcAft>
              </a:pPr>
              <a:r>
                <a:rPr lang="en-US" sz="1600" kern="1200" dirty="0">
                  <a:solidFill>
                    <a:schemeClr val="tx1"/>
                  </a:solidFill>
                  <a:latin typeface="Source Sans 3" panose="020B0503030403020204" pitchFamily="34" charset="0"/>
                </a:rPr>
                <a:t>Verification of SL material notifications to Ohio EPA with a copy of all types used.</a:t>
              </a:r>
            </a:p>
            <a:p>
              <a:pPr marL="0" lvl="1" algn="l" defTabSz="444500">
                <a:lnSpc>
                  <a:spcPct val="90000"/>
                </a:lnSpc>
                <a:spcBef>
                  <a:spcPct val="0"/>
                </a:spcBef>
                <a:spcAft>
                  <a:spcPts val="300"/>
                </a:spcAft>
              </a:pPr>
              <a:endParaRPr lang="en-US" sz="1600" kern="1200" dirty="0">
                <a:solidFill>
                  <a:schemeClr val="tx1"/>
                </a:solidFill>
                <a:latin typeface="Source Sans 3" panose="020B0503030403020204" pitchFamily="34" charset="0"/>
              </a:endParaRPr>
            </a:p>
            <a:p>
              <a:pPr marL="0" lvl="1" algn="l" defTabSz="444500">
                <a:lnSpc>
                  <a:spcPct val="90000"/>
                </a:lnSpc>
                <a:spcBef>
                  <a:spcPct val="0"/>
                </a:spcBef>
                <a:spcAft>
                  <a:spcPts val="300"/>
                </a:spcAft>
              </a:pPr>
              <a:r>
                <a:rPr lang="en-US" sz="1600" kern="1200" dirty="0">
                  <a:solidFill>
                    <a:schemeClr val="tx1"/>
                  </a:solidFill>
                  <a:latin typeface="Source Sans 3" panose="020B0503030403020204" pitchFamily="34" charset="0"/>
                </a:rPr>
                <a:t>Must meet content requirements (Ohio EPA template).</a:t>
              </a:r>
            </a:p>
          </p:txBody>
        </p:sp>
        <p:sp>
          <p:nvSpPr>
            <p:cNvPr id="17" name="Oval 16">
              <a:extLst>
                <a:ext uri="{FF2B5EF4-FFF2-40B4-BE49-F238E27FC236}">
                  <a16:creationId xmlns:a16="http://schemas.microsoft.com/office/drawing/2014/main" id="{665DBC9D-2B6C-3B37-2383-E777B6A4823B}"/>
                </a:ext>
              </a:extLst>
            </p:cNvPr>
            <p:cNvSpPr/>
            <p:nvPr/>
          </p:nvSpPr>
          <p:spPr>
            <a:xfrm>
              <a:off x="6308283" y="3125950"/>
              <a:ext cx="2121408" cy="563880"/>
            </a:xfrm>
            <a:prstGeom prst="ellipse">
              <a:avLst/>
            </a:prstGeom>
            <a:solidFill>
              <a:srgbClr val="729364"/>
            </a:solidFill>
            <a:ln>
              <a:solidFill>
                <a:srgbClr val="729364"/>
              </a:solidFill>
            </a:ln>
          </p:spPr>
          <p:style>
            <a:lnRef idx="2">
              <a:schemeClr val="accent5"/>
            </a:lnRef>
            <a:fillRef idx="1">
              <a:schemeClr val="lt1"/>
            </a:fillRef>
            <a:effectRef idx="0">
              <a:schemeClr val="accent5"/>
            </a:effectRef>
            <a:fontRef idx="minor">
              <a:schemeClr val="dk1"/>
            </a:fontRef>
          </p:style>
          <p:txBody>
            <a:bodyPr/>
            <a:lstStyle/>
            <a:p>
              <a:endParaRPr lang="en-US">
                <a:latin typeface="Source Sans 3" panose="020B0503030403020204" pitchFamily="34" charset="0"/>
              </a:endParaRPr>
            </a:p>
          </p:txBody>
        </p:sp>
        <p:sp>
          <p:nvSpPr>
            <p:cNvPr id="18" name="Freeform: Shape 17">
              <a:extLst>
                <a:ext uri="{FF2B5EF4-FFF2-40B4-BE49-F238E27FC236}">
                  <a16:creationId xmlns:a16="http://schemas.microsoft.com/office/drawing/2014/main" id="{FD2D7AAB-5493-EEBC-9F61-E5718E064597}"/>
                </a:ext>
              </a:extLst>
            </p:cNvPr>
            <p:cNvSpPr/>
            <p:nvPr/>
          </p:nvSpPr>
          <p:spPr>
            <a:xfrm>
              <a:off x="8885320" y="1041870"/>
              <a:ext cx="2121409" cy="2346751"/>
            </a:xfrm>
            <a:custGeom>
              <a:avLst/>
              <a:gdLst>
                <a:gd name="connsiteX0" fmla="*/ 0 w 1676277"/>
                <a:gd name="connsiteY0" fmla="*/ 0 h 1402076"/>
                <a:gd name="connsiteX1" fmla="*/ 1676277 w 1676277"/>
                <a:gd name="connsiteY1" fmla="*/ 0 h 1402076"/>
                <a:gd name="connsiteX2" fmla="*/ 1676277 w 1676277"/>
                <a:gd name="connsiteY2" fmla="*/ 1402076 h 1402076"/>
                <a:gd name="connsiteX3" fmla="*/ 0 w 1676277"/>
                <a:gd name="connsiteY3" fmla="*/ 1402076 h 1402076"/>
                <a:gd name="connsiteX4" fmla="*/ 0 w 1676277"/>
                <a:gd name="connsiteY4" fmla="*/ 0 h 1402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277" h="1402076">
                  <a:moveTo>
                    <a:pt x="0" y="0"/>
                  </a:moveTo>
                  <a:lnTo>
                    <a:pt x="1676277" y="0"/>
                  </a:lnTo>
                  <a:lnTo>
                    <a:pt x="1676277" y="1402076"/>
                  </a:lnTo>
                  <a:lnTo>
                    <a:pt x="0" y="1402076"/>
                  </a:lnTo>
                  <a:lnTo>
                    <a:pt x="0" y="0"/>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78232" tIns="78232" rIns="78232" bIns="78232" numCol="1" spcCol="1270" anchor="b" anchorCtr="1">
              <a:noAutofit/>
            </a:bodyPr>
            <a:lstStyle/>
            <a:p>
              <a:pPr marL="0" lvl="1" defTabSz="444500">
                <a:lnSpc>
                  <a:spcPct val="90000"/>
                </a:lnSpc>
                <a:spcBef>
                  <a:spcPts val="300"/>
                </a:spcBef>
                <a:spcAft>
                  <a:spcPct val="15000"/>
                </a:spcAft>
              </a:pPr>
              <a:r>
                <a:rPr lang="en-US" sz="1600" dirty="0">
                  <a:solidFill>
                    <a:schemeClr val="tx1"/>
                  </a:solidFill>
                  <a:latin typeface="Source Sans 3" panose="020B0503030403020204" pitchFamily="34" charset="0"/>
                </a:rPr>
                <a:t>Provide Inventory Update and SLIM Notices</a:t>
              </a:r>
            </a:p>
            <a:p>
              <a:pPr marL="0" lvl="1" defTabSz="444500">
                <a:lnSpc>
                  <a:spcPct val="90000"/>
                </a:lnSpc>
                <a:spcBef>
                  <a:spcPts val="300"/>
                </a:spcBef>
                <a:spcAft>
                  <a:spcPct val="15000"/>
                </a:spcAft>
              </a:pPr>
              <a:r>
                <a:rPr lang="en-US" sz="1400" dirty="0">
                  <a:solidFill>
                    <a:schemeClr val="tx1"/>
                  </a:solidFill>
                  <a:latin typeface="Source Sans 3" panose="020B0503030403020204" pitchFamily="34" charset="0"/>
                </a:rPr>
                <a:t>Water systems without LSL, GRR, or Unknowns lines do not have to complete regular updates or provide material notices. </a:t>
              </a:r>
              <a:endParaRPr lang="en-US" sz="1600" dirty="0">
                <a:solidFill>
                  <a:schemeClr val="tx1"/>
                </a:solidFill>
                <a:latin typeface="Source Sans 3" panose="020B0503030403020204" pitchFamily="34" charset="0"/>
              </a:endParaRPr>
            </a:p>
            <a:p>
              <a:pPr marL="0" lvl="1" defTabSz="444500">
                <a:lnSpc>
                  <a:spcPct val="90000"/>
                </a:lnSpc>
                <a:spcBef>
                  <a:spcPts val="300"/>
                </a:spcBef>
                <a:spcAft>
                  <a:spcPct val="15000"/>
                </a:spcAft>
              </a:pPr>
              <a:endParaRPr lang="en-US" sz="1400" dirty="0">
                <a:solidFill>
                  <a:schemeClr val="bg1"/>
                </a:solidFill>
                <a:latin typeface="Source Sans 3" panose="020B0503030403020204" pitchFamily="34" charset="0"/>
              </a:endParaRPr>
            </a:p>
          </p:txBody>
        </p:sp>
        <p:sp>
          <p:nvSpPr>
            <p:cNvPr id="19" name="Oval 18">
              <a:extLst>
                <a:ext uri="{FF2B5EF4-FFF2-40B4-BE49-F238E27FC236}">
                  <a16:creationId xmlns:a16="http://schemas.microsoft.com/office/drawing/2014/main" id="{B076F0E1-5196-7CAE-689C-3895E7AF4222}"/>
                </a:ext>
              </a:extLst>
            </p:cNvPr>
            <p:cNvSpPr/>
            <p:nvPr/>
          </p:nvSpPr>
          <p:spPr>
            <a:xfrm>
              <a:off x="8885321" y="3088427"/>
              <a:ext cx="2121408" cy="563880"/>
            </a:xfrm>
            <a:prstGeom prst="ellipse">
              <a:avLst/>
            </a:prstGeom>
            <a:solidFill>
              <a:schemeClr val="accent4"/>
            </a:solidFill>
          </p:spPr>
          <p:style>
            <a:lnRef idx="2">
              <a:schemeClr val="accent4"/>
            </a:lnRef>
            <a:fillRef idx="1">
              <a:schemeClr val="lt1"/>
            </a:fillRef>
            <a:effectRef idx="0">
              <a:schemeClr val="accent4"/>
            </a:effectRef>
            <a:fontRef idx="minor">
              <a:schemeClr val="dk1"/>
            </a:fontRef>
          </p:style>
          <p:txBody>
            <a:bodyPr/>
            <a:lstStyle/>
            <a:p>
              <a:endParaRPr lang="en-US">
                <a:latin typeface="Source Sans 3" panose="020B0503030403020204" pitchFamily="34" charset="0"/>
              </a:endParaRPr>
            </a:p>
          </p:txBody>
        </p:sp>
        <p:sp>
          <p:nvSpPr>
            <p:cNvPr id="23" name="TextBox 22">
              <a:extLst>
                <a:ext uri="{FF2B5EF4-FFF2-40B4-BE49-F238E27FC236}">
                  <a16:creationId xmlns:a16="http://schemas.microsoft.com/office/drawing/2014/main" id="{CD7C167F-18A5-6D31-C85F-31F3F5D15706}"/>
                </a:ext>
              </a:extLst>
            </p:cNvPr>
            <p:cNvSpPr txBox="1"/>
            <p:nvPr/>
          </p:nvSpPr>
          <p:spPr>
            <a:xfrm>
              <a:off x="3816656" y="3246355"/>
              <a:ext cx="1537738" cy="375744"/>
            </a:xfrm>
            <a:prstGeom prst="rect">
              <a:avLst/>
            </a:prstGeom>
            <a:noFill/>
          </p:spPr>
          <p:txBody>
            <a:bodyPr wrap="square">
              <a:spAutoFit/>
            </a:bodyPr>
            <a:lstStyle/>
            <a:p>
              <a:pPr marL="0" lvl="0" indent="0" algn="l" defTabSz="488950">
                <a:lnSpc>
                  <a:spcPct val="90000"/>
                </a:lnSpc>
                <a:spcBef>
                  <a:spcPct val="0"/>
                </a:spcBef>
                <a:spcAft>
                  <a:spcPct val="35000"/>
                </a:spcAft>
                <a:buNone/>
              </a:pPr>
              <a:r>
                <a:rPr lang="en-US" sz="2000" kern="1200" dirty="0">
                  <a:solidFill>
                    <a:schemeClr val="bg1"/>
                  </a:solidFill>
                  <a:latin typeface="Source Sans 3" panose="020B0503030403020204" pitchFamily="34" charset="0"/>
                </a:rPr>
                <a:t>Nov 15, 2024</a:t>
              </a:r>
            </a:p>
          </p:txBody>
        </p:sp>
        <p:sp>
          <p:nvSpPr>
            <p:cNvPr id="24" name="TextBox 23">
              <a:extLst>
                <a:ext uri="{FF2B5EF4-FFF2-40B4-BE49-F238E27FC236}">
                  <a16:creationId xmlns:a16="http://schemas.microsoft.com/office/drawing/2014/main" id="{73DECD88-B43B-EAFC-D198-D31BF76E3067}"/>
                </a:ext>
              </a:extLst>
            </p:cNvPr>
            <p:cNvSpPr txBox="1"/>
            <p:nvPr/>
          </p:nvSpPr>
          <p:spPr>
            <a:xfrm>
              <a:off x="9355516" y="3200749"/>
              <a:ext cx="1181018" cy="375744"/>
            </a:xfrm>
            <a:prstGeom prst="rect">
              <a:avLst/>
            </a:prstGeom>
            <a:noFill/>
          </p:spPr>
          <p:txBody>
            <a:bodyPr wrap="square">
              <a:spAutoFit/>
            </a:bodyPr>
            <a:lstStyle/>
            <a:p>
              <a:pPr marL="0" lvl="1" algn="ctr" defTabSz="444500">
                <a:lnSpc>
                  <a:spcPct val="90000"/>
                </a:lnSpc>
                <a:spcBef>
                  <a:spcPts val="300"/>
                </a:spcBef>
                <a:spcAft>
                  <a:spcPct val="15000"/>
                </a:spcAft>
              </a:pPr>
              <a:r>
                <a:rPr lang="en-US" sz="2000" dirty="0">
                  <a:solidFill>
                    <a:schemeClr val="bg1"/>
                  </a:solidFill>
                  <a:latin typeface="Source Sans 3" panose="020B0503030403020204" pitchFamily="34" charset="0"/>
                </a:rPr>
                <a:t>Annually</a:t>
              </a:r>
            </a:p>
          </p:txBody>
        </p:sp>
        <p:sp>
          <p:nvSpPr>
            <p:cNvPr id="25" name="TextBox 24">
              <a:extLst>
                <a:ext uri="{FF2B5EF4-FFF2-40B4-BE49-F238E27FC236}">
                  <a16:creationId xmlns:a16="http://schemas.microsoft.com/office/drawing/2014/main" id="{1B1581D6-1370-4D4B-F740-5682CC106668}"/>
                </a:ext>
              </a:extLst>
            </p:cNvPr>
            <p:cNvSpPr txBox="1"/>
            <p:nvPr/>
          </p:nvSpPr>
          <p:spPr>
            <a:xfrm>
              <a:off x="1163159" y="3246355"/>
              <a:ext cx="1498410" cy="375744"/>
            </a:xfrm>
            <a:prstGeom prst="rect">
              <a:avLst/>
            </a:prstGeom>
            <a:noFill/>
          </p:spPr>
          <p:txBody>
            <a:bodyPr wrap="square">
              <a:spAutoFit/>
            </a:bodyPr>
            <a:lstStyle/>
            <a:p>
              <a:pPr marL="0" lvl="0" indent="0" algn="l" defTabSz="488950">
                <a:lnSpc>
                  <a:spcPct val="90000"/>
                </a:lnSpc>
                <a:spcBef>
                  <a:spcPct val="0"/>
                </a:spcBef>
                <a:spcAft>
                  <a:spcPct val="35000"/>
                </a:spcAft>
                <a:buNone/>
              </a:pPr>
              <a:r>
                <a:rPr lang="en-US" sz="2000" kern="1200" dirty="0">
                  <a:solidFill>
                    <a:schemeClr val="bg1"/>
                  </a:solidFill>
                  <a:latin typeface="Source Sans 3" panose="020B0503030403020204" pitchFamily="34" charset="0"/>
                </a:rPr>
                <a:t>Oct 16, 2024</a:t>
              </a:r>
            </a:p>
          </p:txBody>
        </p:sp>
        <p:sp>
          <p:nvSpPr>
            <p:cNvPr id="26" name="TextBox 25">
              <a:extLst>
                <a:ext uri="{FF2B5EF4-FFF2-40B4-BE49-F238E27FC236}">
                  <a16:creationId xmlns:a16="http://schemas.microsoft.com/office/drawing/2014/main" id="{1E6B9097-F1DE-48F3-56FB-47DC75C25D4B}"/>
                </a:ext>
              </a:extLst>
            </p:cNvPr>
            <p:cNvSpPr txBox="1"/>
            <p:nvPr/>
          </p:nvSpPr>
          <p:spPr>
            <a:xfrm>
              <a:off x="6656119" y="3219524"/>
              <a:ext cx="1422666" cy="375744"/>
            </a:xfrm>
            <a:prstGeom prst="rect">
              <a:avLst/>
            </a:prstGeom>
            <a:noFill/>
          </p:spPr>
          <p:txBody>
            <a:bodyPr wrap="square">
              <a:spAutoFit/>
            </a:bodyPr>
            <a:lstStyle/>
            <a:p>
              <a:pPr marL="0" lvl="0" indent="0" algn="l" defTabSz="488950">
                <a:lnSpc>
                  <a:spcPct val="90000"/>
                </a:lnSpc>
                <a:spcBef>
                  <a:spcPct val="0"/>
                </a:spcBef>
                <a:spcAft>
                  <a:spcPct val="35000"/>
                </a:spcAft>
                <a:buNone/>
              </a:pPr>
              <a:r>
                <a:rPr lang="en-US" sz="2000" kern="1200" dirty="0">
                  <a:solidFill>
                    <a:schemeClr val="bg1"/>
                  </a:solidFill>
                  <a:latin typeface="Source Sans 3" panose="020B0503030403020204" pitchFamily="34" charset="0"/>
                </a:rPr>
                <a:t>Jan 1, 2025</a:t>
              </a:r>
            </a:p>
          </p:txBody>
        </p:sp>
      </p:grpSp>
      <p:pic>
        <p:nvPicPr>
          <p:cNvPr id="3" name="Graphic 2" descr="Back with solid fill">
            <a:extLst>
              <a:ext uri="{FF2B5EF4-FFF2-40B4-BE49-F238E27FC236}">
                <a16:creationId xmlns:a16="http://schemas.microsoft.com/office/drawing/2014/main" id="{6C8CC49D-3D20-7FF3-AD58-FC64CFCCE0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579351" y="2484006"/>
            <a:ext cx="914400" cy="914400"/>
          </a:xfrm>
          <a:prstGeom prst="rect">
            <a:avLst/>
          </a:prstGeom>
        </p:spPr>
      </p:pic>
      <p:sp>
        <p:nvSpPr>
          <p:cNvPr id="4" name="TextBox 3">
            <a:extLst>
              <a:ext uri="{FF2B5EF4-FFF2-40B4-BE49-F238E27FC236}">
                <a16:creationId xmlns:a16="http://schemas.microsoft.com/office/drawing/2014/main" id="{C7DCAAB7-C2AB-6A0B-C688-D8AA0391FDC7}"/>
              </a:ext>
            </a:extLst>
          </p:cNvPr>
          <p:cNvSpPr txBox="1"/>
          <p:nvPr/>
        </p:nvSpPr>
        <p:spPr>
          <a:xfrm>
            <a:off x="6248400" y="2012300"/>
            <a:ext cx="2041591" cy="461665"/>
          </a:xfrm>
          <a:prstGeom prst="rect">
            <a:avLst/>
          </a:prstGeom>
          <a:noFill/>
        </p:spPr>
        <p:txBody>
          <a:bodyPr wrap="square" rtlCol="0">
            <a:spAutoFit/>
          </a:bodyPr>
          <a:lstStyle/>
          <a:p>
            <a:r>
              <a:rPr lang="en-US" sz="2400" b="1" dirty="0">
                <a:solidFill>
                  <a:schemeClr val="bg1"/>
                </a:solidFill>
              </a:rPr>
              <a:t>WE ARE HERE!</a:t>
            </a:r>
          </a:p>
        </p:txBody>
      </p:sp>
    </p:spTree>
    <p:extLst>
      <p:ext uri="{BB962C8B-B14F-4D97-AF65-F5344CB8AC3E}">
        <p14:creationId xmlns:p14="http://schemas.microsoft.com/office/powerpoint/2010/main" val="312037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A31A-1E8F-41A5-608D-15392B9B8585}"/>
              </a:ext>
            </a:extLst>
          </p:cNvPr>
          <p:cNvSpPr>
            <a:spLocks noGrp="1"/>
          </p:cNvSpPr>
          <p:nvPr>
            <p:ph type="title"/>
          </p:nvPr>
        </p:nvSpPr>
        <p:spPr/>
        <p:txBody>
          <a:bodyPr>
            <a:normAutofit/>
          </a:bodyPr>
          <a:lstStyle/>
          <a:p>
            <a:r>
              <a:rPr lang="en-US" sz="4400" dirty="0">
                <a:latin typeface="Sitka Banner" panose="02000505000000020004" pitchFamily="2" charset="0"/>
              </a:rPr>
              <a:t>Notification and Verification</a:t>
            </a:r>
          </a:p>
        </p:txBody>
      </p:sp>
      <p:sp>
        <p:nvSpPr>
          <p:cNvPr id="3" name="Content Placeholder 2">
            <a:extLst>
              <a:ext uri="{FF2B5EF4-FFF2-40B4-BE49-F238E27FC236}">
                <a16:creationId xmlns:a16="http://schemas.microsoft.com/office/drawing/2014/main" id="{35C92644-2729-9B0E-9CE2-D89F9ADF2F98}"/>
              </a:ext>
            </a:extLst>
          </p:cNvPr>
          <p:cNvSpPr>
            <a:spLocks noGrp="1"/>
          </p:cNvSpPr>
          <p:nvPr>
            <p:ph idx="1"/>
          </p:nvPr>
        </p:nvSpPr>
        <p:spPr/>
        <p:txBody>
          <a:bodyPr>
            <a:normAutofit lnSpcReduction="10000"/>
          </a:bodyPr>
          <a:lstStyle/>
          <a:p>
            <a:r>
              <a:rPr lang="en-US" dirty="0"/>
              <a:t>Customers and all persons served if their service line is classified as lead, GRR, or unknown </a:t>
            </a:r>
          </a:p>
          <a:p>
            <a:pPr lvl="1"/>
            <a:r>
              <a:rPr lang="en-US" dirty="0"/>
              <a:t>NTNC or Single-Structure Com: post the notice(s) in common areas for consumers to view. </a:t>
            </a:r>
          </a:p>
          <a:p>
            <a:r>
              <a:rPr lang="en-US" dirty="0"/>
              <a:t>No later than November 15, 2024 (Email, hand delivery, posting notices (NTNC))</a:t>
            </a:r>
          </a:p>
          <a:p>
            <a:r>
              <a:rPr lang="en-US" sz="3600" dirty="0"/>
              <a:t>Submit Verification form with a copy of each type of notice used to Ohio EPA by </a:t>
            </a:r>
            <a:r>
              <a:rPr lang="en-US" sz="3600" b="1" dirty="0"/>
              <a:t>January 1, 2025 </a:t>
            </a:r>
          </a:p>
          <a:p>
            <a:endParaRPr lang="en-US" dirty="0"/>
          </a:p>
          <a:p>
            <a:endParaRPr lang="en-US" dirty="0"/>
          </a:p>
        </p:txBody>
      </p:sp>
    </p:spTree>
    <p:extLst>
      <p:ext uri="{BB962C8B-B14F-4D97-AF65-F5344CB8AC3E}">
        <p14:creationId xmlns:p14="http://schemas.microsoft.com/office/powerpoint/2010/main" val="2309080137"/>
      </p:ext>
    </p:extLst>
  </p:cSld>
  <p:clrMapOvr>
    <a:masterClrMapping/>
  </p:clrMapOvr>
</p:sld>
</file>

<file path=ppt/theme/theme1.xml><?xml version="1.0" encoding="utf-8"?>
<a:theme xmlns:a="http://schemas.openxmlformats.org/drawingml/2006/main" name="Standard_no_border">
  <a:themeElements>
    <a:clrScheme name="Ohio EPA">
      <a:dk1>
        <a:sysClr val="windowText" lastClr="000000"/>
      </a:dk1>
      <a:lt1>
        <a:srgbClr val="FFFFFF"/>
      </a:lt1>
      <a:dk2>
        <a:srgbClr val="B0B3AF"/>
      </a:dk2>
      <a:lt2>
        <a:srgbClr val="F0F0F0"/>
      </a:lt2>
      <a:accent1>
        <a:srgbClr val="C12637"/>
      </a:accent1>
      <a:accent2>
        <a:srgbClr val="0E3F75"/>
      </a:accent2>
      <a:accent3>
        <a:srgbClr val="000000"/>
      </a:accent3>
      <a:accent4>
        <a:srgbClr val="0098D3"/>
      </a:accent4>
      <a:accent5>
        <a:srgbClr val="729364"/>
      </a:accent5>
      <a:accent6>
        <a:srgbClr val="EBA70E"/>
      </a:accent6>
      <a:hlink>
        <a:srgbClr val="C12637"/>
      </a:hlink>
      <a:folHlink>
        <a:srgbClr val="C1263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idescreen  -  Read-Only" id="{B94FAF20-27F8-4FA4-97F3-ABE83E186F48}" vid="{CA0B0322-2527-4AB2-A9E3-D7C3D2E31B31}"/>
    </a:ext>
  </a:extLst>
</a:theme>
</file>

<file path=ppt/theme/theme2.xml><?xml version="1.0" encoding="utf-8"?>
<a:theme xmlns:a="http://schemas.openxmlformats.org/drawingml/2006/main" name="1_Standard_no_border">
  <a:themeElements>
    <a:clrScheme name="Ohio EPA">
      <a:dk1>
        <a:sysClr val="windowText" lastClr="000000"/>
      </a:dk1>
      <a:lt1>
        <a:srgbClr val="FFFFFF"/>
      </a:lt1>
      <a:dk2>
        <a:srgbClr val="B0B3AF"/>
      </a:dk2>
      <a:lt2>
        <a:srgbClr val="F0F0F0"/>
      </a:lt2>
      <a:accent1>
        <a:srgbClr val="C12637"/>
      </a:accent1>
      <a:accent2>
        <a:srgbClr val="0E3F75"/>
      </a:accent2>
      <a:accent3>
        <a:srgbClr val="000000"/>
      </a:accent3>
      <a:accent4>
        <a:srgbClr val="0098D3"/>
      </a:accent4>
      <a:accent5>
        <a:srgbClr val="729364"/>
      </a:accent5>
      <a:accent6>
        <a:srgbClr val="EBA70E"/>
      </a:accent6>
      <a:hlink>
        <a:srgbClr val="C12637"/>
      </a:hlink>
      <a:folHlink>
        <a:srgbClr val="C1263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 MEC" id="{67E529DE-8C03-4D98-BC9B-4DA1FEF7A0A2}" vid="{589F78F9-8355-4B20-A1AD-29F5C9E8ED53}"/>
    </a:ext>
  </a:extLst>
</a:theme>
</file>

<file path=ppt/theme/theme3.xml><?xml version="1.0" encoding="utf-8"?>
<a:theme xmlns:a="http://schemas.openxmlformats.org/drawingml/2006/main" name="2_Standard_no_border">
  <a:themeElements>
    <a:clrScheme name="Ohio EPA">
      <a:dk1>
        <a:sysClr val="windowText" lastClr="000000"/>
      </a:dk1>
      <a:lt1>
        <a:srgbClr val="FFFFFF"/>
      </a:lt1>
      <a:dk2>
        <a:srgbClr val="B0B3AF"/>
      </a:dk2>
      <a:lt2>
        <a:srgbClr val="F0F0F0"/>
      </a:lt2>
      <a:accent1>
        <a:srgbClr val="C12637"/>
      </a:accent1>
      <a:accent2>
        <a:srgbClr val="0E3F75"/>
      </a:accent2>
      <a:accent3>
        <a:srgbClr val="000000"/>
      </a:accent3>
      <a:accent4>
        <a:srgbClr val="0098D3"/>
      </a:accent4>
      <a:accent5>
        <a:srgbClr val="729364"/>
      </a:accent5>
      <a:accent6>
        <a:srgbClr val="EBA70E"/>
      </a:accent6>
      <a:hlink>
        <a:srgbClr val="C12637"/>
      </a:hlink>
      <a:folHlink>
        <a:srgbClr val="C1263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idescreen_dark  -  Read-Only" id="{B811997D-3082-4DFE-9F51-3ECFDE8D63E2}" vid="{7FB3F7D5-0A36-49E8-BB60-CC1AFA9B8A26}"/>
    </a:ext>
  </a:extLst>
</a:theme>
</file>

<file path=ppt/theme/theme4.xml><?xml version="1.0" encoding="utf-8"?>
<a:theme xmlns:a="http://schemas.openxmlformats.org/drawingml/2006/main" name="Ohio EPA Presentation">
  <a:themeElements>
    <a:clrScheme name="Custom 5">
      <a:dk1>
        <a:srgbClr val="000000"/>
      </a:dk1>
      <a:lt1>
        <a:sysClr val="window" lastClr="FFFFFF"/>
      </a:lt1>
      <a:dk2>
        <a:srgbClr val="004070"/>
      </a:dk2>
      <a:lt2>
        <a:srgbClr val="7F7F7F"/>
      </a:lt2>
      <a:accent1>
        <a:srgbClr val="0070C0"/>
      </a:accent1>
      <a:accent2>
        <a:srgbClr val="005A9E"/>
      </a:accent2>
      <a:accent3>
        <a:srgbClr val="C00000"/>
      </a:accent3>
      <a:accent4>
        <a:srgbClr val="FFFFFF"/>
      </a:accent4>
      <a:accent5>
        <a:srgbClr val="000000"/>
      </a:accent5>
      <a:accent6>
        <a:srgbClr val="17365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rviceLineInventoryTemplatePresenation" id="{5EB1CDA1-27EA-427A-9B79-375D4E5D2E6A}" vid="{64FEBA3A-800A-4C47-B1C0-34DC6FFD71E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Standard_no_border">
  <a:themeElements>
    <a:clrScheme name="Ohio EPA">
      <a:dk1>
        <a:sysClr val="windowText" lastClr="000000"/>
      </a:dk1>
      <a:lt1>
        <a:srgbClr val="FFFFFF"/>
      </a:lt1>
      <a:dk2>
        <a:srgbClr val="B0B3AF"/>
      </a:dk2>
      <a:lt2>
        <a:srgbClr val="F0F0F0"/>
      </a:lt2>
      <a:accent1>
        <a:srgbClr val="C12637"/>
      </a:accent1>
      <a:accent2>
        <a:srgbClr val="0E3F75"/>
      </a:accent2>
      <a:accent3>
        <a:srgbClr val="000000"/>
      </a:accent3>
      <a:accent4>
        <a:srgbClr val="0098D3"/>
      </a:accent4>
      <a:accent5>
        <a:srgbClr val="729364"/>
      </a:accent5>
      <a:accent6>
        <a:srgbClr val="EBA70E"/>
      </a:accent6>
      <a:hlink>
        <a:srgbClr val="C12637"/>
      </a:hlink>
      <a:folHlink>
        <a:srgbClr val="C1263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idescreen_dark" id="{6124EB5B-F539-4856-B1DB-647490E9CF40}" vid="{6D1BE8B8-3D0B-425F-A082-6CE70D8E35B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3DE4EA8FF5104F8456752DB619673A" ma:contentTypeVersion="17" ma:contentTypeDescription="Create a new document." ma:contentTypeScope="" ma:versionID="00e2b7ee5ceb9369b66fc63ee7d5002a">
  <xsd:schema xmlns:xsd="http://www.w3.org/2001/XMLSchema" xmlns:xs="http://www.w3.org/2001/XMLSchema" xmlns:p="http://schemas.microsoft.com/office/2006/metadata/properties" xmlns:ns2="26f1519c-0a18-4175-bd8e-760b6597752e" xmlns:ns3="def454d3-7361-4a53-bd39-35a8c96a39c0" xmlns:ns4="06a0b0f5-ab3f-4382-8730-459fb424e421" targetNamespace="http://schemas.microsoft.com/office/2006/metadata/properties" ma:root="true" ma:fieldsID="633947d810b55d6713dfb830baff5a91" ns2:_="" ns3:_="" ns4:_="">
    <xsd:import namespace="26f1519c-0a18-4175-bd8e-760b6597752e"/>
    <xsd:import namespace="def454d3-7361-4a53-bd39-35a8c96a39c0"/>
    <xsd:import namespace="06a0b0f5-ab3f-4382-8730-459fb424e4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4:TaxCatchAll" minOccurs="0"/>
                <xsd:element ref="ns2:MediaServiceLocation"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f1519c-0a18-4175-bd8e-760b659775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f454d3-7361-4a53-bd39-35a8c96a39c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a0b0f5-ab3f-4382-8730-459fb424e42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de59386-1307-48c8-a6c7-6e889bcbc0bb}" ma:internalName="TaxCatchAll" ma:showField="CatchAllData" ma:web="def454d3-7361-4a53-bd39-35a8c96a3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6a0b0f5-ab3f-4382-8730-459fb424e421" xsi:nil="true"/>
    <lcf76f155ced4ddcb4097134ff3c332f xmlns="26f1519c-0a18-4175-bd8e-760b6597752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A21101-1A16-4AD5-AAF0-E25CF902A0EF}">
  <ds:schemaRefs>
    <ds:schemaRef ds:uri="http://schemas.microsoft.com/sharepoint/v3/contenttype/forms"/>
  </ds:schemaRefs>
</ds:datastoreItem>
</file>

<file path=customXml/itemProps2.xml><?xml version="1.0" encoding="utf-8"?>
<ds:datastoreItem xmlns:ds="http://schemas.openxmlformats.org/officeDocument/2006/customXml" ds:itemID="{F89C70A5-6595-43DD-9E8F-F2C5328142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f1519c-0a18-4175-bd8e-760b6597752e"/>
    <ds:schemaRef ds:uri="def454d3-7361-4a53-bd39-35a8c96a39c0"/>
    <ds:schemaRef ds:uri="06a0b0f5-ab3f-4382-8730-459fb424e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860D14-AE51-48C3-AEE2-F228A787018D}">
  <ds:schemaRefs>
    <ds:schemaRef ds:uri="06a0b0f5-ab3f-4382-8730-459fb424e421"/>
    <ds:schemaRef ds:uri="26f1519c-0a18-4175-bd8e-760b6597752e"/>
    <ds:schemaRef ds:uri="30ff4728-f832-4bce-a3bf-26ddff7c6b4e"/>
    <ds:schemaRef ds:uri="8744db1b-36f8-4288-8881-a9e81419ad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29892</TotalTime>
  <Words>1527</Words>
  <Application>Microsoft Office PowerPoint</Application>
  <PresentationFormat>Widescreen</PresentationFormat>
  <Paragraphs>227</Paragraphs>
  <Slides>29</Slides>
  <Notes>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29</vt:i4>
      </vt:variant>
    </vt:vector>
  </HeadingPairs>
  <TitlesOfParts>
    <vt:vector size="43" baseType="lpstr">
      <vt:lpstr>Aptos Narrow</vt:lpstr>
      <vt:lpstr>Arial</vt:lpstr>
      <vt:lpstr>Calibri</vt:lpstr>
      <vt:lpstr>Calibri Light</vt:lpstr>
      <vt:lpstr>Sitka Banner</vt:lpstr>
      <vt:lpstr>Source Sans 3</vt:lpstr>
      <vt:lpstr>Source Sans 3 Black</vt:lpstr>
      <vt:lpstr>Source Sans Pro</vt:lpstr>
      <vt:lpstr>Standard_no_border</vt:lpstr>
      <vt:lpstr>1_Standard_no_border</vt:lpstr>
      <vt:lpstr>2_Standard_no_border</vt:lpstr>
      <vt:lpstr>Ohio EPA Presentation</vt:lpstr>
      <vt:lpstr>Custom Design</vt:lpstr>
      <vt:lpstr>3_Standard_no_border</vt:lpstr>
      <vt:lpstr>Ohio Service Line Inventory Assistance</vt:lpstr>
      <vt:lpstr>Agenda</vt:lpstr>
      <vt:lpstr>Initial Service Line Inventory</vt:lpstr>
      <vt:lpstr>Ohio Inventory Update</vt:lpstr>
      <vt:lpstr>Outreach</vt:lpstr>
      <vt:lpstr>PowerPoint Presentation</vt:lpstr>
      <vt:lpstr>Service Line ID Methods</vt:lpstr>
      <vt:lpstr>Inventory and Service Line Inventory Material (SLIM) Notification Timeline</vt:lpstr>
      <vt:lpstr>Notification and Verification</vt:lpstr>
      <vt:lpstr>Coordination</vt:lpstr>
      <vt:lpstr>Service Line Inventory  Direct Assistance Contract</vt:lpstr>
      <vt:lpstr>Service Line Inventory Assistance Program  RFP Process</vt:lpstr>
      <vt:lpstr>Service Group A  Develop or Update Service Line Inventory (SLI)</vt:lpstr>
      <vt:lpstr>Service Group B  Develop a Lead Service Line Replacement Plan</vt:lpstr>
      <vt:lpstr>Service Group C  Identification and Verification of Unknowns</vt:lpstr>
      <vt:lpstr>PWS Application Process</vt:lpstr>
      <vt:lpstr>Service Line Inventory  Direct Assistance Contract</vt:lpstr>
      <vt:lpstr>Service Groups</vt:lpstr>
      <vt:lpstr>Secondary Solicitation</vt:lpstr>
      <vt:lpstr>SLIA: Round 1 Selection</vt:lpstr>
      <vt:lpstr>SLIA: Round 2 Planning</vt:lpstr>
      <vt:lpstr>SLIA - Arcadis</vt:lpstr>
      <vt:lpstr>SLIA September Update (Arcadis)</vt:lpstr>
      <vt:lpstr>SLIA October Update (Arcadis)</vt:lpstr>
      <vt:lpstr>Ohio Rural Community Assistance Partnership</vt:lpstr>
      <vt:lpstr>Other Ohio Funding </vt:lpstr>
      <vt:lpstr>Get the Lead Out (USEPA)</vt:lpstr>
      <vt:lpstr>PowerPoint Presentation</vt:lpstr>
      <vt:lpstr>PowerPoint Presentation</vt:lpstr>
    </vt:vector>
  </TitlesOfParts>
  <Company>OHIO 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Cathryn</dc:creator>
  <cp:lastModifiedBy>Dani Su Bickley</cp:lastModifiedBy>
  <cp:revision>36</cp:revision>
  <dcterms:created xsi:type="dcterms:W3CDTF">2014-06-06T15:00:08Z</dcterms:created>
  <dcterms:modified xsi:type="dcterms:W3CDTF">2024-11-18T15:33:13Z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0x010100473DE4EA8FF5104F8456752DB619673A</vt:lpwstr>
  </property>
  <property fmtid="{D5CDD505-2E9C-101B-9397-08002B2CF9AE}" pid="3" name="MediaServiceImageTags">
    <vt:lpwstr/>
  </property>
</Properties>
</file>