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rr, Staci" initials="OS" lastIdx="15" clrIdx="0">
    <p:extLst>
      <p:ext uri="{19B8F6BF-5375-455C-9EA6-DF929625EA0E}">
        <p15:presenceInfo xmlns:p15="http://schemas.microsoft.com/office/powerpoint/2012/main" userId="S-1-5-21-1188002988-1839600294-1093625069-126366" providerId="AD"/>
      </p:ext>
    </p:extLst>
  </p:cmAuthor>
  <p:cmAuthor id="2" name="Walker, Erica" initials="WE" lastIdx="19" clrIdx="1">
    <p:extLst>
      <p:ext uri="{19B8F6BF-5375-455C-9EA6-DF929625EA0E}">
        <p15:presenceInfo xmlns:p15="http://schemas.microsoft.com/office/powerpoint/2012/main" userId="S-1-5-21-1188002988-1839600294-1093625069-1374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B4D6"/>
    <a:srgbClr val="8997B8"/>
    <a:srgbClr val="6F81AC"/>
    <a:srgbClr val="44598B"/>
    <a:srgbClr val="436295"/>
    <a:srgbClr val="4A5F90"/>
    <a:srgbClr val="445A8B"/>
    <a:srgbClr val="3F7DB6"/>
    <a:srgbClr val="003D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23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44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58482FB-3EA8-4D29-A163-64FD662BD605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3F116B3-3364-43F6-BFF6-458A9500D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47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FB36-1375-4F7C-A66F-6D59A5DDAE48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D2A2-D465-4810-906B-CE2D20B4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5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FB36-1375-4F7C-A66F-6D59A5DDAE48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D2A2-D465-4810-906B-CE2D20B4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42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FB36-1375-4F7C-A66F-6D59A5DDAE48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D2A2-D465-4810-906B-CE2D20B4574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5535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FB36-1375-4F7C-A66F-6D59A5DDAE48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D2A2-D465-4810-906B-CE2D20B4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74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FB36-1375-4F7C-A66F-6D59A5DDAE48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D2A2-D465-4810-906B-CE2D20B4574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7957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FB36-1375-4F7C-A66F-6D59A5DDAE48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D2A2-D465-4810-906B-CE2D20B4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00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FB36-1375-4F7C-A66F-6D59A5DDAE48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D2A2-D465-4810-906B-CE2D20B4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36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FB36-1375-4F7C-A66F-6D59A5DDAE48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D2A2-D465-4810-906B-CE2D20B4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FB36-1375-4F7C-A66F-6D59A5DDAE48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D2A2-D465-4810-906B-CE2D20B4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98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FB36-1375-4F7C-A66F-6D59A5DDAE48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D2A2-D465-4810-906B-CE2D20B4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0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FB36-1375-4F7C-A66F-6D59A5DDAE48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D2A2-D465-4810-906B-CE2D20B4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61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FB36-1375-4F7C-A66F-6D59A5DDAE48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D2A2-D465-4810-906B-CE2D20B4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FB36-1375-4F7C-A66F-6D59A5DDAE48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D2A2-D465-4810-906B-CE2D20B4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4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FB36-1375-4F7C-A66F-6D59A5DDAE48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D2A2-D465-4810-906B-CE2D20B4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46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FB36-1375-4F7C-A66F-6D59A5DDAE48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D2A2-D465-4810-906B-CE2D20B4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7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D2A2-D465-4810-906B-CE2D20B4574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FB36-1375-4F7C-A66F-6D59A5DDAE48}" type="datetimeFigureOut">
              <a:rPr lang="en-US" smtClean="0"/>
              <a:t>10/30/2017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06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6FB36-1375-4F7C-A66F-6D59A5DDAE48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78D2A2-D465-4810-906B-CE2D20B4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8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obiason@engin.umass.edu" TargetMode="External"/><Relationship Id="rId7" Type="http://schemas.openxmlformats.org/officeDocument/2006/relationships/hyperlink" Target="mailto:Green.Richard@epa.gov" TargetMode="External"/><Relationship Id="rId2" Type="http://schemas.openxmlformats.org/officeDocument/2006/relationships/hyperlink" Target="mailto:margaret.finn@state.ma.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egan@120wateraudit.com" TargetMode="External"/><Relationship Id="rId5" Type="http://schemas.openxmlformats.org/officeDocument/2006/relationships/hyperlink" Target="mailto:sletsing@indiana.edu" TargetMode="External"/><Relationship Id="rId4" Type="http://schemas.openxmlformats.org/officeDocument/2006/relationships/hyperlink" Target="mailto:sahudson@ifa.in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36295"/>
                </a:solidFill>
              </a:rPr>
              <a:t>School Lead Testing Case Studies and Assistance from the DWSRF</a:t>
            </a:r>
            <a:endParaRPr lang="en-US" b="1" dirty="0">
              <a:solidFill>
                <a:srgbClr val="43629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CIFA 2017 SRF National Workshop</a:t>
            </a:r>
          </a:p>
          <a:p>
            <a:r>
              <a:rPr lang="en-US" dirty="0" smtClean="0"/>
              <a:t>Indianapolis, Indiana</a:t>
            </a:r>
          </a:p>
          <a:p>
            <a:r>
              <a:rPr lang="en-US" dirty="0" smtClean="0"/>
              <a:t>October 30, 2017</a:t>
            </a:r>
          </a:p>
        </p:txBody>
      </p:sp>
    </p:spTree>
    <p:extLst>
      <p:ext uri="{BB962C8B-B14F-4D97-AF65-F5344CB8AC3E}">
        <p14:creationId xmlns:p14="http://schemas.microsoft.com/office/powerpoint/2010/main" val="58246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286" y="339658"/>
            <a:ext cx="8596668" cy="1320800"/>
          </a:xfrm>
        </p:spPr>
        <p:txBody>
          <a:bodyPr/>
          <a:lstStyle/>
          <a:p>
            <a:r>
              <a:rPr lang="en-US" b="1" dirty="0" smtClean="0">
                <a:solidFill>
                  <a:srgbClr val="436295"/>
                </a:solidFill>
              </a:rPr>
              <a:t>Panelists:</a:t>
            </a:r>
            <a:endParaRPr lang="en-US" b="1" dirty="0">
              <a:solidFill>
                <a:srgbClr val="43629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7384" y="1097280"/>
            <a:ext cx="8059016" cy="56896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A. Margaret Finn</a:t>
            </a:r>
          </a:p>
          <a:p>
            <a:pPr lvl="1"/>
            <a:r>
              <a:rPr lang="en-US" sz="1800" i="1" dirty="0" smtClean="0"/>
              <a:t>Massachusetts Department of Environmental Protection</a:t>
            </a:r>
          </a:p>
          <a:p>
            <a:r>
              <a:rPr lang="en-US" sz="2400" b="1" dirty="0" smtClean="0"/>
              <a:t>John Tobiason</a:t>
            </a:r>
          </a:p>
          <a:p>
            <a:pPr lvl="1"/>
            <a:r>
              <a:rPr lang="en-US" sz="1800" i="1" dirty="0" smtClean="0"/>
              <a:t>University of Massachusetts</a:t>
            </a:r>
          </a:p>
          <a:p>
            <a:r>
              <a:rPr lang="en-US" sz="2400" b="1" dirty="0" smtClean="0"/>
              <a:t>Sarah Hudson</a:t>
            </a:r>
          </a:p>
          <a:p>
            <a:pPr lvl="1"/>
            <a:r>
              <a:rPr lang="en-US" sz="1800" i="1" dirty="0" smtClean="0"/>
              <a:t>Indiana Finance Authority</a:t>
            </a:r>
          </a:p>
          <a:p>
            <a:r>
              <a:rPr lang="en-US" sz="2400" b="1" dirty="0" smtClean="0"/>
              <a:t>Sally Letsinger</a:t>
            </a:r>
          </a:p>
          <a:p>
            <a:pPr lvl="1"/>
            <a:r>
              <a:rPr lang="en-US" sz="1800" i="1" dirty="0" smtClean="0"/>
              <a:t>Indiana Geological and Water Survey</a:t>
            </a:r>
          </a:p>
          <a:p>
            <a:r>
              <a:rPr lang="en-US" sz="2400" b="1" dirty="0" smtClean="0"/>
              <a:t>Megan Glover</a:t>
            </a:r>
          </a:p>
          <a:p>
            <a:pPr lvl="1"/>
            <a:r>
              <a:rPr lang="en-US" sz="1800" i="1" dirty="0" smtClean="0"/>
              <a:t>120WaterAudit</a:t>
            </a:r>
            <a:endParaRPr lang="en-US" sz="1800" i="1" dirty="0"/>
          </a:p>
          <a:p>
            <a:r>
              <a:rPr lang="en-US" sz="2400" b="1" dirty="0" smtClean="0"/>
              <a:t>Rick Green</a:t>
            </a:r>
          </a:p>
          <a:p>
            <a:pPr lvl="1"/>
            <a:r>
              <a:rPr lang="en-US" sz="1800" i="1" dirty="0" smtClean="0"/>
              <a:t>U.S. EPA Region 10</a:t>
            </a:r>
          </a:p>
        </p:txBody>
      </p:sp>
    </p:spTree>
    <p:extLst>
      <p:ext uri="{BB962C8B-B14F-4D97-AF65-F5344CB8AC3E}">
        <p14:creationId xmlns:p14="http://schemas.microsoft.com/office/powerpoint/2010/main" val="314283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286" y="339658"/>
            <a:ext cx="8596668" cy="1320800"/>
          </a:xfrm>
        </p:spPr>
        <p:txBody>
          <a:bodyPr/>
          <a:lstStyle/>
          <a:p>
            <a:r>
              <a:rPr lang="en-US" b="1" dirty="0" smtClean="0">
                <a:solidFill>
                  <a:srgbClr val="436295"/>
                </a:solidFill>
              </a:rPr>
              <a:t>For more information:</a:t>
            </a:r>
            <a:endParaRPr lang="en-US" b="1" dirty="0">
              <a:solidFill>
                <a:srgbClr val="43629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7384" y="1097280"/>
            <a:ext cx="8059016" cy="56896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A. Margaret Finn</a:t>
            </a:r>
          </a:p>
          <a:p>
            <a:pPr lvl="1"/>
            <a:r>
              <a:rPr lang="en-US" sz="1800" i="1" dirty="0" smtClean="0">
                <a:hlinkClick r:id="rId2"/>
              </a:rPr>
              <a:t>margaret.finn@state.ma.us</a:t>
            </a:r>
            <a:r>
              <a:rPr lang="en-US" sz="1800" i="1" dirty="0" smtClean="0"/>
              <a:t> </a:t>
            </a:r>
          </a:p>
          <a:p>
            <a:r>
              <a:rPr lang="en-US" sz="2400" b="1" dirty="0" smtClean="0"/>
              <a:t>John Tobiason</a:t>
            </a:r>
          </a:p>
          <a:p>
            <a:pPr lvl="1"/>
            <a:r>
              <a:rPr lang="en-US" sz="1800" i="1" dirty="0" smtClean="0">
                <a:hlinkClick r:id="rId3"/>
              </a:rPr>
              <a:t>tobiason@engin.umass.edu</a:t>
            </a:r>
            <a:r>
              <a:rPr lang="en-US" sz="1800" i="1" dirty="0" smtClean="0"/>
              <a:t> </a:t>
            </a:r>
          </a:p>
          <a:p>
            <a:r>
              <a:rPr lang="en-US" sz="2400" b="1" dirty="0" smtClean="0"/>
              <a:t>Sarah Hudson</a:t>
            </a:r>
          </a:p>
          <a:p>
            <a:pPr lvl="1"/>
            <a:r>
              <a:rPr lang="en-US" sz="1800" i="1" dirty="0" smtClean="0">
                <a:hlinkClick r:id="rId4"/>
              </a:rPr>
              <a:t>sahudson@ifa.in.gov</a:t>
            </a:r>
            <a:r>
              <a:rPr lang="en-US" sz="1800" i="1" dirty="0" smtClean="0"/>
              <a:t> </a:t>
            </a:r>
          </a:p>
          <a:p>
            <a:r>
              <a:rPr lang="en-US" sz="2400" b="1" dirty="0" smtClean="0"/>
              <a:t>Sally Letsinger</a:t>
            </a:r>
          </a:p>
          <a:p>
            <a:pPr lvl="1"/>
            <a:r>
              <a:rPr lang="en-US" sz="1800" i="1" dirty="0" smtClean="0">
                <a:hlinkClick r:id="rId5"/>
              </a:rPr>
              <a:t>sletsing@indiana.edu</a:t>
            </a:r>
            <a:r>
              <a:rPr lang="en-US" sz="1800" i="1" dirty="0" smtClean="0"/>
              <a:t> </a:t>
            </a:r>
          </a:p>
          <a:p>
            <a:r>
              <a:rPr lang="en-US" sz="2400" b="1" dirty="0" smtClean="0"/>
              <a:t>Megan Glover</a:t>
            </a:r>
          </a:p>
          <a:p>
            <a:pPr lvl="1"/>
            <a:r>
              <a:rPr lang="en-US" sz="1800" i="1" dirty="0" smtClean="0">
                <a:hlinkClick r:id="rId6"/>
              </a:rPr>
              <a:t>megan@120wateraudit.com</a:t>
            </a:r>
            <a:r>
              <a:rPr lang="en-US" sz="1800" i="1" dirty="0" smtClean="0"/>
              <a:t> </a:t>
            </a:r>
            <a:endParaRPr lang="en-US" sz="1800" i="1" dirty="0"/>
          </a:p>
          <a:p>
            <a:r>
              <a:rPr lang="en-US" sz="2400" b="1" dirty="0" smtClean="0"/>
              <a:t>Rick Green</a:t>
            </a:r>
          </a:p>
          <a:p>
            <a:pPr lvl="1"/>
            <a:r>
              <a:rPr lang="en-US" sz="1800" i="1" dirty="0" smtClean="0">
                <a:hlinkClick r:id="rId7"/>
              </a:rPr>
              <a:t>Green.Richard@epa.gov</a:t>
            </a:r>
            <a:r>
              <a:rPr lang="en-US" sz="1800" i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41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1687</TotalTime>
  <Words>84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 3</vt:lpstr>
      <vt:lpstr>Facet</vt:lpstr>
      <vt:lpstr>School Lead Testing Case Studies and Assistance from the DWSRF</vt:lpstr>
      <vt:lpstr>Panelists:</vt:lpstr>
      <vt:lpstr>For more information:</vt:lpstr>
    </vt:vector>
  </TitlesOfParts>
  <Company>State of Indiana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 Sampling Program for Public Schools</dc:title>
  <dc:creator>Hudson, Sarah</dc:creator>
  <cp:lastModifiedBy>user1</cp:lastModifiedBy>
  <cp:revision>123</cp:revision>
  <cp:lastPrinted>2017-09-12T15:11:57Z</cp:lastPrinted>
  <dcterms:created xsi:type="dcterms:W3CDTF">2017-04-04T19:21:47Z</dcterms:created>
  <dcterms:modified xsi:type="dcterms:W3CDTF">2017-10-30T14:24:40Z</dcterms:modified>
</cp:coreProperties>
</file>