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7" r:id="rId5"/>
    <p:sldId id="260" r:id="rId6"/>
    <p:sldId id="259" r:id="rId7"/>
    <p:sldId id="261" r:id="rId8"/>
    <p:sldId id="262" r:id="rId9"/>
    <p:sldId id="263" r:id="rId10"/>
    <p:sldId id="264" r:id="rId11"/>
    <p:sldId id="265" r:id="rId12"/>
    <p:sldId id="266"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E0357-0933-4D33-B690-AA4344936602}"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FB3695E4-E3E3-4B19-9127-D816FF135233}">
      <dgm:prSet/>
      <dgm:spPr>
        <a:solidFill>
          <a:schemeClr val="accent5"/>
        </a:solidFill>
      </dgm:spPr>
      <dgm:t>
        <a:bodyPr/>
        <a:lstStyle/>
        <a:p>
          <a:r>
            <a:rPr lang="en-US" dirty="0"/>
            <a:t>1986 – Established a planning process for the management and development of Kentucky’s water resources (KRS 151.112 )</a:t>
          </a:r>
        </a:p>
      </dgm:t>
    </dgm:pt>
    <dgm:pt modelId="{B4A36AE3-C9E4-42A2-94D1-C8D97B48DAEE}" type="parTrans" cxnId="{B44F65BF-7E1B-417A-8F55-0A2DC833715A}">
      <dgm:prSet/>
      <dgm:spPr/>
      <dgm:t>
        <a:bodyPr/>
        <a:lstStyle/>
        <a:p>
          <a:endParaRPr lang="en-US"/>
        </a:p>
      </dgm:t>
    </dgm:pt>
    <dgm:pt modelId="{27D12AC1-6484-47D4-B1E0-2FC16B91DAE8}" type="sibTrans" cxnId="{B44F65BF-7E1B-417A-8F55-0A2DC833715A}">
      <dgm:prSet/>
      <dgm:spPr/>
      <dgm:t>
        <a:bodyPr/>
        <a:lstStyle/>
        <a:p>
          <a:endParaRPr lang="en-US"/>
        </a:p>
      </dgm:t>
    </dgm:pt>
    <dgm:pt modelId="{0235EB27-CD3A-412C-A01A-80811B57B0FB}">
      <dgm:prSet custT="1"/>
      <dgm:spPr>
        <a:solidFill>
          <a:schemeClr val="accent5"/>
        </a:solidFill>
      </dgm:spPr>
      <dgm:t>
        <a:bodyPr/>
        <a:lstStyle/>
        <a:p>
          <a:pPr>
            <a:spcAft>
              <a:spcPts val="0"/>
            </a:spcAft>
          </a:pPr>
          <a:r>
            <a:rPr lang="en-US" sz="1900" kern="1200" dirty="0"/>
            <a:t>2000 - </a:t>
          </a:r>
          <a:r>
            <a:rPr lang="en-US" sz="1900" b="0" i="0" kern="1200" dirty="0"/>
            <a:t> </a:t>
          </a:r>
          <a:r>
            <a:rPr lang="en-US" sz="1900" kern="1200" dirty="0"/>
            <a:t>F</a:t>
          </a:r>
          <a:r>
            <a:rPr lang="en-US" sz="1900" b="0" i="0" kern="1200" dirty="0"/>
            <a:t>urther articulated </a:t>
          </a:r>
          <a:r>
            <a:rPr lang="en-US" sz="1900" kern="1200" dirty="0">
              <a:solidFill>
                <a:prstClr val="white"/>
              </a:solidFill>
              <a:latin typeface="Calibri" panose="020F0502020204030204"/>
              <a:ea typeface="+mn-ea"/>
              <a:cs typeface="+mn-cs"/>
            </a:rPr>
            <a:t>how</a:t>
          </a:r>
          <a:r>
            <a:rPr lang="en-US" sz="1900" b="0" i="0" kern="1200" dirty="0"/>
            <a:t> that planning and management process should be carried out </a:t>
          </a:r>
        </a:p>
        <a:p>
          <a:pPr>
            <a:spcAft>
              <a:spcPts val="0"/>
            </a:spcAft>
          </a:pPr>
          <a:r>
            <a:rPr lang="en-US" sz="1900" b="0" i="0" kern="1200" dirty="0"/>
            <a:t>(KRS 224A.300)</a:t>
          </a:r>
          <a:endParaRPr lang="en-US" sz="1900" kern="1200" dirty="0"/>
        </a:p>
      </dgm:t>
    </dgm:pt>
    <dgm:pt modelId="{B1473EF9-E0A4-4EC3-90E8-9BD0CCEAC34A}" type="parTrans" cxnId="{005F51A5-1FD3-4E57-8E10-04871A9954B6}">
      <dgm:prSet/>
      <dgm:spPr/>
      <dgm:t>
        <a:bodyPr/>
        <a:lstStyle/>
        <a:p>
          <a:endParaRPr lang="en-US"/>
        </a:p>
      </dgm:t>
    </dgm:pt>
    <dgm:pt modelId="{8280B9D1-0753-4776-97E8-B19E79593D28}" type="sibTrans" cxnId="{005F51A5-1FD3-4E57-8E10-04871A9954B6}">
      <dgm:prSet/>
      <dgm:spPr/>
      <dgm:t>
        <a:bodyPr/>
        <a:lstStyle/>
        <a:p>
          <a:endParaRPr lang="en-US"/>
        </a:p>
      </dgm:t>
    </dgm:pt>
    <dgm:pt modelId="{D9EA5BA8-EAB2-4937-9249-556BE1BA3900}">
      <dgm:prSet/>
      <dgm:spPr/>
      <dgm:t>
        <a:bodyPr/>
        <a:lstStyle/>
        <a:p>
          <a:r>
            <a:rPr lang="en-US" b="0" i="0" dirty="0"/>
            <a:t>Required the Kentucky Infrastructure Authority (KIA) to implement a program of water and wastewater management planning to ensure necessary infrastructure for public water and sewer service for all Kentucky’s households by 2020</a:t>
          </a:r>
          <a:endParaRPr lang="en-US" dirty="0"/>
        </a:p>
      </dgm:t>
    </dgm:pt>
    <dgm:pt modelId="{0A5DACA5-FEB1-4226-A660-C134774E01AA}" type="parTrans" cxnId="{9DA9E3A6-B650-4089-BD31-DEE641997722}">
      <dgm:prSet/>
      <dgm:spPr/>
      <dgm:t>
        <a:bodyPr/>
        <a:lstStyle/>
        <a:p>
          <a:endParaRPr lang="en-US"/>
        </a:p>
      </dgm:t>
    </dgm:pt>
    <dgm:pt modelId="{AEB3F111-F9D0-4BD5-A39A-011E01A3E950}" type="sibTrans" cxnId="{9DA9E3A6-B650-4089-BD31-DEE641997722}">
      <dgm:prSet/>
      <dgm:spPr/>
      <dgm:t>
        <a:bodyPr/>
        <a:lstStyle/>
        <a:p>
          <a:endParaRPr lang="en-US"/>
        </a:p>
      </dgm:t>
    </dgm:pt>
    <dgm:pt modelId="{0689A23F-1A60-483F-B7C1-CD478F42FCE8}">
      <dgm:prSet/>
      <dgm:spPr>
        <a:solidFill>
          <a:schemeClr val="accent5"/>
        </a:solidFill>
      </dgm:spPr>
      <dgm:t>
        <a:bodyPr/>
        <a:lstStyle/>
        <a:p>
          <a:r>
            <a:rPr lang="en-US" dirty="0"/>
            <a:t>2018 - G</a:t>
          </a:r>
          <a:r>
            <a:rPr lang="en-US" b="0" i="0" dirty="0"/>
            <a:t>ranted utilities the ability to own assets outside of their originally chartered borders</a:t>
          </a:r>
          <a:endParaRPr lang="en-US" dirty="0"/>
        </a:p>
      </dgm:t>
    </dgm:pt>
    <dgm:pt modelId="{1B11BD97-D1C4-4A51-9433-CCEF3235B03F}" type="parTrans" cxnId="{AB4075EB-D012-45C9-8F39-3336E484F2D8}">
      <dgm:prSet/>
      <dgm:spPr/>
      <dgm:t>
        <a:bodyPr/>
        <a:lstStyle/>
        <a:p>
          <a:endParaRPr lang="en-US"/>
        </a:p>
      </dgm:t>
    </dgm:pt>
    <dgm:pt modelId="{F302539C-BDD9-4D32-9D56-C03C7C1410E7}" type="sibTrans" cxnId="{AB4075EB-D012-45C9-8F39-3336E484F2D8}">
      <dgm:prSet/>
      <dgm:spPr/>
      <dgm:t>
        <a:bodyPr/>
        <a:lstStyle/>
        <a:p>
          <a:endParaRPr lang="en-US"/>
        </a:p>
      </dgm:t>
    </dgm:pt>
    <dgm:pt modelId="{AF5D47A2-F43E-4A62-BB46-5714F1225BBB}" type="pres">
      <dgm:prSet presAssocID="{99EE0357-0933-4D33-B690-AA4344936602}" presName="diagram" presStyleCnt="0">
        <dgm:presLayoutVars>
          <dgm:chPref val="1"/>
          <dgm:dir/>
          <dgm:animOne val="branch"/>
          <dgm:animLvl val="lvl"/>
          <dgm:resizeHandles/>
        </dgm:presLayoutVars>
      </dgm:prSet>
      <dgm:spPr/>
    </dgm:pt>
    <dgm:pt modelId="{BCD3D343-E58A-4B14-A72A-7D834A35F7EB}" type="pres">
      <dgm:prSet presAssocID="{FB3695E4-E3E3-4B19-9127-D816FF135233}" presName="root" presStyleCnt="0"/>
      <dgm:spPr/>
    </dgm:pt>
    <dgm:pt modelId="{A1C2F4C4-F5C2-494D-A307-34077870F7DD}" type="pres">
      <dgm:prSet presAssocID="{FB3695E4-E3E3-4B19-9127-D816FF135233}" presName="rootComposite" presStyleCnt="0"/>
      <dgm:spPr/>
    </dgm:pt>
    <dgm:pt modelId="{E3257F02-9332-4493-B03D-36979D012D22}" type="pres">
      <dgm:prSet presAssocID="{FB3695E4-E3E3-4B19-9127-D816FF135233}" presName="rootText" presStyleLbl="node1" presStyleIdx="0" presStyleCnt="3"/>
      <dgm:spPr/>
    </dgm:pt>
    <dgm:pt modelId="{2B7370E7-6D7F-435B-83A0-C69DAE0FE675}" type="pres">
      <dgm:prSet presAssocID="{FB3695E4-E3E3-4B19-9127-D816FF135233}" presName="rootConnector" presStyleLbl="node1" presStyleIdx="0" presStyleCnt="3"/>
      <dgm:spPr/>
    </dgm:pt>
    <dgm:pt modelId="{633BC36D-1A66-4BB6-90E5-ADDE2B91EAF5}" type="pres">
      <dgm:prSet presAssocID="{FB3695E4-E3E3-4B19-9127-D816FF135233}" presName="childShape" presStyleCnt="0"/>
      <dgm:spPr/>
    </dgm:pt>
    <dgm:pt modelId="{347E6DDD-567D-425E-86FC-BF0C02B37919}" type="pres">
      <dgm:prSet presAssocID="{0235EB27-CD3A-412C-A01A-80811B57B0FB}" presName="root" presStyleCnt="0"/>
      <dgm:spPr/>
    </dgm:pt>
    <dgm:pt modelId="{220AA442-9624-4F04-B013-9667EB97DB1B}" type="pres">
      <dgm:prSet presAssocID="{0235EB27-CD3A-412C-A01A-80811B57B0FB}" presName="rootComposite" presStyleCnt="0"/>
      <dgm:spPr/>
    </dgm:pt>
    <dgm:pt modelId="{5A733206-478D-49F0-B9AA-FE90B5BEC087}" type="pres">
      <dgm:prSet presAssocID="{0235EB27-CD3A-412C-A01A-80811B57B0FB}" presName="rootText" presStyleLbl="node1" presStyleIdx="1" presStyleCnt="3"/>
      <dgm:spPr/>
    </dgm:pt>
    <dgm:pt modelId="{CF41D58E-93C4-40D9-805B-BB70A4F9F4C9}" type="pres">
      <dgm:prSet presAssocID="{0235EB27-CD3A-412C-A01A-80811B57B0FB}" presName="rootConnector" presStyleLbl="node1" presStyleIdx="1" presStyleCnt="3"/>
      <dgm:spPr/>
    </dgm:pt>
    <dgm:pt modelId="{D172FCBF-DE0D-4803-BF39-84F008B73B5D}" type="pres">
      <dgm:prSet presAssocID="{0235EB27-CD3A-412C-A01A-80811B57B0FB}" presName="childShape" presStyleCnt="0"/>
      <dgm:spPr/>
    </dgm:pt>
    <dgm:pt modelId="{1F38A2B4-3314-4521-A7D6-C9AE7E84B83E}" type="pres">
      <dgm:prSet presAssocID="{0A5DACA5-FEB1-4226-A660-C134774E01AA}" presName="Name13" presStyleLbl="parChTrans1D2" presStyleIdx="0" presStyleCnt="1"/>
      <dgm:spPr/>
    </dgm:pt>
    <dgm:pt modelId="{C79E116A-8171-4530-9EF6-569073FA20B5}" type="pres">
      <dgm:prSet presAssocID="{D9EA5BA8-EAB2-4937-9249-556BE1BA3900}" presName="childText" presStyleLbl="bgAcc1" presStyleIdx="0" presStyleCnt="1" custScaleX="267548" custLinFactNeighborX="-94902" custLinFactNeighborY="87834">
        <dgm:presLayoutVars>
          <dgm:bulletEnabled val="1"/>
        </dgm:presLayoutVars>
      </dgm:prSet>
      <dgm:spPr/>
    </dgm:pt>
    <dgm:pt modelId="{884D0C3A-CCE0-43B8-AA60-993BEF2654B6}" type="pres">
      <dgm:prSet presAssocID="{0689A23F-1A60-483F-B7C1-CD478F42FCE8}" presName="root" presStyleCnt="0"/>
      <dgm:spPr/>
    </dgm:pt>
    <dgm:pt modelId="{732AFD05-CC2D-47F9-AAB5-1C4119470829}" type="pres">
      <dgm:prSet presAssocID="{0689A23F-1A60-483F-B7C1-CD478F42FCE8}" presName="rootComposite" presStyleCnt="0"/>
      <dgm:spPr/>
    </dgm:pt>
    <dgm:pt modelId="{2BDE68FF-96D8-4F6A-9FAE-E4F2F2E2C37E}" type="pres">
      <dgm:prSet presAssocID="{0689A23F-1A60-483F-B7C1-CD478F42FCE8}" presName="rootText" presStyleLbl="node1" presStyleIdx="2" presStyleCnt="3"/>
      <dgm:spPr/>
    </dgm:pt>
    <dgm:pt modelId="{6D6D09A6-4515-41E8-9BF3-B4C81198E54B}" type="pres">
      <dgm:prSet presAssocID="{0689A23F-1A60-483F-B7C1-CD478F42FCE8}" presName="rootConnector" presStyleLbl="node1" presStyleIdx="2" presStyleCnt="3"/>
      <dgm:spPr/>
    </dgm:pt>
    <dgm:pt modelId="{9C9B780C-8F11-40EA-93E0-684956096921}" type="pres">
      <dgm:prSet presAssocID="{0689A23F-1A60-483F-B7C1-CD478F42FCE8}" presName="childShape" presStyleCnt="0"/>
      <dgm:spPr/>
    </dgm:pt>
  </dgm:ptLst>
  <dgm:cxnLst>
    <dgm:cxn modelId="{37174F0C-F202-45A1-A201-FCDEEB51453F}" type="presOf" srcId="{0235EB27-CD3A-412C-A01A-80811B57B0FB}" destId="{CF41D58E-93C4-40D9-805B-BB70A4F9F4C9}" srcOrd="1" destOrd="0" presId="urn:microsoft.com/office/officeart/2005/8/layout/hierarchy3"/>
    <dgm:cxn modelId="{A1609D18-04C5-4289-B84A-E986365EA56B}" type="presOf" srcId="{0A5DACA5-FEB1-4226-A660-C134774E01AA}" destId="{1F38A2B4-3314-4521-A7D6-C9AE7E84B83E}" srcOrd="0" destOrd="0" presId="urn:microsoft.com/office/officeart/2005/8/layout/hierarchy3"/>
    <dgm:cxn modelId="{0ABCE01D-8AF4-4BDC-8F8D-8A85E0C08A4E}" type="presOf" srcId="{FB3695E4-E3E3-4B19-9127-D816FF135233}" destId="{E3257F02-9332-4493-B03D-36979D012D22}" srcOrd="0" destOrd="0" presId="urn:microsoft.com/office/officeart/2005/8/layout/hierarchy3"/>
    <dgm:cxn modelId="{D718C544-64C6-4DB2-A31F-AA6FA327A856}" type="presOf" srcId="{0235EB27-CD3A-412C-A01A-80811B57B0FB}" destId="{5A733206-478D-49F0-B9AA-FE90B5BEC087}" srcOrd="0" destOrd="0" presId="urn:microsoft.com/office/officeart/2005/8/layout/hierarchy3"/>
    <dgm:cxn modelId="{FB9D8252-C943-42C8-9DEE-E08739041A7A}" type="presOf" srcId="{0689A23F-1A60-483F-B7C1-CD478F42FCE8}" destId="{2BDE68FF-96D8-4F6A-9FAE-E4F2F2E2C37E}" srcOrd="0" destOrd="0" presId="urn:microsoft.com/office/officeart/2005/8/layout/hierarchy3"/>
    <dgm:cxn modelId="{DB7B5255-7B04-4CC4-9547-9A305BAE279A}" type="presOf" srcId="{FB3695E4-E3E3-4B19-9127-D816FF135233}" destId="{2B7370E7-6D7F-435B-83A0-C69DAE0FE675}" srcOrd="1" destOrd="0" presId="urn:microsoft.com/office/officeart/2005/8/layout/hierarchy3"/>
    <dgm:cxn modelId="{005F51A5-1FD3-4E57-8E10-04871A9954B6}" srcId="{99EE0357-0933-4D33-B690-AA4344936602}" destId="{0235EB27-CD3A-412C-A01A-80811B57B0FB}" srcOrd="1" destOrd="0" parTransId="{B1473EF9-E0A4-4EC3-90E8-9BD0CCEAC34A}" sibTransId="{8280B9D1-0753-4776-97E8-B19E79593D28}"/>
    <dgm:cxn modelId="{9DA9E3A6-B650-4089-BD31-DEE641997722}" srcId="{0235EB27-CD3A-412C-A01A-80811B57B0FB}" destId="{D9EA5BA8-EAB2-4937-9249-556BE1BA3900}" srcOrd="0" destOrd="0" parTransId="{0A5DACA5-FEB1-4226-A660-C134774E01AA}" sibTransId="{AEB3F111-F9D0-4BD5-A39A-011E01A3E950}"/>
    <dgm:cxn modelId="{374146AF-64B2-41E3-93BA-AFC3F5079AE1}" type="presOf" srcId="{0689A23F-1A60-483F-B7C1-CD478F42FCE8}" destId="{6D6D09A6-4515-41E8-9BF3-B4C81198E54B}" srcOrd="1" destOrd="0" presId="urn:microsoft.com/office/officeart/2005/8/layout/hierarchy3"/>
    <dgm:cxn modelId="{B44F65BF-7E1B-417A-8F55-0A2DC833715A}" srcId="{99EE0357-0933-4D33-B690-AA4344936602}" destId="{FB3695E4-E3E3-4B19-9127-D816FF135233}" srcOrd="0" destOrd="0" parTransId="{B4A36AE3-C9E4-42A2-94D1-C8D97B48DAEE}" sibTransId="{27D12AC1-6484-47D4-B1E0-2FC16B91DAE8}"/>
    <dgm:cxn modelId="{C8D0DBC6-A6D8-44A9-8A66-80EA8A7DF7BB}" type="presOf" srcId="{99EE0357-0933-4D33-B690-AA4344936602}" destId="{AF5D47A2-F43E-4A62-BB46-5714F1225BBB}" srcOrd="0" destOrd="0" presId="urn:microsoft.com/office/officeart/2005/8/layout/hierarchy3"/>
    <dgm:cxn modelId="{989DE4C8-9411-46BE-B25A-6932116AA702}" type="presOf" srcId="{D9EA5BA8-EAB2-4937-9249-556BE1BA3900}" destId="{C79E116A-8171-4530-9EF6-569073FA20B5}" srcOrd="0" destOrd="0" presId="urn:microsoft.com/office/officeart/2005/8/layout/hierarchy3"/>
    <dgm:cxn modelId="{AB4075EB-D012-45C9-8F39-3336E484F2D8}" srcId="{99EE0357-0933-4D33-B690-AA4344936602}" destId="{0689A23F-1A60-483F-B7C1-CD478F42FCE8}" srcOrd="2" destOrd="0" parTransId="{1B11BD97-D1C4-4A51-9433-CCEF3235B03F}" sibTransId="{F302539C-BDD9-4D32-9D56-C03C7C1410E7}"/>
    <dgm:cxn modelId="{5D61DDDF-AB3C-4DCB-BD2B-049B75D064EE}" type="presParOf" srcId="{AF5D47A2-F43E-4A62-BB46-5714F1225BBB}" destId="{BCD3D343-E58A-4B14-A72A-7D834A35F7EB}" srcOrd="0" destOrd="0" presId="urn:microsoft.com/office/officeart/2005/8/layout/hierarchy3"/>
    <dgm:cxn modelId="{5539AB8D-7AE3-47EA-9FA2-BB227F1D7B95}" type="presParOf" srcId="{BCD3D343-E58A-4B14-A72A-7D834A35F7EB}" destId="{A1C2F4C4-F5C2-494D-A307-34077870F7DD}" srcOrd="0" destOrd="0" presId="urn:microsoft.com/office/officeart/2005/8/layout/hierarchy3"/>
    <dgm:cxn modelId="{274E3B4C-016B-434E-917C-790751EC122E}" type="presParOf" srcId="{A1C2F4C4-F5C2-494D-A307-34077870F7DD}" destId="{E3257F02-9332-4493-B03D-36979D012D22}" srcOrd="0" destOrd="0" presId="urn:microsoft.com/office/officeart/2005/8/layout/hierarchy3"/>
    <dgm:cxn modelId="{C5AF677E-3E59-4E43-A9F9-50316B0A4A52}" type="presParOf" srcId="{A1C2F4C4-F5C2-494D-A307-34077870F7DD}" destId="{2B7370E7-6D7F-435B-83A0-C69DAE0FE675}" srcOrd="1" destOrd="0" presId="urn:microsoft.com/office/officeart/2005/8/layout/hierarchy3"/>
    <dgm:cxn modelId="{2D84892A-FC77-4D6E-A8BB-3C19FE5C1B0D}" type="presParOf" srcId="{BCD3D343-E58A-4B14-A72A-7D834A35F7EB}" destId="{633BC36D-1A66-4BB6-90E5-ADDE2B91EAF5}" srcOrd="1" destOrd="0" presId="urn:microsoft.com/office/officeart/2005/8/layout/hierarchy3"/>
    <dgm:cxn modelId="{C4E2758E-26A3-44FB-A404-2C57E943F349}" type="presParOf" srcId="{AF5D47A2-F43E-4A62-BB46-5714F1225BBB}" destId="{347E6DDD-567D-425E-86FC-BF0C02B37919}" srcOrd="1" destOrd="0" presId="urn:microsoft.com/office/officeart/2005/8/layout/hierarchy3"/>
    <dgm:cxn modelId="{C3BED0A1-E54B-4A1E-9D04-68B8D4C91A4E}" type="presParOf" srcId="{347E6DDD-567D-425E-86FC-BF0C02B37919}" destId="{220AA442-9624-4F04-B013-9667EB97DB1B}" srcOrd="0" destOrd="0" presId="urn:microsoft.com/office/officeart/2005/8/layout/hierarchy3"/>
    <dgm:cxn modelId="{B04AD529-03F5-48FF-843C-77C7260E650A}" type="presParOf" srcId="{220AA442-9624-4F04-B013-9667EB97DB1B}" destId="{5A733206-478D-49F0-B9AA-FE90B5BEC087}" srcOrd="0" destOrd="0" presId="urn:microsoft.com/office/officeart/2005/8/layout/hierarchy3"/>
    <dgm:cxn modelId="{FC853FF8-F394-4966-871A-8D527C941BB2}" type="presParOf" srcId="{220AA442-9624-4F04-B013-9667EB97DB1B}" destId="{CF41D58E-93C4-40D9-805B-BB70A4F9F4C9}" srcOrd="1" destOrd="0" presId="urn:microsoft.com/office/officeart/2005/8/layout/hierarchy3"/>
    <dgm:cxn modelId="{DA334CEF-4C00-4F36-B61E-F87F8A8D7B83}" type="presParOf" srcId="{347E6DDD-567D-425E-86FC-BF0C02B37919}" destId="{D172FCBF-DE0D-4803-BF39-84F008B73B5D}" srcOrd="1" destOrd="0" presId="urn:microsoft.com/office/officeart/2005/8/layout/hierarchy3"/>
    <dgm:cxn modelId="{92C95743-16F8-4660-AC47-2479A091DA6C}" type="presParOf" srcId="{D172FCBF-DE0D-4803-BF39-84F008B73B5D}" destId="{1F38A2B4-3314-4521-A7D6-C9AE7E84B83E}" srcOrd="0" destOrd="0" presId="urn:microsoft.com/office/officeart/2005/8/layout/hierarchy3"/>
    <dgm:cxn modelId="{05B5BD17-B9DF-43CC-89C3-088B19516905}" type="presParOf" srcId="{D172FCBF-DE0D-4803-BF39-84F008B73B5D}" destId="{C79E116A-8171-4530-9EF6-569073FA20B5}" srcOrd="1" destOrd="0" presId="urn:microsoft.com/office/officeart/2005/8/layout/hierarchy3"/>
    <dgm:cxn modelId="{07562A85-A818-423A-814E-231C8ABDB0DA}" type="presParOf" srcId="{AF5D47A2-F43E-4A62-BB46-5714F1225BBB}" destId="{884D0C3A-CCE0-43B8-AA60-993BEF2654B6}" srcOrd="2" destOrd="0" presId="urn:microsoft.com/office/officeart/2005/8/layout/hierarchy3"/>
    <dgm:cxn modelId="{1533ADBF-E88C-4728-A142-E6922577D238}" type="presParOf" srcId="{884D0C3A-CCE0-43B8-AA60-993BEF2654B6}" destId="{732AFD05-CC2D-47F9-AAB5-1C4119470829}" srcOrd="0" destOrd="0" presId="urn:microsoft.com/office/officeart/2005/8/layout/hierarchy3"/>
    <dgm:cxn modelId="{5FCC0629-FDAA-4789-B659-D31A919728AC}" type="presParOf" srcId="{732AFD05-CC2D-47F9-AAB5-1C4119470829}" destId="{2BDE68FF-96D8-4F6A-9FAE-E4F2F2E2C37E}" srcOrd="0" destOrd="0" presId="urn:microsoft.com/office/officeart/2005/8/layout/hierarchy3"/>
    <dgm:cxn modelId="{1D4DF284-373E-479A-A4E0-4D2E32B579D7}" type="presParOf" srcId="{732AFD05-CC2D-47F9-AAB5-1C4119470829}" destId="{6D6D09A6-4515-41E8-9BF3-B4C81198E54B}" srcOrd="1" destOrd="0" presId="urn:microsoft.com/office/officeart/2005/8/layout/hierarchy3"/>
    <dgm:cxn modelId="{30A9DF52-268F-4E1C-94C9-243D107EF70C}" type="presParOf" srcId="{884D0C3A-CCE0-43B8-AA60-993BEF2654B6}" destId="{9C9B780C-8F11-40EA-93E0-68495609692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3EBF1B-AD94-4E77-8CEA-FF3244D58A2B}" type="doc">
      <dgm:prSet loTypeId="urn:microsoft.com/office/officeart/2016/7/layout/LinearArrowProcessNumbered" loCatId="process" qsTypeId="urn:microsoft.com/office/officeart/2005/8/quickstyle/simple1" qsCatId="simple" csTypeId="urn:microsoft.com/office/officeart/2005/8/colors/accent1_2" csCatId="accent1"/>
      <dgm:spPr/>
      <dgm:t>
        <a:bodyPr/>
        <a:lstStyle/>
        <a:p>
          <a:endParaRPr lang="en-US"/>
        </a:p>
      </dgm:t>
    </dgm:pt>
    <dgm:pt modelId="{502120E1-6F77-4722-B9FE-4B0CFFB4F855}">
      <dgm:prSet custT="1"/>
      <dgm:spPr/>
      <dgm:t>
        <a:bodyPr/>
        <a:lstStyle/>
        <a:p>
          <a:r>
            <a:rPr lang="en-US" sz="1400" dirty="0"/>
            <a:t>Develop regional service strategies </a:t>
          </a:r>
        </a:p>
      </dgm:t>
    </dgm:pt>
    <dgm:pt modelId="{D36A8B78-CC16-40C1-846E-187C2E3F9E8D}" type="parTrans" cxnId="{130EC5E5-1989-4B2C-A348-D5BF049EC78C}">
      <dgm:prSet/>
      <dgm:spPr/>
      <dgm:t>
        <a:bodyPr/>
        <a:lstStyle/>
        <a:p>
          <a:endParaRPr lang="en-US"/>
        </a:p>
      </dgm:t>
    </dgm:pt>
    <dgm:pt modelId="{C84328BD-AAA3-4955-9AE7-74A83F02F319}" type="sibTrans" cxnId="{130EC5E5-1989-4B2C-A348-D5BF049EC78C}">
      <dgm:prSet phldrT="1" phldr="0"/>
      <dgm:spPr/>
      <dgm:t>
        <a:bodyPr/>
        <a:lstStyle/>
        <a:p>
          <a:r>
            <a:rPr lang="en-US"/>
            <a:t>1</a:t>
          </a:r>
        </a:p>
      </dgm:t>
    </dgm:pt>
    <dgm:pt modelId="{80DD67B7-04A6-478B-9292-E3499D483B13}">
      <dgm:prSet custT="1"/>
      <dgm:spPr/>
      <dgm:t>
        <a:bodyPr/>
        <a:lstStyle/>
        <a:p>
          <a:r>
            <a:rPr lang="en-US" sz="1400" dirty="0"/>
            <a:t>Encourage regionalization, consolidation, and partnerships </a:t>
          </a:r>
        </a:p>
      </dgm:t>
    </dgm:pt>
    <dgm:pt modelId="{20DFC75B-7EE4-47BA-8284-45AF9CB24D99}" type="parTrans" cxnId="{38F1F7D6-9B1F-40FE-90FA-1A9A3D6226D9}">
      <dgm:prSet/>
      <dgm:spPr/>
      <dgm:t>
        <a:bodyPr/>
        <a:lstStyle/>
        <a:p>
          <a:endParaRPr lang="en-US"/>
        </a:p>
      </dgm:t>
    </dgm:pt>
    <dgm:pt modelId="{D4FCD403-2C78-4910-B29F-78E6FDF75EC2}" type="sibTrans" cxnId="{38F1F7D6-9B1F-40FE-90FA-1A9A3D6226D9}">
      <dgm:prSet phldrT="2" phldr="0"/>
      <dgm:spPr/>
      <dgm:t>
        <a:bodyPr/>
        <a:lstStyle/>
        <a:p>
          <a:r>
            <a:rPr lang="en-US"/>
            <a:t>2</a:t>
          </a:r>
        </a:p>
      </dgm:t>
    </dgm:pt>
    <dgm:pt modelId="{FD7C72EA-140E-4CD2-A35A-7A099DFC3ED6}">
      <dgm:prSet custT="1"/>
      <dgm:spPr/>
      <dgm:t>
        <a:bodyPr/>
        <a:lstStyle/>
        <a:p>
          <a:r>
            <a:rPr lang="en-US" sz="1400" dirty="0"/>
            <a:t>Eliminate or prevent duplication of service</a:t>
          </a:r>
        </a:p>
      </dgm:t>
    </dgm:pt>
    <dgm:pt modelId="{61D6E67B-2DE8-448B-A49D-1242792F3D30}" type="parTrans" cxnId="{01BCD8DC-DAEF-4289-8B0A-99C913ABA14F}">
      <dgm:prSet/>
      <dgm:spPr/>
      <dgm:t>
        <a:bodyPr/>
        <a:lstStyle/>
        <a:p>
          <a:endParaRPr lang="en-US"/>
        </a:p>
      </dgm:t>
    </dgm:pt>
    <dgm:pt modelId="{EC11F955-FEC8-4B92-9DB7-85EE5C9DCAF7}" type="sibTrans" cxnId="{01BCD8DC-DAEF-4289-8B0A-99C913ABA14F}">
      <dgm:prSet phldrT="3" phldr="0"/>
      <dgm:spPr/>
      <dgm:t>
        <a:bodyPr/>
        <a:lstStyle/>
        <a:p>
          <a:r>
            <a:rPr lang="en-US"/>
            <a:t>3</a:t>
          </a:r>
        </a:p>
      </dgm:t>
    </dgm:pt>
    <dgm:pt modelId="{0ED78CDB-A085-4BC5-94BA-F5D475576F4B}">
      <dgm:prSet custT="1"/>
      <dgm:spPr/>
      <dgm:t>
        <a:bodyPr/>
        <a:lstStyle/>
        <a:p>
          <a:r>
            <a:rPr lang="en-US" sz="1400" dirty="0"/>
            <a:t>Approve and amend water and wastewater projects </a:t>
          </a:r>
        </a:p>
      </dgm:t>
    </dgm:pt>
    <dgm:pt modelId="{B7DCFF67-A5FA-4769-AFA6-DAF34136FB69}" type="parTrans" cxnId="{0834F72D-604C-487E-AF4B-E2D1FA823C56}">
      <dgm:prSet/>
      <dgm:spPr/>
      <dgm:t>
        <a:bodyPr/>
        <a:lstStyle/>
        <a:p>
          <a:endParaRPr lang="en-US"/>
        </a:p>
      </dgm:t>
    </dgm:pt>
    <dgm:pt modelId="{40B6735B-EF7C-4BFE-B13A-BB9F44977679}" type="sibTrans" cxnId="{0834F72D-604C-487E-AF4B-E2D1FA823C56}">
      <dgm:prSet phldrT="4" phldr="0"/>
      <dgm:spPr/>
      <dgm:t>
        <a:bodyPr/>
        <a:lstStyle/>
        <a:p>
          <a:r>
            <a:rPr lang="en-US"/>
            <a:t>4</a:t>
          </a:r>
        </a:p>
      </dgm:t>
    </dgm:pt>
    <dgm:pt modelId="{3D64E43F-2D04-4EB4-B999-DE18CBB21306}">
      <dgm:prSet custT="1"/>
      <dgm:spPr/>
      <dgm:t>
        <a:bodyPr/>
        <a:lstStyle/>
        <a:p>
          <a:r>
            <a:rPr lang="en-US" sz="1400" dirty="0"/>
            <a:t>Create a Water Management Plan</a:t>
          </a:r>
        </a:p>
      </dgm:t>
    </dgm:pt>
    <dgm:pt modelId="{B04AF863-E2DE-4BF5-8163-1D67345A3BBD}" type="parTrans" cxnId="{1332CD05-C4B5-4550-999C-8F3D7B87CD1A}">
      <dgm:prSet/>
      <dgm:spPr/>
      <dgm:t>
        <a:bodyPr/>
        <a:lstStyle/>
        <a:p>
          <a:endParaRPr lang="en-US"/>
        </a:p>
      </dgm:t>
    </dgm:pt>
    <dgm:pt modelId="{28CC9CD9-5715-401A-A847-60CF46AD0B70}" type="sibTrans" cxnId="{1332CD05-C4B5-4550-999C-8F3D7B87CD1A}">
      <dgm:prSet phldrT="5" phldr="0"/>
      <dgm:spPr/>
      <dgm:t>
        <a:bodyPr/>
        <a:lstStyle/>
        <a:p>
          <a:r>
            <a:rPr lang="en-US"/>
            <a:t>5</a:t>
          </a:r>
        </a:p>
      </dgm:t>
    </dgm:pt>
    <dgm:pt modelId="{5DA195BA-5639-4E35-B806-FE9BBDF8B0D7}">
      <dgm:prSet custT="1"/>
      <dgm:spPr/>
      <dgm:t>
        <a:bodyPr/>
        <a:lstStyle/>
        <a:p>
          <a:r>
            <a:rPr lang="en-US" sz="1400" dirty="0"/>
            <a:t>Prioritize annual water and wastewater projects </a:t>
          </a:r>
        </a:p>
      </dgm:t>
    </dgm:pt>
    <dgm:pt modelId="{212B4DCA-8D0E-4F45-BD51-7BE3B28EB6F2}" type="parTrans" cxnId="{BEEEC1A5-6EEE-403A-83EF-DBE189227167}">
      <dgm:prSet/>
      <dgm:spPr/>
      <dgm:t>
        <a:bodyPr/>
        <a:lstStyle/>
        <a:p>
          <a:endParaRPr lang="en-US"/>
        </a:p>
      </dgm:t>
    </dgm:pt>
    <dgm:pt modelId="{08D4D889-F820-4022-9A8D-E9CCB763B2C3}" type="sibTrans" cxnId="{BEEEC1A5-6EEE-403A-83EF-DBE189227167}">
      <dgm:prSet phldrT="6" phldr="0"/>
      <dgm:spPr/>
      <dgm:t>
        <a:bodyPr/>
        <a:lstStyle/>
        <a:p>
          <a:r>
            <a:rPr lang="en-US"/>
            <a:t>6</a:t>
          </a:r>
        </a:p>
      </dgm:t>
    </dgm:pt>
    <dgm:pt modelId="{6E4E1BBF-3B1B-40A1-AB1A-715B490AACAD}">
      <dgm:prSet custT="1"/>
      <dgm:spPr/>
      <dgm:t>
        <a:bodyPr/>
        <a:lstStyle/>
        <a:p>
          <a:r>
            <a:rPr lang="en-US" sz="1400" dirty="0"/>
            <a:t>Serve as a forum for important information, discussion on common issues, and training</a:t>
          </a:r>
        </a:p>
      </dgm:t>
    </dgm:pt>
    <dgm:pt modelId="{DE28C309-31AB-4FEC-9A1C-F9CDE7C0D9A0}" type="parTrans" cxnId="{C5B186E0-CA96-4B60-83B8-2435220F1513}">
      <dgm:prSet/>
      <dgm:spPr/>
      <dgm:t>
        <a:bodyPr/>
        <a:lstStyle/>
        <a:p>
          <a:endParaRPr lang="en-US"/>
        </a:p>
      </dgm:t>
    </dgm:pt>
    <dgm:pt modelId="{ADAAB5BE-FB87-442C-BFCF-D8B690424CCB}" type="sibTrans" cxnId="{C5B186E0-CA96-4B60-83B8-2435220F1513}">
      <dgm:prSet phldrT="7" phldr="0"/>
      <dgm:spPr/>
      <dgm:t>
        <a:bodyPr/>
        <a:lstStyle/>
        <a:p>
          <a:r>
            <a:rPr lang="en-US"/>
            <a:t>7</a:t>
          </a:r>
        </a:p>
      </dgm:t>
    </dgm:pt>
    <dgm:pt modelId="{7A6B4ADE-A9DD-4FF7-8682-377463F3723C}" type="pres">
      <dgm:prSet presAssocID="{233EBF1B-AD94-4E77-8CEA-FF3244D58A2B}" presName="linearFlow" presStyleCnt="0">
        <dgm:presLayoutVars>
          <dgm:dir/>
          <dgm:animLvl val="lvl"/>
          <dgm:resizeHandles val="exact"/>
        </dgm:presLayoutVars>
      </dgm:prSet>
      <dgm:spPr/>
    </dgm:pt>
    <dgm:pt modelId="{91A8353E-A41C-4A86-BDDB-EC2245443AEC}" type="pres">
      <dgm:prSet presAssocID="{502120E1-6F77-4722-B9FE-4B0CFFB4F855}" presName="compositeNode" presStyleCnt="0"/>
      <dgm:spPr/>
    </dgm:pt>
    <dgm:pt modelId="{C48C044C-6197-47F9-99CD-CADD5F6548E3}" type="pres">
      <dgm:prSet presAssocID="{502120E1-6F77-4722-B9FE-4B0CFFB4F855}" presName="parTx" presStyleLbl="node1" presStyleIdx="0" presStyleCnt="0">
        <dgm:presLayoutVars>
          <dgm:chMax val="0"/>
          <dgm:chPref val="0"/>
          <dgm:bulletEnabled val="1"/>
        </dgm:presLayoutVars>
      </dgm:prSet>
      <dgm:spPr/>
    </dgm:pt>
    <dgm:pt modelId="{7FD17711-5747-422C-A703-C58F9753BFFB}" type="pres">
      <dgm:prSet presAssocID="{502120E1-6F77-4722-B9FE-4B0CFFB4F855}" presName="parSh" presStyleCnt="0"/>
      <dgm:spPr/>
    </dgm:pt>
    <dgm:pt modelId="{35C43751-237F-4795-B91B-EBF9A1DC599A}" type="pres">
      <dgm:prSet presAssocID="{502120E1-6F77-4722-B9FE-4B0CFFB4F855}" presName="lineNode" presStyleLbl="alignAccFollowNode1" presStyleIdx="0" presStyleCnt="21"/>
      <dgm:spPr/>
    </dgm:pt>
    <dgm:pt modelId="{39F22252-1A1F-4DAF-81E4-1D2A3248246F}" type="pres">
      <dgm:prSet presAssocID="{502120E1-6F77-4722-B9FE-4B0CFFB4F855}" presName="lineArrowNode" presStyleLbl="alignAccFollowNode1" presStyleIdx="1" presStyleCnt="21"/>
      <dgm:spPr/>
    </dgm:pt>
    <dgm:pt modelId="{E05D96E3-66E8-4E9C-B2F8-1549EF89407D}" type="pres">
      <dgm:prSet presAssocID="{C84328BD-AAA3-4955-9AE7-74A83F02F319}" presName="sibTransNodeCircle" presStyleLbl="alignNode1" presStyleIdx="0" presStyleCnt="7">
        <dgm:presLayoutVars>
          <dgm:chMax val="0"/>
          <dgm:bulletEnabled/>
        </dgm:presLayoutVars>
      </dgm:prSet>
      <dgm:spPr/>
    </dgm:pt>
    <dgm:pt modelId="{6EE5D277-4508-495D-A027-2490DC4713DC}" type="pres">
      <dgm:prSet presAssocID="{C84328BD-AAA3-4955-9AE7-74A83F02F319}" presName="spacerBetweenCircleAndCallout" presStyleCnt="0">
        <dgm:presLayoutVars/>
      </dgm:prSet>
      <dgm:spPr/>
    </dgm:pt>
    <dgm:pt modelId="{A6AC594A-5DF6-4EDE-B5E4-73AD4D7E7353}" type="pres">
      <dgm:prSet presAssocID="{502120E1-6F77-4722-B9FE-4B0CFFB4F855}" presName="nodeText" presStyleLbl="alignAccFollowNode1" presStyleIdx="2" presStyleCnt="21">
        <dgm:presLayoutVars>
          <dgm:bulletEnabled val="1"/>
        </dgm:presLayoutVars>
      </dgm:prSet>
      <dgm:spPr/>
    </dgm:pt>
    <dgm:pt modelId="{EC9B3A84-0BD2-49DC-89FD-DAEA063B88B5}" type="pres">
      <dgm:prSet presAssocID="{C84328BD-AAA3-4955-9AE7-74A83F02F319}" presName="sibTransComposite" presStyleCnt="0"/>
      <dgm:spPr/>
    </dgm:pt>
    <dgm:pt modelId="{2555CB39-7A49-45D8-BB81-CB913DA8B020}" type="pres">
      <dgm:prSet presAssocID="{80DD67B7-04A6-478B-9292-E3499D483B13}" presName="compositeNode" presStyleCnt="0"/>
      <dgm:spPr/>
    </dgm:pt>
    <dgm:pt modelId="{59AB9240-035C-4395-AB0C-76B8176F25BB}" type="pres">
      <dgm:prSet presAssocID="{80DD67B7-04A6-478B-9292-E3499D483B13}" presName="parTx" presStyleLbl="node1" presStyleIdx="0" presStyleCnt="0">
        <dgm:presLayoutVars>
          <dgm:chMax val="0"/>
          <dgm:chPref val="0"/>
          <dgm:bulletEnabled val="1"/>
        </dgm:presLayoutVars>
      </dgm:prSet>
      <dgm:spPr/>
    </dgm:pt>
    <dgm:pt modelId="{33BE562E-A754-41A8-9673-967F21332DCA}" type="pres">
      <dgm:prSet presAssocID="{80DD67B7-04A6-478B-9292-E3499D483B13}" presName="parSh" presStyleCnt="0"/>
      <dgm:spPr/>
    </dgm:pt>
    <dgm:pt modelId="{80C42585-C998-4A07-9EE6-0797D43C3D93}" type="pres">
      <dgm:prSet presAssocID="{80DD67B7-04A6-478B-9292-E3499D483B13}" presName="lineNode" presStyleLbl="alignAccFollowNode1" presStyleIdx="3" presStyleCnt="21"/>
      <dgm:spPr/>
    </dgm:pt>
    <dgm:pt modelId="{4D4816FE-DD9E-4A4E-8BA3-BB0B113DF4B5}" type="pres">
      <dgm:prSet presAssocID="{80DD67B7-04A6-478B-9292-E3499D483B13}" presName="lineArrowNode" presStyleLbl="alignAccFollowNode1" presStyleIdx="4" presStyleCnt="21"/>
      <dgm:spPr/>
    </dgm:pt>
    <dgm:pt modelId="{CA57A7C9-F082-4DEF-A4D0-CB1AA4C7C416}" type="pres">
      <dgm:prSet presAssocID="{D4FCD403-2C78-4910-B29F-78E6FDF75EC2}" presName="sibTransNodeCircle" presStyleLbl="alignNode1" presStyleIdx="1" presStyleCnt="7">
        <dgm:presLayoutVars>
          <dgm:chMax val="0"/>
          <dgm:bulletEnabled/>
        </dgm:presLayoutVars>
      </dgm:prSet>
      <dgm:spPr/>
    </dgm:pt>
    <dgm:pt modelId="{B66B25F6-3D16-45AB-AC12-FC255615AF45}" type="pres">
      <dgm:prSet presAssocID="{D4FCD403-2C78-4910-B29F-78E6FDF75EC2}" presName="spacerBetweenCircleAndCallout" presStyleCnt="0">
        <dgm:presLayoutVars/>
      </dgm:prSet>
      <dgm:spPr/>
    </dgm:pt>
    <dgm:pt modelId="{49C46433-4C2B-467A-BD5A-95E51F65450A}" type="pres">
      <dgm:prSet presAssocID="{80DD67B7-04A6-478B-9292-E3499D483B13}" presName="nodeText" presStyleLbl="alignAccFollowNode1" presStyleIdx="5" presStyleCnt="21">
        <dgm:presLayoutVars>
          <dgm:bulletEnabled val="1"/>
        </dgm:presLayoutVars>
      </dgm:prSet>
      <dgm:spPr/>
    </dgm:pt>
    <dgm:pt modelId="{538C8ECB-FFD0-48AC-A0FE-6BFA8B29A56B}" type="pres">
      <dgm:prSet presAssocID="{D4FCD403-2C78-4910-B29F-78E6FDF75EC2}" presName="sibTransComposite" presStyleCnt="0"/>
      <dgm:spPr/>
    </dgm:pt>
    <dgm:pt modelId="{F0FF385C-CC22-4C2C-B0C7-2BF9869E4EBE}" type="pres">
      <dgm:prSet presAssocID="{FD7C72EA-140E-4CD2-A35A-7A099DFC3ED6}" presName="compositeNode" presStyleCnt="0"/>
      <dgm:spPr/>
    </dgm:pt>
    <dgm:pt modelId="{8F6E92E9-DCA1-4A95-A522-56CD9A0F452E}" type="pres">
      <dgm:prSet presAssocID="{FD7C72EA-140E-4CD2-A35A-7A099DFC3ED6}" presName="parTx" presStyleLbl="node1" presStyleIdx="0" presStyleCnt="0">
        <dgm:presLayoutVars>
          <dgm:chMax val="0"/>
          <dgm:chPref val="0"/>
          <dgm:bulletEnabled val="1"/>
        </dgm:presLayoutVars>
      </dgm:prSet>
      <dgm:spPr/>
    </dgm:pt>
    <dgm:pt modelId="{CF4B7EDE-EF92-448F-9BD4-212885EDB652}" type="pres">
      <dgm:prSet presAssocID="{FD7C72EA-140E-4CD2-A35A-7A099DFC3ED6}" presName="parSh" presStyleCnt="0"/>
      <dgm:spPr/>
    </dgm:pt>
    <dgm:pt modelId="{72975625-D7A8-4F5F-BD2C-3544A6BA6BE7}" type="pres">
      <dgm:prSet presAssocID="{FD7C72EA-140E-4CD2-A35A-7A099DFC3ED6}" presName="lineNode" presStyleLbl="alignAccFollowNode1" presStyleIdx="6" presStyleCnt="21"/>
      <dgm:spPr/>
    </dgm:pt>
    <dgm:pt modelId="{716D23E3-AF51-41E9-A53D-6A536C55009A}" type="pres">
      <dgm:prSet presAssocID="{FD7C72EA-140E-4CD2-A35A-7A099DFC3ED6}" presName="lineArrowNode" presStyleLbl="alignAccFollowNode1" presStyleIdx="7" presStyleCnt="21"/>
      <dgm:spPr/>
    </dgm:pt>
    <dgm:pt modelId="{683D25A9-1566-40F7-87FA-82E229AAF9D8}" type="pres">
      <dgm:prSet presAssocID="{EC11F955-FEC8-4B92-9DB7-85EE5C9DCAF7}" presName="sibTransNodeCircle" presStyleLbl="alignNode1" presStyleIdx="2" presStyleCnt="7">
        <dgm:presLayoutVars>
          <dgm:chMax val="0"/>
          <dgm:bulletEnabled/>
        </dgm:presLayoutVars>
      </dgm:prSet>
      <dgm:spPr/>
    </dgm:pt>
    <dgm:pt modelId="{25447E04-2C90-4B9E-A02D-04EEF90F353E}" type="pres">
      <dgm:prSet presAssocID="{EC11F955-FEC8-4B92-9DB7-85EE5C9DCAF7}" presName="spacerBetweenCircleAndCallout" presStyleCnt="0">
        <dgm:presLayoutVars/>
      </dgm:prSet>
      <dgm:spPr/>
    </dgm:pt>
    <dgm:pt modelId="{5F7D0EC9-1651-4DE9-ACB6-88C50C9DCBC7}" type="pres">
      <dgm:prSet presAssocID="{FD7C72EA-140E-4CD2-A35A-7A099DFC3ED6}" presName="nodeText" presStyleLbl="alignAccFollowNode1" presStyleIdx="8" presStyleCnt="21">
        <dgm:presLayoutVars>
          <dgm:bulletEnabled val="1"/>
        </dgm:presLayoutVars>
      </dgm:prSet>
      <dgm:spPr/>
    </dgm:pt>
    <dgm:pt modelId="{9A8D77A4-0CD8-4DAF-AD0E-BF50DD7394A2}" type="pres">
      <dgm:prSet presAssocID="{EC11F955-FEC8-4B92-9DB7-85EE5C9DCAF7}" presName="sibTransComposite" presStyleCnt="0"/>
      <dgm:spPr/>
    </dgm:pt>
    <dgm:pt modelId="{6E635C4E-2587-453D-B0B2-DBAF7885E8B1}" type="pres">
      <dgm:prSet presAssocID="{0ED78CDB-A085-4BC5-94BA-F5D475576F4B}" presName="compositeNode" presStyleCnt="0"/>
      <dgm:spPr/>
    </dgm:pt>
    <dgm:pt modelId="{10154B8B-5A9D-44D2-9177-EB704B79D795}" type="pres">
      <dgm:prSet presAssocID="{0ED78CDB-A085-4BC5-94BA-F5D475576F4B}" presName="parTx" presStyleLbl="node1" presStyleIdx="0" presStyleCnt="0">
        <dgm:presLayoutVars>
          <dgm:chMax val="0"/>
          <dgm:chPref val="0"/>
          <dgm:bulletEnabled val="1"/>
        </dgm:presLayoutVars>
      </dgm:prSet>
      <dgm:spPr/>
    </dgm:pt>
    <dgm:pt modelId="{4DB9F22E-77B2-44D3-821E-7D0BBB246E59}" type="pres">
      <dgm:prSet presAssocID="{0ED78CDB-A085-4BC5-94BA-F5D475576F4B}" presName="parSh" presStyleCnt="0"/>
      <dgm:spPr/>
    </dgm:pt>
    <dgm:pt modelId="{3F6CF984-6AA0-4AFD-9221-02771067B766}" type="pres">
      <dgm:prSet presAssocID="{0ED78CDB-A085-4BC5-94BA-F5D475576F4B}" presName="lineNode" presStyleLbl="alignAccFollowNode1" presStyleIdx="9" presStyleCnt="21"/>
      <dgm:spPr/>
    </dgm:pt>
    <dgm:pt modelId="{069693E3-845E-4F63-A2C1-410DB50856E7}" type="pres">
      <dgm:prSet presAssocID="{0ED78CDB-A085-4BC5-94BA-F5D475576F4B}" presName="lineArrowNode" presStyleLbl="alignAccFollowNode1" presStyleIdx="10" presStyleCnt="21"/>
      <dgm:spPr/>
    </dgm:pt>
    <dgm:pt modelId="{7EEC3EAB-AB04-42E4-A9D5-C823B3997CFA}" type="pres">
      <dgm:prSet presAssocID="{40B6735B-EF7C-4BFE-B13A-BB9F44977679}" presName="sibTransNodeCircle" presStyleLbl="alignNode1" presStyleIdx="3" presStyleCnt="7">
        <dgm:presLayoutVars>
          <dgm:chMax val="0"/>
          <dgm:bulletEnabled/>
        </dgm:presLayoutVars>
      </dgm:prSet>
      <dgm:spPr/>
    </dgm:pt>
    <dgm:pt modelId="{2CE1B1D3-A3A9-4578-88BC-D3BD1EC955BC}" type="pres">
      <dgm:prSet presAssocID="{40B6735B-EF7C-4BFE-B13A-BB9F44977679}" presName="spacerBetweenCircleAndCallout" presStyleCnt="0">
        <dgm:presLayoutVars/>
      </dgm:prSet>
      <dgm:spPr/>
    </dgm:pt>
    <dgm:pt modelId="{AAA16D5A-81A0-418B-892A-2EF2CCE0E691}" type="pres">
      <dgm:prSet presAssocID="{0ED78CDB-A085-4BC5-94BA-F5D475576F4B}" presName="nodeText" presStyleLbl="alignAccFollowNode1" presStyleIdx="11" presStyleCnt="21">
        <dgm:presLayoutVars>
          <dgm:bulletEnabled val="1"/>
        </dgm:presLayoutVars>
      </dgm:prSet>
      <dgm:spPr/>
    </dgm:pt>
    <dgm:pt modelId="{51FB7A34-BC00-4E0D-9B48-C5A5BBA80D76}" type="pres">
      <dgm:prSet presAssocID="{40B6735B-EF7C-4BFE-B13A-BB9F44977679}" presName="sibTransComposite" presStyleCnt="0"/>
      <dgm:spPr/>
    </dgm:pt>
    <dgm:pt modelId="{F7872336-ABB9-4B09-BD09-9D9D0834E6DB}" type="pres">
      <dgm:prSet presAssocID="{3D64E43F-2D04-4EB4-B999-DE18CBB21306}" presName="compositeNode" presStyleCnt="0"/>
      <dgm:spPr/>
    </dgm:pt>
    <dgm:pt modelId="{43A5CA27-7935-4FF2-8A52-E51694534025}" type="pres">
      <dgm:prSet presAssocID="{3D64E43F-2D04-4EB4-B999-DE18CBB21306}" presName="parTx" presStyleLbl="node1" presStyleIdx="0" presStyleCnt="0">
        <dgm:presLayoutVars>
          <dgm:chMax val="0"/>
          <dgm:chPref val="0"/>
          <dgm:bulletEnabled val="1"/>
        </dgm:presLayoutVars>
      </dgm:prSet>
      <dgm:spPr/>
    </dgm:pt>
    <dgm:pt modelId="{793B05A2-B927-4C9E-8497-4545B5AC288B}" type="pres">
      <dgm:prSet presAssocID="{3D64E43F-2D04-4EB4-B999-DE18CBB21306}" presName="parSh" presStyleCnt="0"/>
      <dgm:spPr/>
    </dgm:pt>
    <dgm:pt modelId="{E0AA70F2-FA46-4B61-BCCC-F81B3A009F52}" type="pres">
      <dgm:prSet presAssocID="{3D64E43F-2D04-4EB4-B999-DE18CBB21306}" presName="lineNode" presStyleLbl="alignAccFollowNode1" presStyleIdx="12" presStyleCnt="21"/>
      <dgm:spPr/>
    </dgm:pt>
    <dgm:pt modelId="{5E7CB896-E1CA-41E5-9191-6312DADF280F}" type="pres">
      <dgm:prSet presAssocID="{3D64E43F-2D04-4EB4-B999-DE18CBB21306}" presName="lineArrowNode" presStyleLbl="alignAccFollowNode1" presStyleIdx="13" presStyleCnt="21"/>
      <dgm:spPr/>
    </dgm:pt>
    <dgm:pt modelId="{C749084F-A182-40FC-ADC8-C9A7642223B8}" type="pres">
      <dgm:prSet presAssocID="{28CC9CD9-5715-401A-A847-60CF46AD0B70}" presName="sibTransNodeCircle" presStyleLbl="alignNode1" presStyleIdx="4" presStyleCnt="7">
        <dgm:presLayoutVars>
          <dgm:chMax val="0"/>
          <dgm:bulletEnabled/>
        </dgm:presLayoutVars>
      </dgm:prSet>
      <dgm:spPr/>
    </dgm:pt>
    <dgm:pt modelId="{71703725-EBC5-4BF5-921B-C5744404B1D6}" type="pres">
      <dgm:prSet presAssocID="{28CC9CD9-5715-401A-A847-60CF46AD0B70}" presName="spacerBetweenCircleAndCallout" presStyleCnt="0">
        <dgm:presLayoutVars/>
      </dgm:prSet>
      <dgm:spPr/>
    </dgm:pt>
    <dgm:pt modelId="{7E7BF193-ABF3-418B-B790-EAB6F65043C0}" type="pres">
      <dgm:prSet presAssocID="{3D64E43F-2D04-4EB4-B999-DE18CBB21306}" presName="nodeText" presStyleLbl="alignAccFollowNode1" presStyleIdx="14" presStyleCnt="21">
        <dgm:presLayoutVars>
          <dgm:bulletEnabled val="1"/>
        </dgm:presLayoutVars>
      </dgm:prSet>
      <dgm:spPr/>
    </dgm:pt>
    <dgm:pt modelId="{EBDD74B8-6C49-42A1-9EE9-208EA4BB7C11}" type="pres">
      <dgm:prSet presAssocID="{28CC9CD9-5715-401A-A847-60CF46AD0B70}" presName="sibTransComposite" presStyleCnt="0"/>
      <dgm:spPr/>
    </dgm:pt>
    <dgm:pt modelId="{F2DDC2DC-52DC-4CCF-8884-4D597BA43A02}" type="pres">
      <dgm:prSet presAssocID="{5DA195BA-5639-4E35-B806-FE9BBDF8B0D7}" presName="compositeNode" presStyleCnt="0"/>
      <dgm:spPr/>
    </dgm:pt>
    <dgm:pt modelId="{4C143DEA-9DE9-45F8-8DF0-34B91A4F6091}" type="pres">
      <dgm:prSet presAssocID="{5DA195BA-5639-4E35-B806-FE9BBDF8B0D7}" presName="parTx" presStyleLbl="node1" presStyleIdx="0" presStyleCnt="0">
        <dgm:presLayoutVars>
          <dgm:chMax val="0"/>
          <dgm:chPref val="0"/>
          <dgm:bulletEnabled val="1"/>
        </dgm:presLayoutVars>
      </dgm:prSet>
      <dgm:spPr/>
    </dgm:pt>
    <dgm:pt modelId="{9A5A25DD-3435-41E4-A1E0-A9D5B55D00E0}" type="pres">
      <dgm:prSet presAssocID="{5DA195BA-5639-4E35-B806-FE9BBDF8B0D7}" presName="parSh" presStyleCnt="0"/>
      <dgm:spPr/>
    </dgm:pt>
    <dgm:pt modelId="{B340D59D-17D3-47C8-A6D4-BAD557129E27}" type="pres">
      <dgm:prSet presAssocID="{5DA195BA-5639-4E35-B806-FE9BBDF8B0D7}" presName="lineNode" presStyleLbl="alignAccFollowNode1" presStyleIdx="15" presStyleCnt="21"/>
      <dgm:spPr/>
    </dgm:pt>
    <dgm:pt modelId="{AE0AC597-C743-4AD6-878F-78B7CE6CAE25}" type="pres">
      <dgm:prSet presAssocID="{5DA195BA-5639-4E35-B806-FE9BBDF8B0D7}" presName="lineArrowNode" presStyleLbl="alignAccFollowNode1" presStyleIdx="16" presStyleCnt="21"/>
      <dgm:spPr/>
    </dgm:pt>
    <dgm:pt modelId="{C859953B-4425-4F30-94DC-917829C7B45A}" type="pres">
      <dgm:prSet presAssocID="{08D4D889-F820-4022-9A8D-E9CCB763B2C3}" presName="sibTransNodeCircle" presStyleLbl="alignNode1" presStyleIdx="5" presStyleCnt="7">
        <dgm:presLayoutVars>
          <dgm:chMax val="0"/>
          <dgm:bulletEnabled/>
        </dgm:presLayoutVars>
      </dgm:prSet>
      <dgm:spPr/>
    </dgm:pt>
    <dgm:pt modelId="{27CF3B2E-2753-4A0A-87BA-0A85BF6E1AE4}" type="pres">
      <dgm:prSet presAssocID="{08D4D889-F820-4022-9A8D-E9CCB763B2C3}" presName="spacerBetweenCircleAndCallout" presStyleCnt="0">
        <dgm:presLayoutVars/>
      </dgm:prSet>
      <dgm:spPr/>
    </dgm:pt>
    <dgm:pt modelId="{29516F8D-1A3A-4536-925D-0BCF1977901A}" type="pres">
      <dgm:prSet presAssocID="{5DA195BA-5639-4E35-B806-FE9BBDF8B0D7}" presName="nodeText" presStyleLbl="alignAccFollowNode1" presStyleIdx="17" presStyleCnt="21">
        <dgm:presLayoutVars>
          <dgm:bulletEnabled val="1"/>
        </dgm:presLayoutVars>
      </dgm:prSet>
      <dgm:spPr/>
    </dgm:pt>
    <dgm:pt modelId="{F3B6ABE5-FE2D-4DC2-90C3-1D50C1819C4F}" type="pres">
      <dgm:prSet presAssocID="{08D4D889-F820-4022-9A8D-E9CCB763B2C3}" presName="sibTransComposite" presStyleCnt="0"/>
      <dgm:spPr/>
    </dgm:pt>
    <dgm:pt modelId="{A63BAC0B-682D-4508-9608-78D603CD55E7}" type="pres">
      <dgm:prSet presAssocID="{6E4E1BBF-3B1B-40A1-AB1A-715B490AACAD}" presName="compositeNode" presStyleCnt="0"/>
      <dgm:spPr/>
    </dgm:pt>
    <dgm:pt modelId="{B581329F-49D4-4E71-AD3A-9EFDA044E178}" type="pres">
      <dgm:prSet presAssocID="{6E4E1BBF-3B1B-40A1-AB1A-715B490AACAD}" presName="parTx" presStyleLbl="node1" presStyleIdx="0" presStyleCnt="0">
        <dgm:presLayoutVars>
          <dgm:chMax val="0"/>
          <dgm:chPref val="0"/>
          <dgm:bulletEnabled val="1"/>
        </dgm:presLayoutVars>
      </dgm:prSet>
      <dgm:spPr/>
    </dgm:pt>
    <dgm:pt modelId="{BEDE17DC-B4F7-45F6-83C0-22206C78A81F}" type="pres">
      <dgm:prSet presAssocID="{6E4E1BBF-3B1B-40A1-AB1A-715B490AACAD}" presName="parSh" presStyleCnt="0"/>
      <dgm:spPr/>
    </dgm:pt>
    <dgm:pt modelId="{95277568-CDBC-45ED-8861-AC4E82DB924B}" type="pres">
      <dgm:prSet presAssocID="{6E4E1BBF-3B1B-40A1-AB1A-715B490AACAD}" presName="lineNode" presStyleLbl="alignAccFollowNode1" presStyleIdx="18" presStyleCnt="21"/>
      <dgm:spPr/>
    </dgm:pt>
    <dgm:pt modelId="{A8738FD0-7981-4BE5-BD3D-A9C2CA9D310B}" type="pres">
      <dgm:prSet presAssocID="{6E4E1BBF-3B1B-40A1-AB1A-715B490AACAD}" presName="lineArrowNode" presStyleLbl="alignAccFollowNode1" presStyleIdx="19" presStyleCnt="21"/>
      <dgm:spPr/>
    </dgm:pt>
    <dgm:pt modelId="{FB62077B-5F24-4496-BB06-6B7F3EE4C626}" type="pres">
      <dgm:prSet presAssocID="{ADAAB5BE-FB87-442C-BFCF-D8B690424CCB}" presName="sibTransNodeCircle" presStyleLbl="alignNode1" presStyleIdx="6" presStyleCnt="7">
        <dgm:presLayoutVars>
          <dgm:chMax val="0"/>
          <dgm:bulletEnabled/>
        </dgm:presLayoutVars>
      </dgm:prSet>
      <dgm:spPr/>
    </dgm:pt>
    <dgm:pt modelId="{21788E35-A4A7-49A9-80A0-A9749C34FEB7}" type="pres">
      <dgm:prSet presAssocID="{ADAAB5BE-FB87-442C-BFCF-D8B690424CCB}" presName="spacerBetweenCircleAndCallout" presStyleCnt="0">
        <dgm:presLayoutVars/>
      </dgm:prSet>
      <dgm:spPr/>
    </dgm:pt>
    <dgm:pt modelId="{631E365D-C0E1-4639-8374-ABD8E0239DE4}" type="pres">
      <dgm:prSet presAssocID="{6E4E1BBF-3B1B-40A1-AB1A-715B490AACAD}" presName="nodeText" presStyleLbl="alignAccFollowNode1" presStyleIdx="20" presStyleCnt="21">
        <dgm:presLayoutVars>
          <dgm:bulletEnabled val="1"/>
        </dgm:presLayoutVars>
      </dgm:prSet>
      <dgm:spPr/>
    </dgm:pt>
  </dgm:ptLst>
  <dgm:cxnLst>
    <dgm:cxn modelId="{B07FBC03-9773-4D01-9D88-4AEB48AB3221}" type="presOf" srcId="{40B6735B-EF7C-4BFE-B13A-BB9F44977679}" destId="{7EEC3EAB-AB04-42E4-A9D5-C823B3997CFA}" srcOrd="0" destOrd="0" presId="urn:microsoft.com/office/officeart/2016/7/layout/LinearArrowProcessNumbered"/>
    <dgm:cxn modelId="{1332CD05-C4B5-4550-999C-8F3D7B87CD1A}" srcId="{233EBF1B-AD94-4E77-8CEA-FF3244D58A2B}" destId="{3D64E43F-2D04-4EB4-B999-DE18CBB21306}" srcOrd="4" destOrd="0" parTransId="{B04AF863-E2DE-4BF5-8163-1D67345A3BBD}" sibTransId="{28CC9CD9-5715-401A-A847-60CF46AD0B70}"/>
    <dgm:cxn modelId="{488FC812-D93C-4E75-981A-DEB0A700D5B6}" type="presOf" srcId="{FD7C72EA-140E-4CD2-A35A-7A099DFC3ED6}" destId="{5F7D0EC9-1651-4DE9-ACB6-88C50C9DCBC7}" srcOrd="0" destOrd="0" presId="urn:microsoft.com/office/officeart/2016/7/layout/LinearArrowProcessNumbered"/>
    <dgm:cxn modelId="{0834F72D-604C-487E-AF4B-E2D1FA823C56}" srcId="{233EBF1B-AD94-4E77-8CEA-FF3244D58A2B}" destId="{0ED78CDB-A085-4BC5-94BA-F5D475576F4B}" srcOrd="3" destOrd="0" parTransId="{B7DCFF67-A5FA-4769-AFA6-DAF34136FB69}" sibTransId="{40B6735B-EF7C-4BFE-B13A-BB9F44977679}"/>
    <dgm:cxn modelId="{C161703E-58B7-442B-B328-F422D7986701}" type="presOf" srcId="{C84328BD-AAA3-4955-9AE7-74A83F02F319}" destId="{E05D96E3-66E8-4E9C-B2F8-1549EF89407D}" srcOrd="0" destOrd="0" presId="urn:microsoft.com/office/officeart/2016/7/layout/LinearArrowProcessNumbered"/>
    <dgm:cxn modelId="{F3B81963-75C2-47A5-BB8D-BFDC97C7B1BA}" type="presOf" srcId="{08D4D889-F820-4022-9A8D-E9CCB763B2C3}" destId="{C859953B-4425-4F30-94DC-917829C7B45A}" srcOrd="0" destOrd="0" presId="urn:microsoft.com/office/officeart/2016/7/layout/LinearArrowProcessNumbered"/>
    <dgm:cxn modelId="{68779164-4F3E-4BF6-B35D-C79505C6256D}" type="presOf" srcId="{3D64E43F-2D04-4EB4-B999-DE18CBB21306}" destId="{7E7BF193-ABF3-418B-B790-EAB6F65043C0}" srcOrd="0" destOrd="0" presId="urn:microsoft.com/office/officeart/2016/7/layout/LinearArrowProcessNumbered"/>
    <dgm:cxn modelId="{5A95D471-79EE-4DE3-A0F7-549E39370956}" type="presOf" srcId="{EC11F955-FEC8-4B92-9DB7-85EE5C9DCAF7}" destId="{683D25A9-1566-40F7-87FA-82E229AAF9D8}" srcOrd="0" destOrd="0" presId="urn:microsoft.com/office/officeart/2016/7/layout/LinearArrowProcessNumbered"/>
    <dgm:cxn modelId="{3E0EE955-CFF4-47A4-BC82-206DEDE4294B}" type="presOf" srcId="{28CC9CD9-5715-401A-A847-60CF46AD0B70}" destId="{C749084F-A182-40FC-ADC8-C9A7642223B8}" srcOrd="0" destOrd="0" presId="urn:microsoft.com/office/officeart/2016/7/layout/LinearArrowProcessNumbered"/>
    <dgm:cxn modelId="{36D2D392-F1B4-4A7D-851D-62B0F7F24E11}" type="presOf" srcId="{233EBF1B-AD94-4E77-8CEA-FF3244D58A2B}" destId="{7A6B4ADE-A9DD-4FF7-8682-377463F3723C}" srcOrd="0" destOrd="0" presId="urn:microsoft.com/office/officeart/2016/7/layout/LinearArrowProcessNumbered"/>
    <dgm:cxn modelId="{D1E20E9E-6569-43D2-992D-6C6DE0E95424}" type="presOf" srcId="{ADAAB5BE-FB87-442C-BFCF-D8B690424CCB}" destId="{FB62077B-5F24-4496-BB06-6B7F3EE4C626}" srcOrd="0" destOrd="0" presId="urn:microsoft.com/office/officeart/2016/7/layout/LinearArrowProcessNumbered"/>
    <dgm:cxn modelId="{BEEEC1A5-6EEE-403A-83EF-DBE189227167}" srcId="{233EBF1B-AD94-4E77-8CEA-FF3244D58A2B}" destId="{5DA195BA-5639-4E35-B806-FE9BBDF8B0D7}" srcOrd="5" destOrd="0" parTransId="{212B4DCA-8D0E-4F45-BD51-7BE3B28EB6F2}" sibTransId="{08D4D889-F820-4022-9A8D-E9CCB763B2C3}"/>
    <dgm:cxn modelId="{8D9AD6BA-BA43-4621-9F79-2719F75B8DFC}" type="presOf" srcId="{6E4E1BBF-3B1B-40A1-AB1A-715B490AACAD}" destId="{631E365D-C0E1-4639-8374-ABD8E0239DE4}" srcOrd="0" destOrd="0" presId="urn:microsoft.com/office/officeart/2016/7/layout/LinearArrowProcessNumbered"/>
    <dgm:cxn modelId="{32C85FCF-D286-425E-AC7A-61883A1636E9}" type="presOf" srcId="{5DA195BA-5639-4E35-B806-FE9BBDF8B0D7}" destId="{29516F8D-1A3A-4536-925D-0BCF1977901A}" srcOrd="0" destOrd="0" presId="urn:microsoft.com/office/officeart/2016/7/layout/LinearArrowProcessNumbered"/>
    <dgm:cxn modelId="{38F1F7D6-9B1F-40FE-90FA-1A9A3D6226D9}" srcId="{233EBF1B-AD94-4E77-8CEA-FF3244D58A2B}" destId="{80DD67B7-04A6-478B-9292-E3499D483B13}" srcOrd="1" destOrd="0" parTransId="{20DFC75B-7EE4-47BA-8284-45AF9CB24D99}" sibTransId="{D4FCD403-2C78-4910-B29F-78E6FDF75EC2}"/>
    <dgm:cxn modelId="{01BCD8DC-DAEF-4289-8B0A-99C913ABA14F}" srcId="{233EBF1B-AD94-4E77-8CEA-FF3244D58A2B}" destId="{FD7C72EA-140E-4CD2-A35A-7A099DFC3ED6}" srcOrd="2" destOrd="0" parTransId="{61D6E67B-2DE8-448B-A49D-1242792F3D30}" sibTransId="{EC11F955-FEC8-4B92-9DB7-85EE5C9DCAF7}"/>
    <dgm:cxn modelId="{C5B186E0-CA96-4B60-83B8-2435220F1513}" srcId="{233EBF1B-AD94-4E77-8CEA-FF3244D58A2B}" destId="{6E4E1BBF-3B1B-40A1-AB1A-715B490AACAD}" srcOrd="6" destOrd="0" parTransId="{DE28C309-31AB-4FEC-9A1C-F9CDE7C0D9A0}" sibTransId="{ADAAB5BE-FB87-442C-BFCF-D8B690424CCB}"/>
    <dgm:cxn modelId="{130EC5E5-1989-4B2C-A348-D5BF049EC78C}" srcId="{233EBF1B-AD94-4E77-8CEA-FF3244D58A2B}" destId="{502120E1-6F77-4722-B9FE-4B0CFFB4F855}" srcOrd="0" destOrd="0" parTransId="{D36A8B78-CC16-40C1-846E-187C2E3F9E8D}" sibTransId="{C84328BD-AAA3-4955-9AE7-74A83F02F319}"/>
    <dgm:cxn modelId="{B4F486E9-4153-423D-A914-B017D39AB7A4}" type="presOf" srcId="{D4FCD403-2C78-4910-B29F-78E6FDF75EC2}" destId="{CA57A7C9-F082-4DEF-A4D0-CB1AA4C7C416}" srcOrd="0" destOrd="0" presId="urn:microsoft.com/office/officeart/2016/7/layout/LinearArrowProcessNumbered"/>
    <dgm:cxn modelId="{C961ACF5-5762-4850-9486-2D10BB17EC76}" type="presOf" srcId="{80DD67B7-04A6-478B-9292-E3499D483B13}" destId="{49C46433-4C2B-467A-BD5A-95E51F65450A}" srcOrd="0" destOrd="0" presId="urn:microsoft.com/office/officeart/2016/7/layout/LinearArrowProcessNumbered"/>
    <dgm:cxn modelId="{196884F6-CCD2-4F90-9BB6-CCD3F35F166C}" type="presOf" srcId="{502120E1-6F77-4722-B9FE-4B0CFFB4F855}" destId="{A6AC594A-5DF6-4EDE-B5E4-73AD4D7E7353}" srcOrd="0" destOrd="0" presId="urn:microsoft.com/office/officeart/2016/7/layout/LinearArrowProcessNumbered"/>
    <dgm:cxn modelId="{51CF88F7-22CE-4FAC-A633-A6E4154AB41F}" type="presOf" srcId="{0ED78CDB-A085-4BC5-94BA-F5D475576F4B}" destId="{AAA16D5A-81A0-418B-892A-2EF2CCE0E691}" srcOrd="0" destOrd="0" presId="urn:microsoft.com/office/officeart/2016/7/layout/LinearArrowProcessNumbered"/>
    <dgm:cxn modelId="{3BEE20AB-F2EB-4B08-BBC5-68ED40695471}" type="presParOf" srcId="{7A6B4ADE-A9DD-4FF7-8682-377463F3723C}" destId="{91A8353E-A41C-4A86-BDDB-EC2245443AEC}" srcOrd="0" destOrd="0" presId="urn:microsoft.com/office/officeart/2016/7/layout/LinearArrowProcessNumbered"/>
    <dgm:cxn modelId="{0FD8764B-FCA9-48AE-9224-42DD6D308823}" type="presParOf" srcId="{91A8353E-A41C-4A86-BDDB-EC2245443AEC}" destId="{C48C044C-6197-47F9-99CD-CADD5F6548E3}" srcOrd="0" destOrd="0" presId="urn:microsoft.com/office/officeart/2016/7/layout/LinearArrowProcessNumbered"/>
    <dgm:cxn modelId="{E6228F1B-6638-40D7-BB67-C280C03B81B3}" type="presParOf" srcId="{91A8353E-A41C-4A86-BDDB-EC2245443AEC}" destId="{7FD17711-5747-422C-A703-C58F9753BFFB}" srcOrd="1" destOrd="0" presId="urn:microsoft.com/office/officeart/2016/7/layout/LinearArrowProcessNumbered"/>
    <dgm:cxn modelId="{2D08716A-6D4B-4BAD-8791-468DBF527B9B}" type="presParOf" srcId="{7FD17711-5747-422C-A703-C58F9753BFFB}" destId="{35C43751-237F-4795-B91B-EBF9A1DC599A}" srcOrd="0" destOrd="0" presId="urn:microsoft.com/office/officeart/2016/7/layout/LinearArrowProcessNumbered"/>
    <dgm:cxn modelId="{350D30C3-2CAD-4FFB-893F-42DAE75DE634}" type="presParOf" srcId="{7FD17711-5747-422C-A703-C58F9753BFFB}" destId="{39F22252-1A1F-4DAF-81E4-1D2A3248246F}" srcOrd="1" destOrd="0" presId="urn:microsoft.com/office/officeart/2016/7/layout/LinearArrowProcessNumbered"/>
    <dgm:cxn modelId="{A7AD801C-C274-447B-B551-99A3E37C6D4A}" type="presParOf" srcId="{7FD17711-5747-422C-A703-C58F9753BFFB}" destId="{E05D96E3-66E8-4E9C-B2F8-1549EF89407D}" srcOrd="2" destOrd="0" presId="urn:microsoft.com/office/officeart/2016/7/layout/LinearArrowProcessNumbered"/>
    <dgm:cxn modelId="{20974111-7B78-4DE5-9E8F-7914E1082C7B}" type="presParOf" srcId="{7FD17711-5747-422C-A703-C58F9753BFFB}" destId="{6EE5D277-4508-495D-A027-2490DC4713DC}" srcOrd="3" destOrd="0" presId="urn:microsoft.com/office/officeart/2016/7/layout/LinearArrowProcessNumbered"/>
    <dgm:cxn modelId="{61DFB5CB-E105-4929-A3B8-C6C835C1D707}" type="presParOf" srcId="{91A8353E-A41C-4A86-BDDB-EC2245443AEC}" destId="{A6AC594A-5DF6-4EDE-B5E4-73AD4D7E7353}" srcOrd="2" destOrd="0" presId="urn:microsoft.com/office/officeart/2016/7/layout/LinearArrowProcessNumbered"/>
    <dgm:cxn modelId="{DA4B3A1B-5BAB-4217-AA58-5C8F92364EE8}" type="presParOf" srcId="{7A6B4ADE-A9DD-4FF7-8682-377463F3723C}" destId="{EC9B3A84-0BD2-49DC-89FD-DAEA063B88B5}" srcOrd="1" destOrd="0" presId="urn:microsoft.com/office/officeart/2016/7/layout/LinearArrowProcessNumbered"/>
    <dgm:cxn modelId="{0E7113BF-3C8F-43E8-9140-59C7EACC7613}" type="presParOf" srcId="{7A6B4ADE-A9DD-4FF7-8682-377463F3723C}" destId="{2555CB39-7A49-45D8-BB81-CB913DA8B020}" srcOrd="2" destOrd="0" presId="urn:microsoft.com/office/officeart/2016/7/layout/LinearArrowProcessNumbered"/>
    <dgm:cxn modelId="{A35868B9-16EC-4706-BD18-2ABFBCC7338C}" type="presParOf" srcId="{2555CB39-7A49-45D8-BB81-CB913DA8B020}" destId="{59AB9240-035C-4395-AB0C-76B8176F25BB}" srcOrd="0" destOrd="0" presId="urn:microsoft.com/office/officeart/2016/7/layout/LinearArrowProcessNumbered"/>
    <dgm:cxn modelId="{8161485E-CC71-4E3E-9C27-7C76E2206F1E}" type="presParOf" srcId="{2555CB39-7A49-45D8-BB81-CB913DA8B020}" destId="{33BE562E-A754-41A8-9673-967F21332DCA}" srcOrd="1" destOrd="0" presId="urn:microsoft.com/office/officeart/2016/7/layout/LinearArrowProcessNumbered"/>
    <dgm:cxn modelId="{79D3E25B-7394-4557-A0BD-07C07887398E}" type="presParOf" srcId="{33BE562E-A754-41A8-9673-967F21332DCA}" destId="{80C42585-C998-4A07-9EE6-0797D43C3D93}" srcOrd="0" destOrd="0" presId="urn:microsoft.com/office/officeart/2016/7/layout/LinearArrowProcessNumbered"/>
    <dgm:cxn modelId="{A6F3057F-3310-4C9A-820A-966D0A946CB2}" type="presParOf" srcId="{33BE562E-A754-41A8-9673-967F21332DCA}" destId="{4D4816FE-DD9E-4A4E-8BA3-BB0B113DF4B5}" srcOrd="1" destOrd="0" presId="urn:microsoft.com/office/officeart/2016/7/layout/LinearArrowProcessNumbered"/>
    <dgm:cxn modelId="{E58250EC-E213-4704-B57C-4734D50E43F4}" type="presParOf" srcId="{33BE562E-A754-41A8-9673-967F21332DCA}" destId="{CA57A7C9-F082-4DEF-A4D0-CB1AA4C7C416}" srcOrd="2" destOrd="0" presId="urn:microsoft.com/office/officeart/2016/7/layout/LinearArrowProcessNumbered"/>
    <dgm:cxn modelId="{B6C4E7C1-CFF1-439B-9DDD-812AECC9A522}" type="presParOf" srcId="{33BE562E-A754-41A8-9673-967F21332DCA}" destId="{B66B25F6-3D16-45AB-AC12-FC255615AF45}" srcOrd="3" destOrd="0" presId="urn:microsoft.com/office/officeart/2016/7/layout/LinearArrowProcessNumbered"/>
    <dgm:cxn modelId="{F13FC8A9-A8C5-479B-B36B-BC075A31590D}" type="presParOf" srcId="{2555CB39-7A49-45D8-BB81-CB913DA8B020}" destId="{49C46433-4C2B-467A-BD5A-95E51F65450A}" srcOrd="2" destOrd="0" presId="urn:microsoft.com/office/officeart/2016/7/layout/LinearArrowProcessNumbered"/>
    <dgm:cxn modelId="{BD1F98AE-3EFF-4AA5-891A-BE15D3331741}" type="presParOf" srcId="{7A6B4ADE-A9DD-4FF7-8682-377463F3723C}" destId="{538C8ECB-FFD0-48AC-A0FE-6BFA8B29A56B}" srcOrd="3" destOrd="0" presId="urn:microsoft.com/office/officeart/2016/7/layout/LinearArrowProcessNumbered"/>
    <dgm:cxn modelId="{8130C923-E3B0-4717-8643-C04D581B5E8B}" type="presParOf" srcId="{7A6B4ADE-A9DD-4FF7-8682-377463F3723C}" destId="{F0FF385C-CC22-4C2C-B0C7-2BF9869E4EBE}" srcOrd="4" destOrd="0" presId="urn:microsoft.com/office/officeart/2016/7/layout/LinearArrowProcessNumbered"/>
    <dgm:cxn modelId="{25274D8A-071B-4058-88A6-B574B9F58FAC}" type="presParOf" srcId="{F0FF385C-CC22-4C2C-B0C7-2BF9869E4EBE}" destId="{8F6E92E9-DCA1-4A95-A522-56CD9A0F452E}" srcOrd="0" destOrd="0" presId="urn:microsoft.com/office/officeart/2016/7/layout/LinearArrowProcessNumbered"/>
    <dgm:cxn modelId="{C3AFF982-CF08-4DDE-A3A1-064944D0EAE8}" type="presParOf" srcId="{F0FF385C-CC22-4C2C-B0C7-2BF9869E4EBE}" destId="{CF4B7EDE-EF92-448F-9BD4-212885EDB652}" srcOrd="1" destOrd="0" presId="urn:microsoft.com/office/officeart/2016/7/layout/LinearArrowProcessNumbered"/>
    <dgm:cxn modelId="{BD44EDF9-620D-4D79-8549-207F43DFF243}" type="presParOf" srcId="{CF4B7EDE-EF92-448F-9BD4-212885EDB652}" destId="{72975625-D7A8-4F5F-BD2C-3544A6BA6BE7}" srcOrd="0" destOrd="0" presId="urn:microsoft.com/office/officeart/2016/7/layout/LinearArrowProcessNumbered"/>
    <dgm:cxn modelId="{B0FB6E1F-B0C6-4C0E-A241-06435E7B5EE9}" type="presParOf" srcId="{CF4B7EDE-EF92-448F-9BD4-212885EDB652}" destId="{716D23E3-AF51-41E9-A53D-6A536C55009A}" srcOrd="1" destOrd="0" presId="urn:microsoft.com/office/officeart/2016/7/layout/LinearArrowProcessNumbered"/>
    <dgm:cxn modelId="{2D8DC2DE-B069-44AA-9029-35CD0874079F}" type="presParOf" srcId="{CF4B7EDE-EF92-448F-9BD4-212885EDB652}" destId="{683D25A9-1566-40F7-87FA-82E229AAF9D8}" srcOrd="2" destOrd="0" presId="urn:microsoft.com/office/officeart/2016/7/layout/LinearArrowProcessNumbered"/>
    <dgm:cxn modelId="{26210116-9072-4EBD-80D2-27969E11D3FB}" type="presParOf" srcId="{CF4B7EDE-EF92-448F-9BD4-212885EDB652}" destId="{25447E04-2C90-4B9E-A02D-04EEF90F353E}" srcOrd="3" destOrd="0" presId="urn:microsoft.com/office/officeart/2016/7/layout/LinearArrowProcessNumbered"/>
    <dgm:cxn modelId="{E0310A6C-B71C-4476-AD75-2A880D476D7B}" type="presParOf" srcId="{F0FF385C-CC22-4C2C-B0C7-2BF9869E4EBE}" destId="{5F7D0EC9-1651-4DE9-ACB6-88C50C9DCBC7}" srcOrd="2" destOrd="0" presId="urn:microsoft.com/office/officeart/2016/7/layout/LinearArrowProcessNumbered"/>
    <dgm:cxn modelId="{E476E29F-5241-49B2-8B4E-F61E1F22D770}" type="presParOf" srcId="{7A6B4ADE-A9DD-4FF7-8682-377463F3723C}" destId="{9A8D77A4-0CD8-4DAF-AD0E-BF50DD7394A2}" srcOrd="5" destOrd="0" presId="urn:microsoft.com/office/officeart/2016/7/layout/LinearArrowProcessNumbered"/>
    <dgm:cxn modelId="{CC501EE1-97FF-48D4-8B07-64C9D0931509}" type="presParOf" srcId="{7A6B4ADE-A9DD-4FF7-8682-377463F3723C}" destId="{6E635C4E-2587-453D-B0B2-DBAF7885E8B1}" srcOrd="6" destOrd="0" presId="urn:microsoft.com/office/officeart/2016/7/layout/LinearArrowProcessNumbered"/>
    <dgm:cxn modelId="{03F23CAD-B623-4B99-A2D4-43A6370A1775}" type="presParOf" srcId="{6E635C4E-2587-453D-B0B2-DBAF7885E8B1}" destId="{10154B8B-5A9D-44D2-9177-EB704B79D795}" srcOrd="0" destOrd="0" presId="urn:microsoft.com/office/officeart/2016/7/layout/LinearArrowProcessNumbered"/>
    <dgm:cxn modelId="{7C3DE2C5-7A99-44BC-84FE-5CC63A32C85D}" type="presParOf" srcId="{6E635C4E-2587-453D-B0B2-DBAF7885E8B1}" destId="{4DB9F22E-77B2-44D3-821E-7D0BBB246E59}" srcOrd="1" destOrd="0" presId="urn:microsoft.com/office/officeart/2016/7/layout/LinearArrowProcessNumbered"/>
    <dgm:cxn modelId="{3831381D-16ED-4797-8B9E-3992BB6337B9}" type="presParOf" srcId="{4DB9F22E-77B2-44D3-821E-7D0BBB246E59}" destId="{3F6CF984-6AA0-4AFD-9221-02771067B766}" srcOrd="0" destOrd="0" presId="urn:microsoft.com/office/officeart/2016/7/layout/LinearArrowProcessNumbered"/>
    <dgm:cxn modelId="{43FE0F7B-811E-4FDD-9912-BCFC430174A3}" type="presParOf" srcId="{4DB9F22E-77B2-44D3-821E-7D0BBB246E59}" destId="{069693E3-845E-4F63-A2C1-410DB50856E7}" srcOrd="1" destOrd="0" presId="urn:microsoft.com/office/officeart/2016/7/layout/LinearArrowProcessNumbered"/>
    <dgm:cxn modelId="{23846DD5-021D-42CA-B1AE-25663E7CB507}" type="presParOf" srcId="{4DB9F22E-77B2-44D3-821E-7D0BBB246E59}" destId="{7EEC3EAB-AB04-42E4-A9D5-C823B3997CFA}" srcOrd="2" destOrd="0" presId="urn:microsoft.com/office/officeart/2016/7/layout/LinearArrowProcessNumbered"/>
    <dgm:cxn modelId="{C9B28D5A-59BF-4C8A-8E38-BA690814EEE4}" type="presParOf" srcId="{4DB9F22E-77B2-44D3-821E-7D0BBB246E59}" destId="{2CE1B1D3-A3A9-4578-88BC-D3BD1EC955BC}" srcOrd="3" destOrd="0" presId="urn:microsoft.com/office/officeart/2016/7/layout/LinearArrowProcessNumbered"/>
    <dgm:cxn modelId="{BEAFCB39-3963-4480-9957-75BCF7D0DE12}" type="presParOf" srcId="{6E635C4E-2587-453D-B0B2-DBAF7885E8B1}" destId="{AAA16D5A-81A0-418B-892A-2EF2CCE0E691}" srcOrd="2" destOrd="0" presId="urn:microsoft.com/office/officeart/2016/7/layout/LinearArrowProcessNumbered"/>
    <dgm:cxn modelId="{700EAD20-9218-490B-85AF-96BC16723236}" type="presParOf" srcId="{7A6B4ADE-A9DD-4FF7-8682-377463F3723C}" destId="{51FB7A34-BC00-4E0D-9B48-C5A5BBA80D76}" srcOrd="7" destOrd="0" presId="urn:microsoft.com/office/officeart/2016/7/layout/LinearArrowProcessNumbered"/>
    <dgm:cxn modelId="{8243AB8E-FB4A-40AE-A27A-DA304ED8884F}" type="presParOf" srcId="{7A6B4ADE-A9DD-4FF7-8682-377463F3723C}" destId="{F7872336-ABB9-4B09-BD09-9D9D0834E6DB}" srcOrd="8" destOrd="0" presId="urn:microsoft.com/office/officeart/2016/7/layout/LinearArrowProcessNumbered"/>
    <dgm:cxn modelId="{D6D43CCD-0178-4F01-BD11-8498B465F63F}" type="presParOf" srcId="{F7872336-ABB9-4B09-BD09-9D9D0834E6DB}" destId="{43A5CA27-7935-4FF2-8A52-E51694534025}" srcOrd="0" destOrd="0" presId="urn:microsoft.com/office/officeart/2016/7/layout/LinearArrowProcessNumbered"/>
    <dgm:cxn modelId="{15347D9E-C996-4CA9-9C43-A4E4BEB9F5F2}" type="presParOf" srcId="{F7872336-ABB9-4B09-BD09-9D9D0834E6DB}" destId="{793B05A2-B927-4C9E-8497-4545B5AC288B}" srcOrd="1" destOrd="0" presId="urn:microsoft.com/office/officeart/2016/7/layout/LinearArrowProcessNumbered"/>
    <dgm:cxn modelId="{3C841F57-0D6A-4F5B-A230-A8CE038A59AA}" type="presParOf" srcId="{793B05A2-B927-4C9E-8497-4545B5AC288B}" destId="{E0AA70F2-FA46-4B61-BCCC-F81B3A009F52}" srcOrd="0" destOrd="0" presId="urn:microsoft.com/office/officeart/2016/7/layout/LinearArrowProcessNumbered"/>
    <dgm:cxn modelId="{B9EA9085-38FB-4925-A183-58F125EA5734}" type="presParOf" srcId="{793B05A2-B927-4C9E-8497-4545B5AC288B}" destId="{5E7CB896-E1CA-41E5-9191-6312DADF280F}" srcOrd="1" destOrd="0" presId="urn:microsoft.com/office/officeart/2016/7/layout/LinearArrowProcessNumbered"/>
    <dgm:cxn modelId="{C207466B-2623-4343-B4B1-510C1B393171}" type="presParOf" srcId="{793B05A2-B927-4C9E-8497-4545B5AC288B}" destId="{C749084F-A182-40FC-ADC8-C9A7642223B8}" srcOrd="2" destOrd="0" presId="urn:microsoft.com/office/officeart/2016/7/layout/LinearArrowProcessNumbered"/>
    <dgm:cxn modelId="{6D3B6D53-7C36-4B53-AAC8-477534402AEB}" type="presParOf" srcId="{793B05A2-B927-4C9E-8497-4545B5AC288B}" destId="{71703725-EBC5-4BF5-921B-C5744404B1D6}" srcOrd="3" destOrd="0" presId="urn:microsoft.com/office/officeart/2016/7/layout/LinearArrowProcessNumbered"/>
    <dgm:cxn modelId="{41B92C35-527E-4DAC-B701-5776E37F8AB1}" type="presParOf" srcId="{F7872336-ABB9-4B09-BD09-9D9D0834E6DB}" destId="{7E7BF193-ABF3-418B-B790-EAB6F65043C0}" srcOrd="2" destOrd="0" presId="urn:microsoft.com/office/officeart/2016/7/layout/LinearArrowProcessNumbered"/>
    <dgm:cxn modelId="{C280D284-7D86-4F4B-9E16-8BA7A9570E14}" type="presParOf" srcId="{7A6B4ADE-A9DD-4FF7-8682-377463F3723C}" destId="{EBDD74B8-6C49-42A1-9EE9-208EA4BB7C11}" srcOrd="9" destOrd="0" presId="urn:microsoft.com/office/officeart/2016/7/layout/LinearArrowProcessNumbered"/>
    <dgm:cxn modelId="{0B841C20-0F4B-48EF-9A2B-8A8265B27B85}" type="presParOf" srcId="{7A6B4ADE-A9DD-4FF7-8682-377463F3723C}" destId="{F2DDC2DC-52DC-4CCF-8884-4D597BA43A02}" srcOrd="10" destOrd="0" presId="urn:microsoft.com/office/officeart/2016/7/layout/LinearArrowProcessNumbered"/>
    <dgm:cxn modelId="{B56207EB-B901-402B-8195-9274BF4050F9}" type="presParOf" srcId="{F2DDC2DC-52DC-4CCF-8884-4D597BA43A02}" destId="{4C143DEA-9DE9-45F8-8DF0-34B91A4F6091}" srcOrd="0" destOrd="0" presId="urn:microsoft.com/office/officeart/2016/7/layout/LinearArrowProcessNumbered"/>
    <dgm:cxn modelId="{F4AB735A-E03E-4DEC-BA6B-5EA88BE1F007}" type="presParOf" srcId="{F2DDC2DC-52DC-4CCF-8884-4D597BA43A02}" destId="{9A5A25DD-3435-41E4-A1E0-A9D5B55D00E0}" srcOrd="1" destOrd="0" presId="urn:microsoft.com/office/officeart/2016/7/layout/LinearArrowProcessNumbered"/>
    <dgm:cxn modelId="{D703D449-53AE-4FA2-891F-D567C57FB482}" type="presParOf" srcId="{9A5A25DD-3435-41E4-A1E0-A9D5B55D00E0}" destId="{B340D59D-17D3-47C8-A6D4-BAD557129E27}" srcOrd="0" destOrd="0" presId="urn:microsoft.com/office/officeart/2016/7/layout/LinearArrowProcessNumbered"/>
    <dgm:cxn modelId="{8D896671-D5AB-484D-907A-8490BD9EAA5D}" type="presParOf" srcId="{9A5A25DD-3435-41E4-A1E0-A9D5B55D00E0}" destId="{AE0AC597-C743-4AD6-878F-78B7CE6CAE25}" srcOrd="1" destOrd="0" presId="urn:microsoft.com/office/officeart/2016/7/layout/LinearArrowProcessNumbered"/>
    <dgm:cxn modelId="{047016A5-1C1A-46EC-835D-FA353E0D7DCE}" type="presParOf" srcId="{9A5A25DD-3435-41E4-A1E0-A9D5B55D00E0}" destId="{C859953B-4425-4F30-94DC-917829C7B45A}" srcOrd="2" destOrd="0" presId="urn:microsoft.com/office/officeart/2016/7/layout/LinearArrowProcessNumbered"/>
    <dgm:cxn modelId="{FF4510D1-FC40-43C7-8496-6372906FAB78}" type="presParOf" srcId="{9A5A25DD-3435-41E4-A1E0-A9D5B55D00E0}" destId="{27CF3B2E-2753-4A0A-87BA-0A85BF6E1AE4}" srcOrd="3" destOrd="0" presId="urn:microsoft.com/office/officeart/2016/7/layout/LinearArrowProcessNumbered"/>
    <dgm:cxn modelId="{AC08F522-398B-4116-B045-644EE62C8398}" type="presParOf" srcId="{F2DDC2DC-52DC-4CCF-8884-4D597BA43A02}" destId="{29516F8D-1A3A-4536-925D-0BCF1977901A}" srcOrd="2" destOrd="0" presId="urn:microsoft.com/office/officeart/2016/7/layout/LinearArrowProcessNumbered"/>
    <dgm:cxn modelId="{AF9D0DF3-07FA-4354-8259-985475375D0E}" type="presParOf" srcId="{7A6B4ADE-A9DD-4FF7-8682-377463F3723C}" destId="{F3B6ABE5-FE2D-4DC2-90C3-1D50C1819C4F}" srcOrd="11" destOrd="0" presId="urn:microsoft.com/office/officeart/2016/7/layout/LinearArrowProcessNumbered"/>
    <dgm:cxn modelId="{DC9FB3A5-EB85-4AF4-8076-1D76696189B1}" type="presParOf" srcId="{7A6B4ADE-A9DD-4FF7-8682-377463F3723C}" destId="{A63BAC0B-682D-4508-9608-78D603CD55E7}" srcOrd="12" destOrd="0" presId="urn:microsoft.com/office/officeart/2016/7/layout/LinearArrowProcessNumbered"/>
    <dgm:cxn modelId="{40B62B0F-CE1B-4DAE-B126-F6B5A5086BF2}" type="presParOf" srcId="{A63BAC0B-682D-4508-9608-78D603CD55E7}" destId="{B581329F-49D4-4E71-AD3A-9EFDA044E178}" srcOrd="0" destOrd="0" presId="urn:microsoft.com/office/officeart/2016/7/layout/LinearArrowProcessNumbered"/>
    <dgm:cxn modelId="{B013D582-15EF-497D-B53E-B3CAF1D8358D}" type="presParOf" srcId="{A63BAC0B-682D-4508-9608-78D603CD55E7}" destId="{BEDE17DC-B4F7-45F6-83C0-22206C78A81F}" srcOrd="1" destOrd="0" presId="urn:microsoft.com/office/officeart/2016/7/layout/LinearArrowProcessNumbered"/>
    <dgm:cxn modelId="{0008583C-0D29-4591-98F9-B2F8A072FF25}" type="presParOf" srcId="{BEDE17DC-B4F7-45F6-83C0-22206C78A81F}" destId="{95277568-CDBC-45ED-8861-AC4E82DB924B}" srcOrd="0" destOrd="0" presId="urn:microsoft.com/office/officeart/2016/7/layout/LinearArrowProcessNumbered"/>
    <dgm:cxn modelId="{0B01DAD1-8A6C-4DB3-B644-23AFE753E2B3}" type="presParOf" srcId="{BEDE17DC-B4F7-45F6-83C0-22206C78A81F}" destId="{A8738FD0-7981-4BE5-BD3D-A9C2CA9D310B}" srcOrd="1" destOrd="0" presId="urn:microsoft.com/office/officeart/2016/7/layout/LinearArrowProcessNumbered"/>
    <dgm:cxn modelId="{0481E4F2-EBF3-4F27-B24B-40E264E73B8C}" type="presParOf" srcId="{BEDE17DC-B4F7-45F6-83C0-22206C78A81F}" destId="{FB62077B-5F24-4496-BB06-6B7F3EE4C626}" srcOrd="2" destOrd="0" presId="urn:microsoft.com/office/officeart/2016/7/layout/LinearArrowProcessNumbered"/>
    <dgm:cxn modelId="{5458DFBB-5EC7-43A6-A4C2-87E4D8239F87}" type="presParOf" srcId="{BEDE17DC-B4F7-45F6-83C0-22206C78A81F}" destId="{21788E35-A4A7-49A9-80A0-A9749C34FEB7}" srcOrd="3" destOrd="0" presId="urn:microsoft.com/office/officeart/2016/7/layout/LinearArrowProcessNumbered"/>
    <dgm:cxn modelId="{E82ECC49-083D-4035-803C-B30210222B01}" type="presParOf" srcId="{A63BAC0B-682D-4508-9608-78D603CD55E7}" destId="{631E365D-C0E1-4639-8374-ABD8E0239DE4}"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B3D45A-3959-4AAE-A00E-78713466403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B8D48CEC-72D3-427C-AC90-0205661062D9}">
      <dgm:prSet custT="1"/>
      <dgm:spPr>
        <a:solidFill>
          <a:schemeClr val="accent5"/>
        </a:solidFill>
      </dgm:spPr>
      <dgm:t>
        <a:bodyPr/>
        <a:lstStyle/>
        <a:p>
          <a:r>
            <a:rPr lang="en-US" sz="4000" dirty="0"/>
            <a:t>Where it Worked</a:t>
          </a:r>
        </a:p>
      </dgm:t>
    </dgm:pt>
    <dgm:pt modelId="{656B3049-8D13-4CB0-88E9-1159E3F5C0C6}" type="parTrans" cxnId="{6DAE3A6E-B871-4D94-9E0C-D79B6F3B280A}">
      <dgm:prSet/>
      <dgm:spPr/>
      <dgm:t>
        <a:bodyPr/>
        <a:lstStyle/>
        <a:p>
          <a:endParaRPr lang="en-US"/>
        </a:p>
      </dgm:t>
    </dgm:pt>
    <dgm:pt modelId="{19ACEACF-65B3-44E9-A1C0-784F7E0F5571}" type="sibTrans" cxnId="{6DAE3A6E-B871-4D94-9E0C-D79B6F3B280A}">
      <dgm:prSet/>
      <dgm:spPr/>
      <dgm:t>
        <a:bodyPr/>
        <a:lstStyle/>
        <a:p>
          <a:endParaRPr lang="en-US"/>
        </a:p>
      </dgm:t>
    </dgm:pt>
    <dgm:pt modelId="{790EFAF3-6E76-4C75-9ABD-C1A7B6753077}">
      <dgm:prSet/>
      <dgm:spPr/>
      <dgm:t>
        <a:bodyPr/>
        <a:lstStyle/>
        <a:p>
          <a:r>
            <a:rPr lang="en-US"/>
            <a:t>Louisville Metropolitan Sewer District (MSD)</a:t>
          </a:r>
        </a:p>
      </dgm:t>
    </dgm:pt>
    <dgm:pt modelId="{B5500FF4-43A5-4C07-ABFA-FEE9BE1F3F6E}" type="parTrans" cxnId="{48AF5128-389E-4788-87FE-74D6C54DF266}">
      <dgm:prSet/>
      <dgm:spPr/>
      <dgm:t>
        <a:bodyPr/>
        <a:lstStyle/>
        <a:p>
          <a:endParaRPr lang="en-US"/>
        </a:p>
      </dgm:t>
    </dgm:pt>
    <dgm:pt modelId="{B6BD33BD-C890-45B6-8BA3-8F195CB13AEE}" type="sibTrans" cxnId="{48AF5128-389E-4788-87FE-74D6C54DF266}">
      <dgm:prSet/>
      <dgm:spPr/>
      <dgm:t>
        <a:bodyPr/>
        <a:lstStyle/>
        <a:p>
          <a:endParaRPr lang="en-US"/>
        </a:p>
      </dgm:t>
    </dgm:pt>
    <dgm:pt modelId="{95B9055C-3B66-42E0-8664-FE66B27B6C95}">
      <dgm:prSet/>
      <dgm:spPr>
        <a:solidFill>
          <a:srgbClr val="E1E1E1">
            <a:alpha val="90000"/>
          </a:srgbClr>
        </a:solidFill>
      </dgm:spPr>
      <dgm:t>
        <a:bodyPr/>
        <a:lstStyle/>
        <a:p>
          <a:r>
            <a:rPr lang="en-US" dirty="0"/>
            <a:t>Multi-County</a:t>
          </a:r>
        </a:p>
      </dgm:t>
    </dgm:pt>
    <dgm:pt modelId="{DCEE61E5-CCFA-4CDD-BA06-0ADDC4A1B07C}" type="parTrans" cxnId="{AA188F12-30C1-4BFF-916B-D128C9B67945}">
      <dgm:prSet/>
      <dgm:spPr/>
      <dgm:t>
        <a:bodyPr/>
        <a:lstStyle/>
        <a:p>
          <a:endParaRPr lang="en-US"/>
        </a:p>
      </dgm:t>
    </dgm:pt>
    <dgm:pt modelId="{274C8309-2F68-4069-8840-695F9502FB28}" type="sibTrans" cxnId="{AA188F12-30C1-4BFF-916B-D128C9B67945}">
      <dgm:prSet/>
      <dgm:spPr/>
      <dgm:t>
        <a:bodyPr/>
        <a:lstStyle/>
        <a:p>
          <a:endParaRPr lang="en-US"/>
        </a:p>
      </dgm:t>
    </dgm:pt>
    <dgm:pt modelId="{0CEF050C-086B-4861-A0EF-30D27113979D}">
      <dgm:prSet/>
      <dgm:spPr>
        <a:solidFill>
          <a:schemeClr val="accent3"/>
        </a:solidFill>
      </dgm:spPr>
      <dgm:t>
        <a:bodyPr/>
        <a:lstStyle/>
        <a:p>
          <a:r>
            <a:rPr lang="en-US" dirty="0"/>
            <a:t>Logan Todd Regional Water Commission</a:t>
          </a:r>
        </a:p>
      </dgm:t>
    </dgm:pt>
    <dgm:pt modelId="{EF408F83-8FFE-4C02-8660-ECD649A2ABBC}" type="parTrans" cxnId="{2E156256-A1A1-4EC2-9494-CE5ECAD2467E}">
      <dgm:prSet/>
      <dgm:spPr/>
      <dgm:t>
        <a:bodyPr/>
        <a:lstStyle/>
        <a:p>
          <a:endParaRPr lang="en-US"/>
        </a:p>
      </dgm:t>
    </dgm:pt>
    <dgm:pt modelId="{AFE81253-C38C-41D2-A79D-0AD5F8C633FD}" type="sibTrans" cxnId="{2E156256-A1A1-4EC2-9494-CE5ECAD2467E}">
      <dgm:prSet/>
      <dgm:spPr/>
      <dgm:t>
        <a:bodyPr/>
        <a:lstStyle/>
        <a:p>
          <a:endParaRPr lang="en-US"/>
        </a:p>
      </dgm:t>
    </dgm:pt>
    <dgm:pt modelId="{45A086E4-95EC-4D24-9497-461924A10A0F}">
      <dgm:prSet/>
      <dgm:spPr>
        <a:solidFill>
          <a:srgbClr val="E1E1E1">
            <a:alpha val="89804"/>
          </a:srgbClr>
        </a:solidFill>
      </dgm:spPr>
      <dgm:t>
        <a:bodyPr/>
        <a:lstStyle/>
        <a:p>
          <a:r>
            <a:rPr lang="en-US" dirty="0"/>
            <a:t>Multi-County / Multi-State</a:t>
          </a:r>
        </a:p>
      </dgm:t>
    </dgm:pt>
    <dgm:pt modelId="{2B7F9297-02A8-48B0-838B-58574CD51732}" type="parTrans" cxnId="{D2498E7B-A3DA-461A-B9DD-BB0A036DFC98}">
      <dgm:prSet/>
      <dgm:spPr/>
      <dgm:t>
        <a:bodyPr/>
        <a:lstStyle/>
        <a:p>
          <a:endParaRPr lang="en-US"/>
        </a:p>
      </dgm:t>
    </dgm:pt>
    <dgm:pt modelId="{F142275C-9998-49CE-9151-2FDF411C5CD4}" type="sibTrans" cxnId="{D2498E7B-A3DA-461A-B9DD-BB0A036DFC98}">
      <dgm:prSet/>
      <dgm:spPr/>
      <dgm:t>
        <a:bodyPr/>
        <a:lstStyle/>
        <a:p>
          <a:endParaRPr lang="en-US"/>
        </a:p>
      </dgm:t>
    </dgm:pt>
    <dgm:pt modelId="{BD90E1AA-9445-44A1-A4CB-94D8B870F68A}">
      <dgm:prSet/>
      <dgm:spPr>
        <a:solidFill>
          <a:schemeClr val="accent3"/>
        </a:solidFill>
      </dgm:spPr>
      <dgm:t>
        <a:bodyPr/>
        <a:lstStyle/>
        <a:p>
          <a:r>
            <a:rPr lang="en-US"/>
            <a:t>City of South Shore</a:t>
          </a:r>
        </a:p>
      </dgm:t>
    </dgm:pt>
    <dgm:pt modelId="{3A792ACD-39B3-491D-8790-7579BC806A1E}" type="parTrans" cxnId="{F6FFE740-3DCD-48A2-8D1B-40C5E90BB03C}">
      <dgm:prSet/>
      <dgm:spPr/>
      <dgm:t>
        <a:bodyPr/>
        <a:lstStyle/>
        <a:p>
          <a:endParaRPr lang="en-US"/>
        </a:p>
      </dgm:t>
    </dgm:pt>
    <dgm:pt modelId="{33C9FE4B-2AEE-403A-9575-0234C8EA4C8D}" type="sibTrans" cxnId="{F6FFE740-3DCD-48A2-8D1B-40C5E90BB03C}">
      <dgm:prSet/>
      <dgm:spPr/>
      <dgm:t>
        <a:bodyPr/>
        <a:lstStyle/>
        <a:p>
          <a:endParaRPr lang="en-US"/>
        </a:p>
      </dgm:t>
    </dgm:pt>
    <dgm:pt modelId="{D5CD2C68-CA9D-4C9D-A403-F0C9DB10C909}">
      <dgm:prSet/>
      <dgm:spPr>
        <a:solidFill>
          <a:srgbClr val="E1E1E1">
            <a:alpha val="90000"/>
          </a:srgbClr>
        </a:solidFill>
      </dgm:spPr>
      <dgm:t>
        <a:bodyPr/>
        <a:lstStyle/>
        <a:p>
          <a:r>
            <a:rPr lang="en-US" dirty="0"/>
            <a:t>Multi-State</a:t>
          </a:r>
        </a:p>
      </dgm:t>
    </dgm:pt>
    <dgm:pt modelId="{83E5A70F-5E20-4543-A2FF-2DA784AE716D}" type="parTrans" cxnId="{E50F600E-3A38-4A70-B820-8A88C9B39BFE}">
      <dgm:prSet/>
      <dgm:spPr/>
      <dgm:t>
        <a:bodyPr/>
        <a:lstStyle/>
        <a:p>
          <a:endParaRPr lang="en-US"/>
        </a:p>
      </dgm:t>
    </dgm:pt>
    <dgm:pt modelId="{66A563CC-E22D-4EFF-A636-0216813D0822}" type="sibTrans" cxnId="{E50F600E-3A38-4A70-B820-8A88C9B39BFE}">
      <dgm:prSet/>
      <dgm:spPr/>
      <dgm:t>
        <a:bodyPr/>
        <a:lstStyle/>
        <a:p>
          <a:endParaRPr lang="en-US"/>
        </a:p>
      </dgm:t>
    </dgm:pt>
    <dgm:pt modelId="{B78A1369-E456-45D4-9E22-A6F000C4EA57}" type="pres">
      <dgm:prSet presAssocID="{5DB3D45A-3959-4AAE-A00E-787134664036}" presName="Name0" presStyleCnt="0">
        <dgm:presLayoutVars>
          <dgm:dir/>
          <dgm:animLvl val="lvl"/>
          <dgm:resizeHandles val="exact"/>
        </dgm:presLayoutVars>
      </dgm:prSet>
      <dgm:spPr/>
    </dgm:pt>
    <dgm:pt modelId="{C492264D-323C-4894-9151-4A833C6B49D9}" type="pres">
      <dgm:prSet presAssocID="{B8D48CEC-72D3-427C-AC90-0205661062D9}" presName="linNode" presStyleCnt="0"/>
      <dgm:spPr/>
    </dgm:pt>
    <dgm:pt modelId="{3ED7C5FB-CAA5-4BBC-95AD-895990D724F2}" type="pres">
      <dgm:prSet presAssocID="{B8D48CEC-72D3-427C-AC90-0205661062D9}" presName="parentText" presStyleLbl="node1" presStyleIdx="0" presStyleCnt="4" custScaleX="277778">
        <dgm:presLayoutVars>
          <dgm:chMax val="1"/>
          <dgm:bulletEnabled val="1"/>
        </dgm:presLayoutVars>
      </dgm:prSet>
      <dgm:spPr/>
    </dgm:pt>
    <dgm:pt modelId="{7B8B2ADD-525F-45D0-86D4-F4959944D6F6}" type="pres">
      <dgm:prSet presAssocID="{19ACEACF-65B3-44E9-A1C0-784F7E0F5571}" presName="sp" presStyleCnt="0"/>
      <dgm:spPr/>
    </dgm:pt>
    <dgm:pt modelId="{04679AA2-9BB7-4F9C-BEDA-29757E79442F}" type="pres">
      <dgm:prSet presAssocID="{790EFAF3-6E76-4C75-9ABD-C1A7B6753077}" presName="linNode" presStyleCnt="0"/>
      <dgm:spPr/>
    </dgm:pt>
    <dgm:pt modelId="{CA560997-0B82-4DA9-90F2-2ED2C8FF199D}" type="pres">
      <dgm:prSet presAssocID="{790EFAF3-6E76-4C75-9ABD-C1A7B6753077}" presName="parentText" presStyleLbl="node1" presStyleIdx="1" presStyleCnt="4">
        <dgm:presLayoutVars>
          <dgm:chMax val="1"/>
          <dgm:bulletEnabled val="1"/>
        </dgm:presLayoutVars>
      </dgm:prSet>
      <dgm:spPr/>
    </dgm:pt>
    <dgm:pt modelId="{561C643F-5CDD-4F16-870E-8DA94111C905}" type="pres">
      <dgm:prSet presAssocID="{790EFAF3-6E76-4C75-9ABD-C1A7B6753077}" presName="descendantText" presStyleLbl="alignAccFollowNode1" presStyleIdx="0" presStyleCnt="3">
        <dgm:presLayoutVars>
          <dgm:bulletEnabled val="1"/>
        </dgm:presLayoutVars>
      </dgm:prSet>
      <dgm:spPr/>
    </dgm:pt>
    <dgm:pt modelId="{2B528FEE-0A92-4F52-AB60-CF42CED69124}" type="pres">
      <dgm:prSet presAssocID="{B6BD33BD-C890-45B6-8BA3-8F195CB13AEE}" presName="sp" presStyleCnt="0"/>
      <dgm:spPr/>
    </dgm:pt>
    <dgm:pt modelId="{5F4FFB90-15E0-4328-9A6C-D7AA7284E82B}" type="pres">
      <dgm:prSet presAssocID="{0CEF050C-086B-4861-A0EF-30D27113979D}" presName="linNode" presStyleCnt="0"/>
      <dgm:spPr/>
    </dgm:pt>
    <dgm:pt modelId="{1633EA3E-F2E8-488A-8584-EA848364671D}" type="pres">
      <dgm:prSet presAssocID="{0CEF050C-086B-4861-A0EF-30D27113979D}" presName="parentText" presStyleLbl="node1" presStyleIdx="2" presStyleCnt="4">
        <dgm:presLayoutVars>
          <dgm:chMax val="1"/>
          <dgm:bulletEnabled val="1"/>
        </dgm:presLayoutVars>
      </dgm:prSet>
      <dgm:spPr/>
    </dgm:pt>
    <dgm:pt modelId="{AAA9706D-8129-48E0-BAE2-79E570C5A9AF}" type="pres">
      <dgm:prSet presAssocID="{0CEF050C-086B-4861-A0EF-30D27113979D}" presName="descendantText" presStyleLbl="alignAccFollowNode1" presStyleIdx="1" presStyleCnt="3">
        <dgm:presLayoutVars>
          <dgm:bulletEnabled val="1"/>
        </dgm:presLayoutVars>
      </dgm:prSet>
      <dgm:spPr/>
    </dgm:pt>
    <dgm:pt modelId="{30C1B9F6-A21A-4AEB-81AF-C0F3871F3B2E}" type="pres">
      <dgm:prSet presAssocID="{AFE81253-C38C-41D2-A79D-0AD5F8C633FD}" presName="sp" presStyleCnt="0"/>
      <dgm:spPr/>
    </dgm:pt>
    <dgm:pt modelId="{34BFB789-89D4-4C34-95C9-3BB87F3AB957}" type="pres">
      <dgm:prSet presAssocID="{BD90E1AA-9445-44A1-A4CB-94D8B870F68A}" presName="linNode" presStyleCnt="0"/>
      <dgm:spPr/>
    </dgm:pt>
    <dgm:pt modelId="{473A1101-71A6-42C9-AFA1-5C006FD0D5D5}" type="pres">
      <dgm:prSet presAssocID="{BD90E1AA-9445-44A1-A4CB-94D8B870F68A}" presName="parentText" presStyleLbl="node1" presStyleIdx="3" presStyleCnt="4">
        <dgm:presLayoutVars>
          <dgm:chMax val="1"/>
          <dgm:bulletEnabled val="1"/>
        </dgm:presLayoutVars>
      </dgm:prSet>
      <dgm:spPr/>
    </dgm:pt>
    <dgm:pt modelId="{72EB7A2F-2C0F-4F9A-A1F6-574BAA566451}" type="pres">
      <dgm:prSet presAssocID="{BD90E1AA-9445-44A1-A4CB-94D8B870F68A}" presName="descendantText" presStyleLbl="alignAccFollowNode1" presStyleIdx="2" presStyleCnt="3" custLinFactNeighborX="199" custLinFactNeighborY="2600">
        <dgm:presLayoutVars>
          <dgm:bulletEnabled val="1"/>
        </dgm:presLayoutVars>
      </dgm:prSet>
      <dgm:spPr/>
    </dgm:pt>
  </dgm:ptLst>
  <dgm:cxnLst>
    <dgm:cxn modelId="{E50F600E-3A38-4A70-B820-8A88C9B39BFE}" srcId="{BD90E1AA-9445-44A1-A4CB-94D8B870F68A}" destId="{D5CD2C68-CA9D-4C9D-A403-F0C9DB10C909}" srcOrd="0" destOrd="0" parTransId="{83E5A70F-5E20-4543-A2FF-2DA784AE716D}" sibTransId="{66A563CC-E22D-4EFF-A636-0216813D0822}"/>
    <dgm:cxn modelId="{AA188F12-30C1-4BFF-916B-D128C9B67945}" srcId="{790EFAF3-6E76-4C75-9ABD-C1A7B6753077}" destId="{95B9055C-3B66-42E0-8664-FE66B27B6C95}" srcOrd="0" destOrd="0" parTransId="{DCEE61E5-CCFA-4CDD-BA06-0ADDC4A1B07C}" sibTransId="{274C8309-2F68-4069-8840-695F9502FB28}"/>
    <dgm:cxn modelId="{48AF5128-389E-4788-87FE-74D6C54DF266}" srcId="{5DB3D45A-3959-4AAE-A00E-787134664036}" destId="{790EFAF3-6E76-4C75-9ABD-C1A7B6753077}" srcOrd="1" destOrd="0" parTransId="{B5500FF4-43A5-4C07-ABFA-FEE9BE1F3F6E}" sibTransId="{B6BD33BD-C890-45B6-8BA3-8F195CB13AEE}"/>
    <dgm:cxn modelId="{F6FFE740-3DCD-48A2-8D1B-40C5E90BB03C}" srcId="{5DB3D45A-3959-4AAE-A00E-787134664036}" destId="{BD90E1AA-9445-44A1-A4CB-94D8B870F68A}" srcOrd="3" destOrd="0" parTransId="{3A792ACD-39B3-491D-8790-7579BC806A1E}" sibTransId="{33C9FE4B-2AEE-403A-9575-0234C8EA4C8D}"/>
    <dgm:cxn modelId="{0F50AA63-5125-4EE9-AB78-8839240D98A7}" type="presOf" srcId="{B8D48CEC-72D3-427C-AC90-0205661062D9}" destId="{3ED7C5FB-CAA5-4BBC-95AD-895990D724F2}" srcOrd="0" destOrd="0" presId="urn:microsoft.com/office/officeart/2005/8/layout/vList5"/>
    <dgm:cxn modelId="{72E11D6E-C11E-4E50-A7FB-91F8A68CE5A8}" type="presOf" srcId="{5DB3D45A-3959-4AAE-A00E-787134664036}" destId="{B78A1369-E456-45D4-9E22-A6F000C4EA57}" srcOrd="0" destOrd="0" presId="urn:microsoft.com/office/officeart/2005/8/layout/vList5"/>
    <dgm:cxn modelId="{6DAE3A6E-B871-4D94-9E0C-D79B6F3B280A}" srcId="{5DB3D45A-3959-4AAE-A00E-787134664036}" destId="{B8D48CEC-72D3-427C-AC90-0205661062D9}" srcOrd="0" destOrd="0" parTransId="{656B3049-8D13-4CB0-88E9-1159E3F5C0C6}" sibTransId="{19ACEACF-65B3-44E9-A1C0-784F7E0F5571}"/>
    <dgm:cxn modelId="{2E156256-A1A1-4EC2-9494-CE5ECAD2467E}" srcId="{5DB3D45A-3959-4AAE-A00E-787134664036}" destId="{0CEF050C-086B-4861-A0EF-30D27113979D}" srcOrd="2" destOrd="0" parTransId="{EF408F83-8FFE-4C02-8660-ECD649A2ABBC}" sibTransId="{AFE81253-C38C-41D2-A79D-0AD5F8C633FD}"/>
    <dgm:cxn modelId="{D2498E7B-A3DA-461A-B9DD-BB0A036DFC98}" srcId="{0CEF050C-086B-4861-A0EF-30D27113979D}" destId="{45A086E4-95EC-4D24-9497-461924A10A0F}" srcOrd="0" destOrd="0" parTransId="{2B7F9297-02A8-48B0-838B-58574CD51732}" sibTransId="{F142275C-9998-49CE-9151-2FDF411C5CD4}"/>
    <dgm:cxn modelId="{99A90392-1D33-4876-8F02-42EFFCD319FE}" type="presOf" srcId="{790EFAF3-6E76-4C75-9ABD-C1A7B6753077}" destId="{CA560997-0B82-4DA9-90F2-2ED2C8FF199D}" srcOrd="0" destOrd="0" presId="urn:microsoft.com/office/officeart/2005/8/layout/vList5"/>
    <dgm:cxn modelId="{3E8B6592-0575-4631-82C0-7ECDB8CAD8E8}" type="presOf" srcId="{D5CD2C68-CA9D-4C9D-A403-F0C9DB10C909}" destId="{72EB7A2F-2C0F-4F9A-A1F6-574BAA566451}" srcOrd="0" destOrd="0" presId="urn:microsoft.com/office/officeart/2005/8/layout/vList5"/>
    <dgm:cxn modelId="{EB86AF97-B425-4BE1-826F-5F47D8E48706}" type="presOf" srcId="{BD90E1AA-9445-44A1-A4CB-94D8B870F68A}" destId="{473A1101-71A6-42C9-AFA1-5C006FD0D5D5}" srcOrd="0" destOrd="0" presId="urn:microsoft.com/office/officeart/2005/8/layout/vList5"/>
    <dgm:cxn modelId="{2B3857C7-F77A-43CA-974D-B970222BB320}" type="presOf" srcId="{95B9055C-3B66-42E0-8664-FE66B27B6C95}" destId="{561C643F-5CDD-4F16-870E-8DA94111C905}" srcOrd="0" destOrd="0" presId="urn:microsoft.com/office/officeart/2005/8/layout/vList5"/>
    <dgm:cxn modelId="{122517DA-A2E1-4EB2-B7BF-2577EED4BBF1}" type="presOf" srcId="{45A086E4-95EC-4D24-9497-461924A10A0F}" destId="{AAA9706D-8129-48E0-BAE2-79E570C5A9AF}" srcOrd="0" destOrd="0" presId="urn:microsoft.com/office/officeart/2005/8/layout/vList5"/>
    <dgm:cxn modelId="{FF46B3E2-CC8B-4449-998D-A94A0C8826F5}" type="presOf" srcId="{0CEF050C-086B-4861-A0EF-30D27113979D}" destId="{1633EA3E-F2E8-488A-8584-EA848364671D}" srcOrd="0" destOrd="0" presId="urn:microsoft.com/office/officeart/2005/8/layout/vList5"/>
    <dgm:cxn modelId="{B9448B5D-3F25-4FFC-8662-70F95D0587F2}" type="presParOf" srcId="{B78A1369-E456-45D4-9E22-A6F000C4EA57}" destId="{C492264D-323C-4894-9151-4A833C6B49D9}" srcOrd="0" destOrd="0" presId="urn:microsoft.com/office/officeart/2005/8/layout/vList5"/>
    <dgm:cxn modelId="{7A0CA2E2-BDE5-4969-8C5A-4A13EE532BD2}" type="presParOf" srcId="{C492264D-323C-4894-9151-4A833C6B49D9}" destId="{3ED7C5FB-CAA5-4BBC-95AD-895990D724F2}" srcOrd="0" destOrd="0" presId="urn:microsoft.com/office/officeart/2005/8/layout/vList5"/>
    <dgm:cxn modelId="{225DC438-C3E5-4E4B-8F1D-AB175CC039D1}" type="presParOf" srcId="{B78A1369-E456-45D4-9E22-A6F000C4EA57}" destId="{7B8B2ADD-525F-45D0-86D4-F4959944D6F6}" srcOrd="1" destOrd="0" presId="urn:microsoft.com/office/officeart/2005/8/layout/vList5"/>
    <dgm:cxn modelId="{0D42E13C-94AC-46C9-8F86-F4BF9C8FF6CB}" type="presParOf" srcId="{B78A1369-E456-45D4-9E22-A6F000C4EA57}" destId="{04679AA2-9BB7-4F9C-BEDA-29757E79442F}" srcOrd="2" destOrd="0" presId="urn:microsoft.com/office/officeart/2005/8/layout/vList5"/>
    <dgm:cxn modelId="{BDAD70FA-A82D-4D49-B3EE-7219D55F9F88}" type="presParOf" srcId="{04679AA2-9BB7-4F9C-BEDA-29757E79442F}" destId="{CA560997-0B82-4DA9-90F2-2ED2C8FF199D}" srcOrd="0" destOrd="0" presId="urn:microsoft.com/office/officeart/2005/8/layout/vList5"/>
    <dgm:cxn modelId="{FB5E6070-D96B-4DA9-A544-9F4863C3DC4D}" type="presParOf" srcId="{04679AA2-9BB7-4F9C-BEDA-29757E79442F}" destId="{561C643F-5CDD-4F16-870E-8DA94111C905}" srcOrd="1" destOrd="0" presId="urn:microsoft.com/office/officeart/2005/8/layout/vList5"/>
    <dgm:cxn modelId="{040C0336-5B38-417C-B0B0-CAB5FB28D96A}" type="presParOf" srcId="{B78A1369-E456-45D4-9E22-A6F000C4EA57}" destId="{2B528FEE-0A92-4F52-AB60-CF42CED69124}" srcOrd="3" destOrd="0" presId="urn:microsoft.com/office/officeart/2005/8/layout/vList5"/>
    <dgm:cxn modelId="{354A6C47-1420-4545-A32C-DB29544F395E}" type="presParOf" srcId="{B78A1369-E456-45D4-9E22-A6F000C4EA57}" destId="{5F4FFB90-15E0-4328-9A6C-D7AA7284E82B}" srcOrd="4" destOrd="0" presId="urn:microsoft.com/office/officeart/2005/8/layout/vList5"/>
    <dgm:cxn modelId="{6592BE32-1F9E-4CB5-B5D6-0928BFBD557C}" type="presParOf" srcId="{5F4FFB90-15E0-4328-9A6C-D7AA7284E82B}" destId="{1633EA3E-F2E8-488A-8584-EA848364671D}" srcOrd="0" destOrd="0" presId="urn:microsoft.com/office/officeart/2005/8/layout/vList5"/>
    <dgm:cxn modelId="{9D6C7D8B-A6AD-44CC-997D-CF9D3ED7B469}" type="presParOf" srcId="{5F4FFB90-15E0-4328-9A6C-D7AA7284E82B}" destId="{AAA9706D-8129-48E0-BAE2-79E570C5A9AF}" srcOrd="1" destOrd="0" presId="urn:microsoft.com/office/officeart/2005/8/layout/vList5"/>
    <dgm:cxn modelId="{39D02714-7A20-4A4B-91BC-440887F50CF9}" type="presParOf" srcId="{B78A1369-E456-45D4-9E22-A6F000C4EA57}" destId="{30C1B9F6-A21A-4AEB-81AF-C0F3871F3B2E}" srcOrd="5" destOrd="0" presId="urn:microsoft.com/office/officeart/2005/8/layout/vList5"/>
    <dgm:cxn modelId="{91A08B9A-D23C-4CC2-B175-DCBEA57F9C98}" type="presParOf" srcId="{B78A1369-E456-45D4-9E22-A6F000C4EA57}" destId="{34BFB789-89D4-4C34-95C9-3BB87F3AB957}" srcOrd="6" destOrd="0" presId="urn:microsoft.com/office/officeart/2005/8/layout/vList5"/>
    <dgm:cxn modelId="{97898A85-2B22-47AA-AA34-FC8D59B81FFA}" type="presParOf" srcId="{34BFB789-89D4-4C34-95C9-3BB87F3AB957}" destId="{473A1101-71A6-42C9-AFA1-5C006FD0D5D5}" srcOrd="0" destOrd="0" presId="urn:microsoft.com/office/officeart/2005/8/layout/vList5"/>
    <dgm:cxn modelId="{4EB5703C-6E94-4B19-BE8C-87ACAC45A657}" type="presParOf" srcId="{34BFB789-89D4-4C34-95C9-3BB87F3AB957}" destId="{72EB7A2F-2C0F-4F9A-A1F6-574BAA56645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B3D45A-3959-4AAE-A00E-78713466403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0EFAF3-6E76-4C75-9ABD-C1A7B6753077}">
      <dgm:prSet/>
      <dgm:spPr/>
      <dgm:t>
        <a:bodyPr/>
        <a:lstStyle/>
        <a:p>
          <a:r>
            <a:rPr lang="en-US" dirty="0"/>
            <a:t>Historic Rivalries</a:t>
          </a:r>
        </a:p>
      </dgm:t>
    </dgm:pt>
    <dgm:pt modelId="{B5500FF4-43A5-4C07-ABFA-FEE9BE1F3F6E}" type="parTrans" cxnId="{48AF5128-389E-4788-87FE-74D6C54DF266}">
      <dgm:prSet/>
      <dgm:spPr/>
      <dgm:t>
        <a:bodyPr/>
        <a:lstStyle/>
        <a:p>
          <a:endParaRPr lang="en-US"/>
        </a:p>
      </dgm:t>
    </dgm:pt>
    <dgm:pt modelId="{B6BD33BD-C890-45B6-8BA3-8F195CB13AEE}" type="sibTrans" cxnId="{48AF5128-389E-4788-87FE-74D6C54DF266}">
      <dgm:prSet/>
      <dgm:spPr/>
      <dgm:t>
        <a:bodyPr/>
        <a:lstStyle/>
        <a:p>
          <a:endParaRPr lang="en-US"/>
        </a:p>
      </dgm:t>
    </dgm:pt>
    <dgm:pt modelId="{95B9055C-3B66-42E0-8664-FE66B27B6C95}">
      <dgm:prSet/>
      <dgm:spPr/>
      <dgm:t>
        <a:bodyPr/>
        <a:lstStyle/>
        <a:p>
          <a:r>
            <a:rPr lang="en-US" spc="-5" dirty="0">
              <a:latin typeface="Calibri"/>
              <a:cs typeface="Calibri"/>
            </a:rPr>
            <a:t>Address </a:t>
          </a:r>
          <a:r>
            <a:rPr lang="en-US" spc="-10" dirty="0">
              <a:latin typeface="Calibri"/>
              <a:cs typeface="Calibri"/>
            </a:rPr>
            <a:t>directly </a:t>
          </a:r>
          <a:r>
            <a:rPr lang="en-US" dirty="0">
              <a:latin typeface="Calibri"/>
              <a:cs typeface="Calibri"/>
            </a:rPr>
            <a:t>by </a:t>
          </a:r>
          <a:r>
            <a:rPr lang="en-US" spc="-10" dirty="0">
              <a:latin typeface="Calibri"/>
              <a:cs typeface="Calibri"/>
            </a:rPr>
            <a:t>talking </a:t>
          </a:r>
          <a:r>
            <a:rPr lang="en-US" dirty="0">
              <a:latin typeface="Calibri"/>
              <a:cs typeface="Calibri"/>
            </a:rPr>
            <a:t>about  it </a:t>
          </a:r>
          <a:r>
            <a:rPr lang="en-US" spc="-5" dirty="0">
              <a:latin typeface="Calibri"/>
              <a:cs typeface="Calibri"/>
            </a:rPr>
            <a:t>with other </a:t>
          </a:r>
          <a:r>
            <a:rPr lang="en-US" spc="-10" dirty="0">
              <a:latin typeface="Calibri"/>
              <a:cs typeface="Calibri"/>
            </a:rPr>
            <a:t>potential</a:t>
          </a:r>
          <a:r>
            <a:rPr lang="en-US" spc="15" dirty="0">
              <a:latin typeface="Calibri"/>
              <a:cs typeface="Calibri"/>
            </a:rPr>
            <a:t> </a:t>
          </a:r>
          <a:r>
            <a:rPr lang="en-US" spc="-15" dirty="0">
              <a:latin typeface="Calibri"/>
              <a:cs typeface="Calibri"/>
            </a:rPr>
            <a:t>partners</a:t>
          </a:r>
          <a:endParaRPr lang="en-US" dirty="0"/>
        </a:p>
      </dgm:t>
    </dgm:pt>
    <dgm:pt modelId="{DCEE61E5-CCFA-4CDD-BA06-0ADDC4A1B07C}" type="parTrans" cxnId="{AA188F12-30C1-4BFF-916B-D128C9B67945}">
      <dgm:prSet/>
      <dgm:spPr/>
      <dgm:t>
        <a:bodyPr/>
        <a:lstStyle/>
        <a:p>
          <a:endParaRPr lang="en-US"/>
        </a:p>
      </dgm:t>
    </dgm:pt>
    <dgm:pt modelId="{274C8309-2F68-4069-8840-695F9502FB28}" type="sibTrans" cxnId="{AA188F12-30C1-4BFF-916B-D128C9B67945}">
      <dgm:prSet/>
      <dgm:spPr/>
      <dgm:t>
        <a:bodyPr/>
        <a:lstStyle/>
        <a:p>
          <a:endParaRPr lang="en-US"/>
        </a:p>
      </dgm:t>
    </dgm:pt>
    <dgm:pt modelId="{0CEF050C-086B-4861-A0EF-30D27113979D}">
      <dgm:prSet/>
      <dgm:spPr/>
      <dgm:t>
        <a:bodyPr/>
        <a:lstStyle/>
        <a:p>
          <a:r>
            <a:rPr lang="en-US" dirty="0"/>
            <a:t>Sense of Unfairness</a:t>
          </a:r>
        </a:p>
      </dgm:t>
    </dgm:pt>
    <dgm:pt modelId="{EF408F83-8FFE-4C02-8660-ECD649A2ABBC}" type="parTrans" cxnId="{2E156256-A1A1-4EC2-9494-CE5ECAD2467E}">
      <dgm:prSet/>
      <dgm:spPr/>
      <dgm:t>
        <a:bodyPr/>
        <a:lstStyle/>
        <a:p>
          <a:endParaRPr lang="en-US"/>
        </a:p>
      </dgm:t>
    </dgm:pt>
    <dgm:pt modelId="{AFE81253-C38C-41D2-A79D-0AD5F8C633FD}" type="sibTrans" cxnId="{2E156256-A1A1-4EC2-9494-CE5ECAD2467E}">
      <dgm:prSet/>
      <dgm:spPr/>
      <dgm:t>
        <a:bodyPr/>
        <a:lstStyle/>
        <a:p>
          <a:endParaRPr lang="en-US"/>
        </a:p>
      </dgm:t>
    </dgm:pt>
    <dgm:pt modelId="{45A086E4-95EC-4D24-9497-461924A10A0F}">
      <dgm:prSet/>
      <dgm:spPr/>
      <dgm:t>
        <a:bodyPr/>
        <a:lstStyle/>
        <a:p>
          <a:r>
            <a:rPr lang="en-US" spc="-20" dirty="0">
              <a:latin typeface="Calibri"/>
              <a:cs typeface="Calibri"/>
            </a:rPr>
            <a:t>Everyone </a:t>
          </a:r>
          <a:r>
            <a:rPr lang="en-US" spc="-5" dirty="0">
              <a:latin typeface="Calibri"/>
              <a:cs typeface="Calibri"/>
            </a:rPr>
            <a:t>brings </a:t>
          </a:r>
          <a:r>
            <a:rPr lang="en-US" spc="-25" dirty="0">
              <a:latin typeface="Calibri"/>
              <a:cs typeface="Calibri"/>
            </a:rPr>
            <a:t>different </a:t>
          </a:r>
          <a:r>
            <a:rPr lang="en-US" spc="-5" dirty="0">
              <a:latin typeface="Calibri"/>
              <a:cs typeface="Calibri"/>
            </a:rPr>
            <a:t>assets </a:t>
          </a:r>
          <a:r>
            <a:rPr lang="en-US" dirty="0">
              <a:latin typeface="Calibri"/>
              <a:cs typeface="Calibri"/>
            </a:rPr>
            <a:t>or </a:t>
          </a:r>
          <a:r>
            <a:rPr lang="en-US" spc="-25" dirty="0">
              <a:latin typeface="Calibri"/>
              <a:cs typeface="Calibri"/>
            </a:rPr>
            <a:t>different  </a:t>
          </a:r>
          <a:r>
            <a:rPr lang="en-US" spc="-5" dirty="0">
              <a:latin typeface="Calibri"/>
              <a:cs typeface="Calibri"/>
            </a:rPr>
            <a:t>challenges </a:t>
          </a:r>
          <a:r>
            <a:rPr lang="en-US" spc="-20" dirty="0">
              <a:latin typeface="Calibri"/>
              <a:cs typeface="Calibri"/>
            </a:rPr>
            <a:t>to </a:t>
          </a:r>
          <a:r>
            <a:rPr lang="en-US" dirty="0">
              <a:latin typeface="Calibri"/>
              <a:cs typeface="Calibri"/>
            </a:rPr>
            <a:t>the</a:t>
          </a:r>
          <a:r>
            <a:rPr lang="en-US" spc="5" dirty="0">
              <a:latin typeface="Calibri"/>
              <a:cs typeface="Calibri"/>
            </a:rPr>
            <a:t> </a:t>
          </a:r>
          <a:r>
            <a:rPr lang="en-US" spc="-10" dirty="0">
              <a:latin typeface="Calibri"/>
              <a:cs typeface="Calibri"/>
            </a:rPr>
            <a:t>table</a:t>
          </a:r>
          <a:endParaRPr lang="en-US" dirty="0"/>
        </a:p>
      </dgm:t>
    </dgm:pt>
    <dgm:pt modelId="{2B7F9297-02A8-48B0-838B-58574CD51732}" type="parTrans" cxnId="{D2498E7B-A3DA-461A-B9DD-BB0A036DFC98}">
      <dgm:prSet/>
      <dgm:spPr/>
      <dgm:t>
        <a:bodyPr/>
        <a:lstStyle/>
        <a:p>
          <a:endParaRPr lang="en-US"/>
        </a:p>
      </dgm:t>
    </dgm:pt>
    <dgm:pt modelId="{F142275C-9998-49CE-9151-2FDF411C5CD4}" type="sibTrans" cxnId="{D2498E7B-A3DA-461A-B9DD-BB0A036DFC98}">
      <dgm:prSet/>
      <dgm:spPr/>
      <dgm:t>
        <a:bodyPr/>
        <a:lstStyle/>
        <a:p>
          <a:endParaRPr lang="en-US"/>
        </a:p>
      </dgm:t>
    </dgm:pt>
    <dgm:pt modelId="{BD90E1AA-9445-44A1-A4CB-94D8B870F68A}">
      <dgm:prSet/>
      <dgm:spPr/>
      <dgm:t>
        <a:bodyPr/>
        <a:lstStyle/>
        <a:p>
          <a:r>
            <a:rPr lang="en-US" dirty="0"/>
            <a:t>Loss of Control</a:t>
          </a:r>
        </a:p>
      </dgm:t>
    </dgm:pt>
    <dgm:pt modelId="{3A792ACD-39B3-491D-8790-7579BC806A1E}" type="parTrans" cxnId="{F6FFE740-3DCD-48A2-8D1B-40C5E90BB03C}">
      <dgm:prSet/>
      <dgm:spPr/>
      <dgm:t>
        <a:bodyPr/>
        <a:lstStyle/>
        <a:p>
          <a:endParaRPr lang="en-US"/>
        </a:p>
      </dgm:t>
    </dgm:pt>
    <dgm:pt modelId="{33C9FE4B-2AEE-403A-9575-0234C8EA4C8D}" type="sibTrans" cxnId="{F6FFE740-3DCD-48A2-8D1B-40C5E90BB03C}">
      <dgm:prSet/>
      <dgm:spPr/>
      <dgm:t>
        <a:bodyPr/>
        <a:lstStyle/>
        <a:p>
          <a:endParaRPr lang="en-US"/>
        </a:p>
      </dgm:t>
    </dgm:pt>
    <dgm:pt modelId="{D5CD2C68-CA9D-4C9D-A403-F0C9DB10C909}">
      <dgm:prSet/>
      <dgm:spPr/>
      <dgm:t>
        <a:bodyPr/>
        <a:lstStyle/>
        <a:p>
          <a:r>
            <a:rPr lang="en-US" spc="-20" dirty="0">
              <a:latin typeface="Calibri"/>
              <a:cs typeface="Calibri"/>
            </a:rPr>
            <a:t>Focus </a:t>
          </a:r>
          <a:r>
            <a:rPr lang="en-US" spc="-5" dirty="0">
              <a:latin typeface="Calibri"/>
              <a:cs typeface="Calibri"/>
            </a:rPr>
            <a:t>on  </a:t>
          </a:r>
          <a:r>
            <a:rPr lang="en-US" dirty="0">
              <a:latin typeface="Calibri"/>
              <a:cs typeface="Calibri"/>
            </a:rPr>
            <a:t>the </a:t>
          </a:r>
          <a:r>
            <a:rPr lang="en-US" spc="-5" dirty="0">
              <a:latin typeface="Calibri"/>
              <a:cs typeface="Calibri"/>
            </a:rPr>
            <a:t>ability </a:t>
          </a:r>
          <a:r>
            <a:rPr lang="en-US" spc="-20" dirty="0">
              <a:latin typeface="Calibri"/>
              <a:cs typeface="Calibri"/>
            </a:rPr>
            <a:t>to </a:t>
          </a:r>
          <a:r>
            <a:rPr lang="en-US" spc="-10" dirty="0">
              <a:latin typeface="Calibri"/>
              <a:cs typeface="Calibri"/>
            </a:rPr>
            <a:t>gain </a:t>
          </a:r>
          <a:r>
            <a:rPr lang="en-US" spc="-20" dirty="0">
              <a:latin typeface="Calibri"/>
              <a:cs typeface="Calibri"/>
            </a:rPr>
            <a:t>control </a:t>
          </a:r>
          <a:r>
            <a:rPr lang="en-US" spc="-10" dirty="0">
              <a:latin typeface="Calibri"/>
              <a:cs typeface="Calibri"/>
            </a:rPr>
            <a:t>over </a:t>
          </a:r>
          <a:r>
            <a:rPr lang="en-US" spc="-5" dirty="0">
              <a:latin typeface="Calibri"/>
              <a:cs typeface="Calibri"/>
            </a:rPr>
            <a:t>other </a:t>
          </a:r>
          <a:r>
            <a:rPr lang="en-US" dirty="0">
              <a:latin typeface="Calibri"/>
              <a:cs typeface="Calibri"/>
            </a:rPr>
            <a:t>aspects  </a:t>
          </a:r>
          <a:r>
            <a:rPr lang="en-US" spc="-5" dirty="0">
              <a:latin typeface="Calibri"/>
              <a:cs typeface="Calibri"/>
            </a:rPr>
            <a:t>of </a:t>
          </a:r>
          <a:r>
            <a:rPr lang="en-US" dirty="0">
              <a:latin typeface="Calibri"/>
              <a:cs typeface="Calibri"/>
            </a:rPr>
            <a:t>the</a:t>
          </a:r>
          <a:r>
            <a:rPr lang="en-US" spc="-25" dirty="0">
              <a:latin typeface="Calibri"/>
              <a:cs typeface="Calibri"/>
            </a:rPr>
            <a:t> </a:t>
          </a:r>
          <a:r>
            <a:rPr lang="en-US" spc="-30" dirty="0">
              <a:latin typeface="Calibri"/>
              <a:cs typeface="Calibri"/>
            </a:rPr>
            <a:t>system</a:t>
          </a:r>
          <a:endParaRPr lang="en-US" dirty="0"/>
        </a:p>
      </dgm:t>
    </dgm:pt>
    <dgm:pt modelId="{83E5A70F-5E20-4543-A2FF-2DA784AE716D}" type="parTrans" cxnId="{E50F600E-3A38-4A70-B820-8A88C9B39BFE}">
      <dgm:prSet/>
      <dgm:spPr/>
      <dgm:t>
        <a:bodyPr/>
        <a:lstStyle/>
        <a:p>
          <a:endParaRPr lang="en-US"/>
        </a:p>
      </dgm:t>
    </dgm:pt>
    <dgm:pt modelId="{66A563CC-E22D-4EFF-A636-0216813D0822}" type="sibTrans" cxnId="{E50F600E-3A38-4A70-B820-8A88C9B39BFE}">
      <dgm:prSet/>
      <dgm:spPr/>
      <dgm:t>
        <a:bodyPr/>
        <a:lstStyle/>
        <a:p>
          <a:endParaRPr lang="en-US"/>
        </a:p>
      </dgm:t>
    </dgm:pt>
    <dgm:pt modelId="{9C14E075-FF51-4763-BF60-7741A1586A39}">
      <dgm:prSet/>
      <dgm:spPr/>
      <dgm:t>
        <a:bodyPr/>
        <a:lstStyle/>
        <a:p>
          <a:pPr>
            <a:buFont typeface="Arial"/>
            <a:buChar char="•"/>
          </a:pPr>
          <a:r>
            <a:rPr lang="en-US" spc="-5" dirty="0">
              <a:latin typeface="Calibri"/>
              <a:cs typeface="Calibri"/>
            </a:rPr>
            <a:t>Hold meetings </a:t>
          </a:r>
          <a:r>
            <a:rPr lang="en-US" dirty="0">
              <a:latin typeface="Calibri"/>
              <a:cs typeface="Calibri"/>
            </a:rPr>
            <a:t>in </a:t>
          </a:r>
          <a:r>
            <a:rPr lang="en-US" spc="-5" dirty="0">
              <a:latin typeface="Calibri"/>
              <a:cs typeface="Calibri"/>
            </a:rPr>
            <a:t>communities other </a:t>
          </a:r>
          <a:r>
            <a:rPr lang="en-US" dirty="0">
              <a:latin typeface="Calibri"/>
              <a:cs typeface="Calibri"/>
            </a:rPr>
            <a:t>than the  </a:t>
          </a:r>
          <a:r>
            <a:rPr lang="en-US" spc="-10" dirty="0">
              <a:latin typeface="Calibri"/>
              <a:cs typeface="Calibri"/>
            </a:rPr>
            <a:t>county</a:t>
          </a:r>
          <a:r>
            <a:rPr lang="en-US" spc="-5" dirty="0">
              <a:latin typeface="Calibri"/>
              <a:cs typeface="Calibri"/>
            </a:rPr>
            <a:t> </a:t>
          </a:r>
          <a:r>
            <a:rPr lang="en-US" spc="-10" dirty="0">
              <a:latin typeface="Calibri"/>
              <a:cs typeface="Calibri"/>
            </a:rPr>
            <a:t>seat</a:t>
          </a:r>
          <a:endParaRPr lang="en-US" dirty="0"/>
        </a:p>
      </dgm:t>
    </dgm:pt>
    <dgm:pt modelId="{F441A045-592F-4E8E-953F-57240E7CBCA0}" type="parTrans" cxnId="{602784C3-AEF2-42D4-B7E6-FB6CFA2CC7BB}">
      <dgm:prSet/>
      <dgm:spPr/>
    </dgm:pt>
    <dgm:pt modelId="{02E207A0-A423-49A2-830D-778DA2BD903F}" type="sibTrans" cxnId="{602784C3-AEF2-42D4-B7E6-FB6CFA2CC7BB}">
      <dgm:prSet/>
      <dgm:spPr/>
    </dgm:pt>
    <dgm:pt modelId="{9FD3E570-B279-41C7-A426-2221CD1D7D5C}">
      <dgm:prSet/>
      <dgm:spPr/>
      <dgm:t>
        <a:bodyPr/>
        <a:lstStyle/>
        <a:p>
          <a:r>
            <a:rPr lang="en-US" spc="-5" dirty="0">
              <a:latin typeface="Calibri"/>
              <a:cs typeface="Calibri"/>
            </a:rPr>
            <a:t>Some communities </a:t>
          </a:r>
          <a:r>
            <a:rPr lang="en-US" spc="-20" dirty="0">
              <a:latin typeface="Calibri"/>
              <a:cs typeface="Calibri"/>
            </a:rPr>
            <a:t>may </a:t>
          </a:r>
          <a:r>
            <a:rPr lang="en-US" spc="-10" dirty="0">
              <a:latin typeface="Calibri"/>
              <a:cs typeface="Calibri"/>
            </a:rPr>
            <a:t>just </a:t>
          </a:r>
          <a:r>
            <a:rPr lang="en-US" spc="-25" dirty="0">
              <a:latin typeface="Calibri"/>
              <a:cs typeface="Calibri"/>
            </a:rPr>
            <a:t>have </a:t>
          </a:r>
          <a:r>
            <a:rPr lang="en-US" dirty="0">
              <a:latin typeface="Calibri"/>
              <a:cs typeface="Calibri"/>
            </a:rPr>
            <a:t>a </a:t>
          </a:r>
          <a:r>
            <a:rPr lang="en-US" spc="-15" dirty="0">
              <a:latin typeface="Calibri"/>
              <a:cs typeface="Calibri"/>
            </a:rPr>
            <a:t>greater  </a:t>
          </a:r>
          <a:r>
            <a:rPr lang="en-US" spc="-5" dirty="0">
              <a:latin typeface="Calibri"/>
              <a:cs typeface="Calibri"/>
            </a:rPr>
            <a:t>need</a:t>
          </a:r>
          <a:endParaRPr lang="en-US" dirty="0">
            <a:latin typeface="Calibri"/>
            <a:cs typeface="Calibri"/>
          </a:endParaRPr>
        </a:p>
      </dgm:t>
    </dgm:pt>
    <dgm:pt modelId="{26E5851B-D285-46BE-B8E3-BAB747580E60}" type="parTrans" cxnId="{FE8613A7-4917-4482-8E6F-3783085B48DE}">
      <dgm:prSet/>
      <dgm:spPr/>
      <dgm:t>
        <a:bodyPr/>
        <a:lstStyle/>
        <a:p>
          <a:endParaRPr lang="en-US"/>
        </a:p>
      </dgm:t>
    </dgm:pt>
    <dgm:pt modelId="{2CAA8FF6-D566-4EFC-8701-005DB3A7D8D1}" type="sibTrans" cxnId="{FE8613A7-4917-4482-8E6F-3783085B48DE}">
      <dgm:prSet/>
      <dgm:spPr/>
      <dgm:t>
        <a:bodyPr/>
        <a:lstStyle/>
        <a:p>
          <a:endParaRPr lang="en-US"/>
        </a:p>
      </dgm:t>
    </dgm:pt>
    <dgm:pt modelId="{AD0C191B-3C23-407C-80C8-90D9DEABFC35}">
      <dgm:prSet/>
      <dgm:spPr/>
      <dgm:t>
        <a:bodyPr/>
        <a:lstStyle/>
        <a:p>
          <a:r>
            <a:rPr lang="en-US" dirty="0">
              <a:latin typeface="Calibri"/>
              <a:cs typeface="Calibri"/>
            </a:rPr>
            <a:t>Not all </a:t>
          </a:r>
          <a:r>
            <a:rPr lang="en-US" spc="-15" dirty="0">
              <a:latin typeface="Calibri"/>
              <a:cs typeface="Calibri"/>
            </a:rPr>
            <a:t>partners </a:t>
          </a:r>
          <a:r>
            <a:rPr lang="en-US" dirty="0">
              <a:latin typeface="Calibri"/>
              <a:cs typeface="Calibri"/>
            </a:rPr>
            <a:t>will </a:t>
          </a:r>
          <a:r>
            <a:rPr lang="en-US" spc="-10" dirty="0">
              <a:latin typeface="Calibri"/>
              <a:cs typeface="Calibri"/>
            </a:rPr>
            <a:t>benefit </a:t>
          </a:r>
          <a:r>
            <a:rPr lang="en-US" dirty="0">
              <a:latin typeface="Calibri"/>
              <a:cs typeface="Calibri"/>
            </a:rPr>
            <a:t>equally</a:t>
          </a:r>
          <a:endParaRPr lang="en-US" dirty="0"/>
        </a:p>
      </dgm:t>
    </dgm:pt>
    <dgm:pt modelId="{1986FE0C-A1CB-484D-BBE7-09E60FAB72F5}" type="parTrans" cxnId="{496CCBCB-E3E8-442C-97A0-CE234D213E62}">
      <dgm:prSet/>
      <dgm:spPr/>
    </dgm:pt>
    <dgm:pt modelId="{1AFC6E01-0EAE-472B-B78B-AB91ADDAA943}" type="sibTrans" cxnId="{496CCBCB-E3E8-442C-97A0-CE234D213E62}">
      <dgm:prSet/>
      <dgm:spPr/>
    </dgm:pt>
    <dgm:pt modelId="{A8AAB80E-C7F1-4673-87BB-47FC0D67567D}">
      <dgm:prSet/>
      <dgm:spPr/>
      <dgm:t>
        <a:bodyPr/>
        <a:lstStyle/>
        <a:p>
          <a:r>
            <a:rPr lang="en-US" spc="-5" dirty="0">
              <a:latin typeface="Calibri"/>
              <a:cs typeface="Calibri"/>
            </a:rPr>
            <a:t>Bring decisions </a:t>
          </a:r>
          <a:r>
            <a:rPr lang="en-US" dirty="0">
              <a:latin typeface="Calibri"/>
              <a:cs typeface="Calibri"/>
            </a:rPr>
            <a:t>about a </a:t>
          </a:r>
          <a:r>
            <a:rPr lang="en-US" spc="-10" dirty="0">
              <a:latin typeface="Calibri"/>
              <a:cs typeface="Calibri"/>
            </a:rPr>
            <a:t>partnership </a:t>
          </a:r>
          <a:r>
            <a:rPr lang="en-US" spc="-25" dirty="0">
              <a:latin typeface="Calibri"/>
              <a:cs typeface="Calibri"/>
            </a:rPr>
            <a:t>to </a:t>
          </a:r>
          <a:r>
            <a:rPr lang="en-US" dirty="0">
              <a:latin typeface="Calibri"/>
              <a:cs typeface="Calibri"/>
            </a:rPr>
            <a:t>the  </a:t>
          </a:r>
          <a:r>
            <a:rPr lang="en-US" spc="-10" dirty="0">
              <a:latin typeface="Calibri"/>
              <a:cs typeface="Calibri"/>
            </a:rPr>
            <a:t>broader</a:t>
          </a:r>
          <a:r>
            <a:rPr lang="en-US" spc="-30" dirty="0">
              <a:latin typeface="Calibri"/>
              <a:cs typeface="Calibri"/>
            </a:rPr>
            <a:t> </a:t>
          </a:r>
          <a:r>
            <a:rPr lang="en-US" spc="-10" dirty="0">
              <a:latin typeface="Calibri"/>
              <a:cs typeface="Calibri"/>
            </a:rPr>
            <a:t>community</a:t>
          </a:r>
          <a:endParaRPr lang="en-US" dirty="0">
            <a:latin typeface="Calibri"/>
            <a:cs typeface="Calibri"/>
          </a:endParaRPr>
        </a:p>
      </dgm:t>
    </dgm:pt>
    <dgm:pt modelId="{7241C5BC-E581-4A3F-BB61-C674B9C5D1E7}" type="parTrans" cxnId="{1C856B5C-1F70-4BFD-933E-3938B95BBD49}">
      <dgm:prSet/>
      <dgm:spPr/>
      <dgm:t>
        <a:bodyPr/>
        <a:lstStyle/>
        <a:p>
          <a:endParaRPr lang="en-US"/>
        </a:p>
      </dgm:t>
    </dgm:pt>
    <dgm:pt modelId="{E7C89E4C-8962-4AF4-83EE-B02B210FE75F}" type="sibTrans" cxnId="{1C856B5C-1F70-4BFD-933E-3938B95BBD49}">
      <dgm:prSet/>
      <dgm:spPr/>
      <dgm:t>
        <a:bodyPr/>
        <a:lstStyle/>
        <a:p>
          <a:endParaRPr lang="en-US"/>
        </a:p>
      </dgm:t>
    </dgm:pt>
    <dgm:pt modelId="{813D0090-8EEA-4318-8292-3EF8754953EB}">
      <dgm:prSet/>
      <dgm:spPr/>
      <dgm:t>
        <a:bodyPr/>
        <a:lstStyle/>
        <a:p>
          <a:r>
            <a:rPr lang="en-US" dirty="0">
              <a:latin typeface="Calibri"/>
              <a:cs typeface="Calibri"/>
            </a:rPr>
            <a:t>Focus on what you have in common</a:t>
          </a:r>
        </a:p>
      </dgm:t>
    </dgm:pt>
    <dgm:pt modelId="{5F7F9BCD-8A31-4956-83C3-C3D217CFC976}" type="parTrans" cxnId="{8CA17288-8387-4F97-B37A-99A9B513CA76}">
      <dgm:prSet/>
      <dgm:spPr/>
    </dgm:pt>
    <dgm:pt modelId="{8A48D457-D1EA-4FF1-B41E-E6214EFDE8EF}" type="sibTrans" cxnId="{8CA17288-8387-4F97-B37A-99A9B513CA76}">
      <dgm:prSet/>
      <dgm:spPr/>
    </dgm:pt>
    <dgm:pt modelId="{CE66DEFA-1674-40AA-BC70-CDCE6EF3CBB0}" type="pres">
      <dgm:prSet presAssocID="{5DB3D45A-3959-4AAE-A00E-787134664036}" presName="Name0" presStyleCnt="0">
        <dgm:presLayoutVars>
          <dgm:dir/>
          <dgm:animLvl val="lvl"/>
          <dgm:resizeHandles val="exact"/>
        </dgm:presLayoutVars>
      </dgm:prSet>
      <dgm:spPr/>
    </dgm:pt>
    <dgm:pt modelId="{2DEA908B-63D7-41B0-9995-5A455097500D}" type="pres">
      <dgm:prSet presAssocID="{790EFAF3-6E76-4C75-9ABD-C1A7B6753077}" presName="composite" presStyleCnt="0"/>
      <dgm:spPr/>
    </dgm:pt>
    <dgm:pt modelId="{FDA5F57E-9C64-4E0D-9DAF-FFA66D8BF6EB}" type="pres">
      <dgm:prSet presAssocID="{790EFAF3-6E76-4C75-9ABD-C1A7B6753077}" presName="parTx" presStyleLbl="alignNode1" presStyleIdx="0" presStyleCnt="3">
        <dgm:presLayoutVars>
          <dgm:chMax val="0"/>
          <dgm:chPref val="0"/>
          <dgm:bulletEnabled val="1"/>
        </dgm:presLayoutVars>
      </dgm:prSet>
      <dgm:spPr/>
    </dgm:pt>
    <dgm:pt modelId="{7601C8A4-482F-4129-98A7-5EF3CEE58B9E}" type="pres">
      <dgm:prSet presAssocID="{790EFAF3-6E76-4C75-9ABD-C1A7B6753077}" presName="desTx" presStyleLbl="alignAccFollowNode1" presStyleIdx="0" presStyleCnt="3">
        <dgm:presLayoutVars>
          <dgm:bulletEnabled val="1"/>
        </dgm:presLayoutVars>
      </dgm:prSet>
      <dgm:spPr/>
    </dgm:pt>
    <dgm:pt modelId="{6AE7E90D-18BC-498A-831C-4D27342204BB}" type="pres">
      <dgm:prSet presAssocID="{B6BD33BD-C890-45B6-8BA3-8F195CB13AEE}" presName="space" presStyleCnt="0"/>
      <dgm:spPr/>
    </dgm:pt>
    <dgm:pt modelId="{ED10D817-3269-40BC-A68C-3998048D2BBE}" type="pres">
      <dgm:prSet presAssocID="{0CEF050C-086B-4861-A0EF-30D27113979D}" presName="composite" presStyleCnt="0"/>
      <dgm:spPr/>
    </dgm:pt>
    <dgm:pt modelId="{7994BE8C-427D-4072-B996-8884CC90038A}" type="pres">
      <dgm:prSet presAssocID="{0CEF050C-086B-4861-A0EF-30D27113979D}" presName="parTx" presStyleLbl="alignNode1" presStyleIdx="1" presStyleCnt="3">
        <dgm:presLayoutVars>
          <dgm:chMax val="0"/>
          <dgm:chPref val="0"/>
          <dgm:bulletEnabled val="1"/>
        </dgm:presLayoutVars>
      </dgm:prSet>
      <dgm:spPr/>
    </dgm:pt>
    <dgm:pt modelId="{18A6068B-6E5E-4804-999B-558529E72A80}" type="pres">
      <dgm:prSet presAssocID="{0CEF050C-086B-4861-A0EF-30D27113979D}" presName="desTx" presStyleLbl="alignAccFollowNode1" presStyleIdx="1" presStyleCnt="3">
        <dgm:presLayoutVars>
          <dgm:bulletEnabled val="1"/>
        </dgm:presLayoutVars>
      </dgm:prSet>
      <dgm:spPr/>
    </dgm:pt>
    <dgm:pt modelId="{EF9A2391-68A4-492E-9F28-1DBF729FC1AE}" type="pres">
      <dgm:prSet presAssocID="{AFE81253-C38C-41D2-A79D-0AD5F8C633FD}" presName="space" presStyleCnt="0"/>
      <dgm:spPr/>
    </dgm:pt>
    <dgm:pt modelId="{337109C7-2F13-42F4-8F2A-A6B3FA2F281F}" type="pres">
      <dgm:prSet presAssocID="{BD90E1AA-9445-44A1-A4CB-94D8B870F68A}" presName="composite" presStyleCnt="0"/>
      <dgm:spPr/>
    </dgm:pt>
    <dgm:pt modelId="{F779CAC7-B938-42C0-843F-31732CF85B9E}" type="pres">
      <dgm:prSet presAssocID="{BD90E1AA-9445-44A1-A4CB-94D8B870F68A}" presName="parTx" presStyleLbl="alignNode1" presStyleIdx="2" presStyleCnt="3">
        <dgm:presLayoutVars>
          <dgm:chMax val="0"/>
          <dgm:chPref val="0"/>
          <dgm:bulletEnabled val="1"/>
        </dgm:presLayoutVars>
      </dgm:prSet>
      <dgm:spPr/>
    </dgm:pt>
    <dgm:pt modelId="{B48B8852-54D5-4DDC-B393-387E84D5FE57}" type="pres">
      <dgm:prSet presAssocID="{BD90E1AA-9445-44A1-A4CB-94D8B870F68A}" presName="desTx" presStyleLbl="alignAccFollowNode1" presStyleIdx="2" presStyleCnt="3">
        <dgm:presLayoutVars>
          <dgm:bulletEnabled val="1"/>
        </dgm:presLayoutVars>
      </dgm:prSet>
      <dgm:spPr/>
    </dgm:pt>
  </dgm:ptLst>
  <dgm:cxnLst>
    <dgm:cxn modelId="{E50F600E-3A38-4A70-B820-8A88C9B39BFE}" srcId="{BD90E1AA-9445-44A1-A4CB-94D8B870F68A}" destId="{D5CD2C68-CA9D-4C9D-A403-F0C9DB10C909}" srcOrd="0" destOrd="0" parTransId="{83E5A70F-5E20-4543-A2FF-2DA784AE716D}" sibTransId="{66A563CC-E22D-4EFF-A636-0216813D0822}"/>
    <dgm:cxn modelId="{AA188F12-30C1-4BFF-916B-D128C9B67945}" srcId="{790EFAF3-6E76-4C75-9ABD-C1A7B6753077}" destId="{95B9055C-3B66-42E0-8664-FE66B27B6C95}" srcOrd="0" destOrd="0" parTransId="{DCEE61E5-CCFA-4CDD-BA06-0ADDC4A1B07C}" sibTransId="{274C8309-2F68-4069-8840-695F9502FB28}"/>
    <dgm:cxn modelId="{324BF621-DA03-439C-9C2F-595E6FB9AB0C}" type="presOf" srcId="{790EFAF3-6E76-4C75-9ABD-C1A7B6753077}" destId="{FDA5F57E-9C64-4E0D-9DAF-FFA66D8BF6EB}" srcOrd="0" destOrd="0" presId="urn:microsoft.com/office/officeart/2005/8/layout/hList1"/>
    <dgm:cxn modelId="{48AF5128-389E-4788-87FE-74D6C54DF266}" srcId="{5DB3D45A-3959-4AAE-A00E-787134664036}" destId="{790EFAF3-6E76-4C75-9ABD-C1A7B6753077}" srcOrd="0" destOrd="0" parTransId="{B5500FF4-43A5-4C07-ABFA-FEE9BE1F3F6E}" sibTransId="{B6BD33BD-C890-45B6-8BA3-8F195CB13AEE}"/>
    <dgm:cxn modelId="{0DC6332F-9D17-442E-BAAD-F8A42C694554}" type="presOf" srcId="{9C14E075-FF51-4763-BF60-7741A1586A39}" destId="{7601C8A4-482F-4129-98A7-5EF3CEE58B9E}" srcOrd="0" destOrd="1" presId="urn:microsoft.com/office/officeart/2005/8/layout/hList1"/>
    <dgm:cxn modelId="{38230237-BB2B-4A61-A35A-AAC1B5FD1288}" type="presOf" srcId="{A8AAB80E-C7F1-4673-87BB-47FC0D67567D}" destId="{B48B8852-54D5-4DDC-B393-387E84D5FE57}" srcOrd="0" destOrd="1" presId="urn:microsoft.com/office/officeart/2005/8/layout/hList1"/>
    <dgm:cxn modelId="{F6FFE740-3DCD-48A2-8D1B-40C5E90BB03C}" srcId="{5DB3D45A-3959-4AAE-A00E-787134664036}" destId="{BD90E1AA-9445-44A1-A4CB-94D8B870F68A}" srcOrd="2" destOrd="0" parTransId="{3A792ACD-39B3-491D-8790-7579BC806A1E}" sibTransId="{33C9FE4B-2AEE-403A-9575-0234C8EA4C8D}"/>
    <dgm:cxn modelId="{1C856B5C-1F70-4BFD-933E-3938B95BBD49}" srcId="{BD90E1AA-9445-44A1-A4CB-94D8B870F68A}" destId="{A8AAB80E-C7F1-4673-87BB-47FC0D67567D}" srcOrd="1" destOrd="0" parTransId="{7241C5BC-E581-4A3F-BB61-C674B9C5D1E7}" sibTransId="{E7C89E4C-8962-4AF4-83EE-B02B210FE75F}"/>
    <dgm:cxn modelId="{51C39A5D-B7A2-45DE-91CB-99857822D110}" type="presOf" srcId="{45A086E4-95EC-4D24-9497-461924A10A0F}" destId="{18A6068B-6E5E-4804-999B-558529E72A80}" srcOrd="0" destOrd="0" presId="urn:microsoft.com/office/officeart/2005/8/layout/hList1"/>
    <dgm:cxn modelId="{6FC8396B-8862-4878-883C-D9D93069A8B5}" type="presOf" srcId="{5DB3D45A-3959-4AAE-A00E-787134664036}" destId="{CE66DEFA-1674-40AA-BC70-CDCE6EF3CBB0}" srcOrd="0" destOrd="0" presId="urn:microsoft.com/office/officeart/2005/8/layout/hList1"/>
    <dgm:cxn modelId="{2E156256-A1A1-4EC2-9494-CE5ECAD2467E}" srcId="{5DB3D45A-3959-4AAE-A00E-787134664036}" destId="{0CEF050C-086B-4861-A0EF-30D27113979D}" srcOrd="1" destOrd="0" parTransId="{EF408F83-8FFE-4C02-8660-ECD649A2ABBC}" sibTransId="{AFE81253-C38C-41D2-A79D-0AD5F8C633FD}"/>
    <dgm:cxn modelId="{74B0B358-CFDD-40F6-B571-C6C5A9A86962}" type="presOf" srcId="{AD0C191B-3C23-407C-80C8-90D9DEABFC35}" destId="{18A6068B-6E5E-4804-999B-558529E72A80}" srcOrd="0" destOrd="1" presId="urn:microsoft.com/office/officeart/2005/8/layout/hList1"/>
    <dgm:cxn modelId="{D2498E7B-A3DA-461A-B9DD-BB0A036DFC98}" srcId="{0CEF050C-086B-4861-A0EF-30D27113979D}" destId="{45A086E4-95EC-4D24-9497-461924A10A0F}" srcOrd="0" destOrd="0" parTransId="{2B7F9297-02A8-48B0-838B-58574CD51732}" sibTransId="{F142275C-9998-49CE-9151-2FDF411C5CD4}"/>
    <dgm:cxn modelId="{EEAD6E80-DF63-4C02-820F-2034D965E2EF}" type="presOf" srcId="{D5CD2C68-CA9D-4C9D-A403-F0C9DB10C909}" destId="{B48B8852-54D5-4DDC-B393-387E84D5FE57}" srcOrd="0" destOrd="0" presId="urn:microsoft.com/office/officeart/2005/8/layout/hList1"/>
    <dgm:cxn modelId="{8CA17288-8387-4F97-B37A-99A9B513CA76}" srcId="{BD90E1AA-9445-44A1-A4CB-94D8B870F68A}" destId="{813D0090-8EEA-4318-8292-3EF8754953EB}" srcOrd="2" destOrd="0" parTransId="{5F7F9BCD-8A31-4956-83C3-C3D217CFC976}" sibTransId="{8A48D457-D1EA-4FF1-B41E-E6214EFDE8EF}"/>
    <dgm:cxn modelId="{1DB76490-E429-4FE3-BE78-44196373366C}" type="presOf" srcId="{0CEF050C-086B-4861-A0EF-30D27113979D}" destId="{7994BE8C-427D-4072-B996-8884CC90038A}" srcOrd="0" destOrd="0" presId="urn:microsoft.com/office/officeart/2005/8/layout/hList1"/>
    <dgm:cxn modelId="{FE8613A7-4917-4482-8E6F-3783085B48DE}" srcId="{0CEF050C-086B-4861-A0EF-30D27113979D}" destId="{9FD3E570-B279-41C7-A426-2221CD1D7D5C}" srcOrd="2" destOrd="0" parTransId="{26E5851B-D285-46BE-B8E3-BAB747580E60}" sibTransId="{2CAA8FF6-D566-4EFC-8701-005DB3A7D8D1}"/>
    <dgm:cxn modelId="{602784C3-AEF2-42D4-B7E6-FB6CFA2CC7BB}" srcId="{790EFAF3-6E76-4C75-9ABD-C1A7B6753077}" destId="{9C14E075-FF51-4763-BF60-7741A1586A39}" srcOrd="1" destOrd="0" parTransId="{F441A045-592F-4E8E-953F-57240E7CBCA0}" sibTransId="{02E207A0-A423-49A2-830D-778DA2BD903F}"/>
    <dgm:cxn modelId="{35696ACA-F735-403E-BF7F-273581C7C837}" type="presOf" srcId="{813D0090-8EEA-4318-8292-3EF8754953EB}" destId="{B48B8852-54D5-4DDC-B393-387E84D5FE57}" srcOrd="0" destOrd="2" presId="urn:microsoft.com/office/officeart/2005/8/layout/hList1"/>
    <dgm:cxn modelId="{0D8EFACA-04B5-4A99-9B31-F7961F23FD25}" type="presOf" srcId="{95B9055C-3B66-42E0-8664-FE66B27B6C95}" destId="{7601C8A4-482F-4129-98A7-5EF3CEE58B9E}" srcOrd="0" destOrd="0" presId="urn:microsoft.com/office/officeart/2005/8/layout/hList1"/>
    <dgm:cxn modelId="{496CCBCB-E3E8-442C-97A0-CE234D213E62}" srcId="{0CEF050C-086B-4861-A0EF-30D27113979D}" destId="{AD0C191B-3C23-407C-80C8-90D9DEABFC35}" srcOrd="1" destOrd="0" parTransId="{1986FE0C-A1CB-484D-BBE7-09E60FAB72F5}" sibTransId="{1AFC6E01-0EAE-472B-B78B-AB91ADDAA943}"/>
    <dgm:cxn modelId="{84A680E9-B1A8-4F57-BC9C-97A59CC05154}" type="presOf" srcId="{BD90E1AA-9445-44A1-A4CB-94D8B870F68A}" destId="{F779CAC7-B938-42C0-843F-31732CF85B9E}" srcOrd="0" destOrd="0" presId="urn:microsoft.com/office/officeart/2005/8/layout/hList1"/>
    <dgm:cxn modelId="{A64EA9F0-420C-4180-BA12-D9355B221F57}" type="presOf" srcId="{9FD3E570-B279-41C7-A426-2221CD1D7D5C}" destId="{18A6068B-6E5E-4804-999B-558529E72A80}" srcOrd="0" destOrd="2" presId="urn:microsoft.com/office/officeart/2005/8/layout/hList1"/>
    <dgm:cxn modelId="{49064E27-3104-44E7-8F82-85BC0D9CA845}" type="presParOf" srcId="{CE66DEFA-1674-40AA-BC70-CDCE6EF3CBB0}" destId="{2DEA908B-63D7-41B0-9995-5A455097500D}" srcOrd="0" destOrd="0" presId="urn:microsoft.com/office/officeart/2005/8/layout/hList1"/>
    <dgm:cxn modelId="{9C1CF860-D769-42DA-B785-644DA0DF947B}" type="presParOf" srcId="{2DEA908B-63D7-41B0-9995-5A455097500D}" destId="{FDA5F57E-9C64-4E0D-9DAF-FFA66D8BF6EB}" srcOrd="0" destOrd="0" presId="urn:microsoft.com/office/officeart/2005/8/layout/hList1"/>
    <dgm:cxn modelId="{6E2EECEE-2132-4DCA-851D-1662EE89C0E3}" type="presParOf" srcId="{2DEA908B-63D7-41B0-9995-5A455097500D}" destId="{7601C8A4-482F-4129-98A7-5EF3CEE58B9E}" srcOrd="1" destOrd="0" presId="urn:microsoft.com/office/officeart/2005/8/layout/hList1"/>
    <dgm:cxn modelId="{F1518B1F-2AE7-468D-86E4-42A8DB7234A9}" type="presParOf" srcId="{CE66DEFA-1674-40AA-BC70-CDCE6EF3CBB0}" destId="{6AE7E90D-18BC-498A-831C-4D27342204BB}" srcOrd="1" destOrd="0" presId="urn:microsoft.com/office/officeart/2005/8/layout/hList1"/>
    <dgm:cxn modelId="{BD4EA6BB-5F1B-43EE-B7D9-E0D175A7AFA5}" type="presParOf" srcId="{CE66DEFA-1674-40AA-BC70-CDCE6EF3CBB0}" destId="{ED10D817-3269-40BC-A68C-3998048D2BBE}" srcOrd="2" destOrd="0" presId="urn:microsoft.com/office/officeart/2005/8/layout/hList1"/>
    <dgm:cxn modelId="{4697D1C9-9645-4ADA-9CB3-FB61F19A8120}" type="presParOf" srcId="{ED10D817-3269-40BC-A68C-3998048D2BBE}" destId="{7994BE8C-427D-4072-B996-8884CC90038A}" srcOrd="0" destOrd="0" presId="urn:microsoft.com/office/officeart/2005/8/layout/hList1"/>
    <dgm:cxn modelId="{989F4870-924D-48CF-8B6E-F966A6919FB4}" type="presParOf" srcId="{ED10D817-3269-40BC-A68C-3998048D2BBE}" destId="{18A6068B-6E5E-4804-999B-558529E72A80}" srcOrd="1" destOrd="0" presId="urn:microsoft.com/office/officeart/2005/8/layout/hList1"/>
    <dgm:cxn modelId="{B841945B-DA18-40E4-A5EA-D42F2CECFAEF}" type="presParOf" srcId="{CE66DEFA-1674-40AA-BC70-CDCE6EF3CBB0}" destId="{EF9A2391-68A4-492E-9F28-1DBF729FC1AE}" srcOrd="3" destOrd="0" presId="urn:microsoft.com/office/officeart/2005/8/layout/hList1"/>
    <dgm:cxn modelId="{8DDDA6BF-6B89-4ADE-8947-8FCC3B1FE05F}" type="presParOf" srcId="{CE66DEFA-1674-40AA-BC70-CDCE6EF3CBB0}" destId="{337109C7-2F13-42F4-8F2A-A6B3FA2F281F}" srcOrd="4" destOrd="0" presId="urn:microsoft.com/office/officeart/2005/8/layout/hList1"/>
    <dgm:cxn modelId="{5E8EFC7D-9670-4B07-B39B-F165CD458A0A}" type="presParOf" srcId="{337109C7-2F13-42F4-8F2A-A6B3FA2F281F}" destId="{F779CAC7-B938-42C0-843F-31732CF85B9E}" srcOrd="0" destOrd="0" presId="urn:microsoft.com/office/officeart/2005/8/layout/hList1"/>
    <dgm:cxn modelId="{B6A57EB8-6E9D-4E0F-B0E3-59388E3669A9}" type="presParOf" srcId="{337109C7-2F13-42F4-8F2A-A6B3FA2F281F}" destId="{B48B8852-54D5-4DDC-B393-387E84D5FE5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57F02-9332-4493-B03D-36979D012D22}">
      <dsp:nvSpPr>
        <dsp:cNvPr id="0" name=""/>
        <dsp:cNvSpPr/>
      </dsp:nvSpPr>
      <dsp:spPr>
        <a:xfrm>
          <a:off x="3951" y="133894"/>
          <a:ext cx="3041436" cy="152071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1986 – Established a planning process for the management and development of Kentucky’s water resources (KRS 151.112 )</a:t>
          </a:r>
        </a:p>
      </dsp:txBody>
      <dsp:txXfrm>
        <a:off x="48491" y="178434"/>
        <a:ext cx="2952356" cy="1431638"/>
      </dsp:txXfrm>
    </dsp:sp>
    <dsp:sp modelId="{5A733206-478D-49F0-B9AA-FE90B5BEC087}">
      <dsp:nvSpPr>
        <dsp:cNvPr id="0" name=""/>
        <dsp:cNvSpPr/>
      </dsp:nvSpPr>
      <dsp:spPr>
        <a:xfrm>
          <a:off x="3805747" y="133894"/>
          <a:ext cx="3041436" cy="152071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ts val="0"/>
            </a:spcAft>
            <a:buNone/>
          </a:pPr>
          <a:r>
            <a:rPr lang="en-US" sz="1900" kern="1200" dirty="0"/>
            <a:t>2000 - </a:t>
          </a:r>
          <a:r>
            <a:rPr lang="en-US" sz="1900" b="0" i="0" kern="1200" dirty="0"/>
            <a:t> </a:t>
          </a:r>
          <a:r>
            <a:rPr lang="en-US" sz="1900" kern="1200" dirty="0"/>
            <a:t>F</a:t>
          </a:r>
          <a:r>
            <a:rPr lang="en-US" sz="1900" b="0" i="0" kern="1200" dirty="0"/>
            <a:t>urther articulated </a:t>
          </a:r>
          <a:r>
            <a:rPr lang="en-US" sz="1900" kern="1200" dirty="0">
              <a:solidFill>
                <a:prstClr val="white"/>
              </a:solidFill>
              <a:latin typeface="Calibri" panose="020F0502020204030204"/>
              <a:ea typeface="+mn-ea"/>
              <a:cs typeface="+mn-cs"/>
            </a:rPr>
            <a:t>how</a:t>
          </a:r>
          <a:r>
            <a:rPr lang="en-US" sz="1900" b="0" i="0" kern="1200" dirty="0"/>
            <a:t> that planning and management process should be carried out </a:t>
          </a:r>
        </a:p>
        <a:p>
          <a:pPr marL="0" lvl="0" indent="0" algn="ctr" defTabSz="844550">
            <a:lnSpc>
              <a:spcPct val="90000"/>
            </a:lnSpc>
            <a:spcBef>
              <a:spcPct val="0"/>
            </a:spcBef>
            <a:spcAft>
              <a:spcPts val="0"/>
            </a:spcAft>
            <a:buNone/>
          </a:pPr>
          <a:r>
            <a:rPr lang="en-US" sz="1900" b="0" i="0" kern="1200" dirty="0"/>
            <a:t>(KRS 224A.300)</a:t>
          </a:r>
          <a:endParaRPr lang="en-US" sz="1900" kern="1200" dirty="0"/>
        </a:p>
      </dsp:txBody>
      <dsp:txXfrm>
        <a:off x="3850287" y="178434"/>
        <a:ext cx="2952356" cy="1431638"/>
      </dsp:txXfrm>
    </dsp:sp>
    <dsp:sp modelId="{1F38A2B4-3314-4521-A7D6-C9AE7E84B83E}">
      <dsp:nvSpPr>
        <dsp:cNvPr id="0" name=""/>
        <dsp:cNvSpPr/>
      </dsp:nvSpPr>
      <dsp:spPr>
        <a:xfrm>
          <a:off x="2104927" y="1654612"/>
          <a:ext cx="2004963" cy="1274433"/>
        </a:xfrm>
        <a:custGeom>
          <a:avLst/>
          <a:gdLst/>
          <a:ahLst/>
          <a:cxnLst/>
          <a:rect l="0" t="0" r="0" b="0"/>
          <a:pathLst>
            <a:path>
              <a:moveTo>
                <a:pt x="2004963" y="0"/>
              </a:moveTo>
              <a:lnTo>
                <a:pt x="0" y="127443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9E116A-8171-4530-9EF6-569073FA20B5}">
      <dsp:nvSpPr>
        <dsp:cNvPr id="0" name=""/>
        <dsp:cNvSpPr/>
      </dsp:nvSpPr>
      <dsp:spPr>
        <a:xfrm>
          <a:off x="2104927" y="2168686"/>
          <a:ext cx="6509842" cy="152071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t>Required the Kentucky Infrastructure Authority (KIA) to implement a program of water and wastewater management planning to ensure necessary infrastructure for public water and sewer service for all Kentucky’s households by 2020</a:t>
          </a:r>
          <a:endParaRPr lang="en-US" sz="2000" kern="1200" dirty="0"/>
        </a:p>
      </dsp:txBody>
      <dsp:txXfrm>
        <a:off x="2149467" y="2213226"/>
        <a:ext cx="6420762" cy="1431638"/>
      </dsp:txXfrm>
    </dsp:sp>
    <dsp:sp modelId="{2BDE68FF-96D8-4F6A-9FAE-E4F2F2E2C37E}">
      <dsp:nvSpPr>
        <dsp:cNvPr id="0" name=""/>
        <dsp:cNvSpPr/>
      </dsp:nvSpPr>
      <dsp:spPr>
        <a:xfrm>
          <a:off x="7607543" y="133894"/>
          <a:ext cx="3041436" cy="152071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2018 - G</a:t>
          </a:r>
          <a:r>
            <a:rPr lang="en-US" sz="1800" b="0" i="0" kern="1200" dirty="0"/>
            <a:t>ranted utilities the ability to own assets outside of their originally chartered borders</a:t>
          </a:r>
          <a:endParaRPr lang="en-US" sz="1800" kern="1200" dirty="0"/>
        </a:p>
      </dsp:txBody>
      <dsp:txXfrm>
        <a:off x="7652083" y="178434"/>
        <a:ext cx="2952356" cy="14316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43751-237F-4795-B91B-EBF9A1DC599A}">
      <dsp:nvSpPr>
        <dsp:cNvPr id="0" name=""/>
        <dsp:cNvSpPr/>
      </dsp:nvSpPr>
      <dsp:spPr>
        <a:xfrm>
          <a:off x="801316" y="955579"/>
          <a:ext cx="635980"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F22252-1A1F-4DAF-81E4-1D2A3248246F}">
      <dsp:nvSpPr>
        <dsp:cNvPr id="0" name=""/>
        <dsp:cNvSpPr/>
      </dsp:nvSpPr>
      <dsp:spPr>
        <a:xfrm>
          <a:off x="1475456" y="902193"/>
          <a:ext cx="73137" cy="137361"/>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5D96E3-66E8-4E9C-B2F8-1549EF89407D}">
      <dsp:nvSpPr>
        <dsp:cNvPr id="0" name=""/>
        <dsp:cNvSpPr/>
      </dsp:nvSpPr>
      <dsp:spPr>
        <a:xfrm>
          <a:off x="423024" y="656821"/>
          <a:ext cx="597588" cy="59758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90" tIns="23190" rIns="23190" bIns="23190" numCol="1" spcCol="1270" anchor="ctr" anchorCtr="0">
          <a:noAutofit/>
        </a:bodyPr>
        <a:lstStyle/>
        <a:p>
          <a:pPr marL="0" lvl="0" indent="0" algn="ctr" defTabSz="1155700">
            <a:lnSpc>
              <a:spcPct val="90000"/>
            </a:lnSpc>
            <a:spcBef>
              <a:spcPct val="0"/>
            </a:spcBef>
            <a:spcAft>
              <a:spcPct val="35000"/>
            </a:spcAft>
            <a:buNone/>
          </a:pPr>
          <a:r>
            <a:rPr lang="en-US" sz="2600" kern="1200"/>
            <a:t>1</a:t>
          </a:r>
        </a:p>
      </dsp:txBody>
      <dsp:txXfrm>
        <a:off x="510539" y="744336"/>
        <a:ext cx="422558" cy="422558"/>
      </dsp:txXfrm>
    </dsp:sp>
    <dsp:sp modelId="{A6AC594A-5DF6-4EDE-B5E4-73AD4D7E7353}">
      <dsp:nvSpPr>
        <dsp:cNvPr id="0" name=""/>
        <dsp:cNvSpPr/>
      </dsp:nvSpPr>
      <dsp:spPr>
        <a:xfrm>
          <a:off x="6341" y="1419998"/>
          <a:ext cx="1430956"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875" tIns="165100" rIns="112875" bIns="165100" numCol="1" spcCol="1270" anchor="t" anchorCtr="0">
          <a:noAutofit/>
        </a:bodyPr>
        <a:lstStyle/>
        <a:p>
          <a:pPr marL="0" lvl="0" indent="0" algn="l" defTabSz="622300">
            <a:lnSpc>
              <a:spcPct val="90000"/>
            </a:lnSpc>
            <a:spcBef>
              <a:spcPct val="0"/>
            </a:spcBef>
            <a:spcAft>
              <a:spcPct val="35000"/>
            </a:spcAft>
            <a:buNone/>
          </a:pPr>
          <a:r>
            <a:rPr lang="en-US" sz="1400" kern="1200" dirty="0"/>
            <a:t>Develop regional service strategies </a:t>
          </a:r>
        </a:p>
      </dsp:txBody>
      <dsp:txXfrm>
        <a:off x="6341" y="1706189"/>
        <a:ext cx="1430956" cy="1679409"/>
      </dsp:txXfrm>
    </dsp:sp>
    <dsp:sp modelId="{80C42585-C998-4A07-9EE6-0797D43C3D93}">
      <dsp:nvSpPr>
        <dsp:cNvPr id="0" name=""/>
        <dsp:cNvSpPr/>
      </dsp:nvSpPr>
      <dsp:spPr>
        <a:xfrm>
          <a:off x="1596292" y="955601"/>
          <a:ext cx="1430956"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4816FE-DD9E-4A4E-8BA3-BB0B113DF4B5}">
      <dsp:nvSpPr>
        <dsp:cNvPr id="0" name=""/>
        <dsp:cNvSpPr/>
      </dsp:nvSpPr>
      <dsp:spPr>
        <a:xfrm>
          <a:off x="3065407" y="902211"/>
          <a:ext cx="73137" cy="137381"/>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57A7C9-F082-4DEF-A4D0-CB1AA4C7C416}">
      <dsp:nvSpPr>
        <dsp:cNvPr id="0" name=""/>
        <dsp:cNvSpPr/>
      </dsp:nvSpPr>
      <dsp:spPr>
        <a:xfrm>
          <a:off x="2012976" y="656843"/>
          <a:ext cx="597588" cy="59758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90" tIns="23190" rIns="23190" bIns="23190" numCol="1" spcCol="1270" anchor="ctr" anchorCtr="0">
          <a:noAutofit/>
        </a:bodyPr>
        <a:lstStyle/>
        <a:p>
          <a:pPr marL="0" lvl="0" indent="0" algn="ctr" defTabSz="1155700">
            <a:lnSpc>
              <a:spcPct val="90000"/>
            </a:lnSpc>
            <a:spcBef>
              <a:spcPct val="0"/>
            </a:spcBef>
            <a:spcAft>
              <a:spcPct val="35000"/>
            </a:spcAft>
            <a:buNone/>
          </a:pPr>
          <a:r>
            <a:rPr lang="en-US" sz="2600" kern="1200"/>
            <a:t>2</a:t>
          </a:r>
        </a:p>
      </dsp:txBody>
      <dsp:txXfrm>
        <a:off x="2100491" y="744358"/>
        <a:ext cx="422558" cy="422558"/>
      </dsp:txXfrm>
    </dsp:sp>
    <dsp:sp modelId="{49C46433-4C2B-467A-BD5A-95E51F65450A}">
      <dsp:nvSpPr>
        <dsp:cNvPr id="0" name=""/>
        <dsp:cNvSpPr/>
      </dsp:nvSpPr>
      <dsp:spPr>
        <a:xfrm>
          <a:off x="1596292" y="1420053"/>
          <a:ext cx="1430956"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875" tIns="165100" rIns="112875" bIns="165100" numCol="1" spcCol="1270" anchor="t" anchorCtr="0">
          <a:noAutofit/>
        </a:bodyPr>
        <a:lstStyle/>
        <a:p>
          <a:pPr marL="0" lvl="0" indent="0" algn="l" defTabSz="622300">
            <a:lnSpc>
              <a:spcPct val="90000"/>
            </a:lnSpc>
            <a:spcBef>
              <a:spcPct val="0"/>
            </a:spcBef>
            <a:spcAft>
              <a:spcPct val="35000"/>
            </a:spcAft>
            <a:buNone/>
          </a:pPr>
          <a:r>
            <a:rPr lang="en-US" sz="1400" kern="1200" dirty="0"/>
            <a:t>Encourage regionalization, consolidation, and partnerships </a:t>
          </a:r>
        </a:p>
      </dsp:txBody>
      <dsp:txXfrm>
        <a:off x="1596292" y="1706244"/>
        <a:ext cx="1430956" cy="1679409"/>
      </dsp:txXfrm>
    </dsp:sp>
    <dsp:sp modelId="{72975625-D7A8-4F5F-BD2C-3544A6BA6BE7}">
      <dsp:nvSpPr>
        <dsp:cNvPr id="0" name=""/>
        <dsp:cNvSpPr/>
      </dsp:nvSpPr>
      <dsp:spPr>
        <a:xfrm>
          <a:off x="3186243" y="955601"/>
          <a:ext cx="1430956"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6D23E3-AF51-41E9-A53D-6A536C55009A}">
      <dsp:nvSpPr>
        <dsp:cNvPr id="0" name=""/>
        <dsp:cNvSpPr/>
      </dsp:nvSpPr>
      <dsp:spPr>
        <a:xfrm>
          <a:off x="4655359" y="902211"/>
          <a:ext cx="73137" cy="137381"/>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3D25A9-1566-40F7-87FA-82E229AAF9D8}">
      <dsp:nvSpPr>
        <dsp:cNvPr id="0" name=""/>
        <dsp:cNvSpPr/>
      </dsp:nvSpPr>
      <dsp:spPr>
        <a:xfrm>
          <a:off x="3602927" y="656843"/>
          <a:ext cx="597588" cy="59758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90" tIns="23190" rIns="23190" bIns="23190" numCol="1" spcCol="1270" anchor="ctr" anchorCtr="0">
          <a:noAutofit/>
        </a:bodyPr>
        <a:lstStyle/>
        <a:p>
          <a:pPr marL="0" lvl="0" indent="0" algn="ctr" defTabSz="1155700">
            <a:lnSpc>
              <a:spcPct val="90000"/>
            </a:lnSpc>
            <a:spcBef>
              <a:spcPct val="0"/>
            </a:spcBef>
            <a:spcAft>
              <a:spcPct val="35000"/>
            </a:spcAft>
            <a:buNone/>
          </a:pPr>
          <a:r>
            <a:rPr lang="en-US" sz="2600" kern="1200"/>
            <a:t>3</a:t>
          </a:r>
        </a:p>
      </dsp:txBody>
      <dsp:txXfrm>
        <a:off x="3690442" y="744358"/>
        <a:ext cx="422558" cy="422558"/>
      </dsp:txXfrm>
    </dsp:sp>
    <dsp:sp modelId="{5F7D0EC9-1651-4DE9-ACB6-88C50C9DCBC7}">
      <dsp:nvSpPr>
        <dsp:cNvPr id="0" name=""/>
        <dsp:cNvSpPr/>
      </dsp:nvSpPr>
      <dsp:spPr>
        <a:xfrm>
          <a:off x="3186243" y="1420053"/>
          <a:ext cx="1430956"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875" tIns="165100" rIns="112875" bIns="165100" numCol="1" spcCol="1270" anchor="t" anchorCtr="0">
          <a:noAutofit/>
        </a:bodyPr>
        <a:lstStyle/>
        <a:p>
          <a:pPr marL="0" lvl="0" indent="0" algn="l" defTabSz="622300">
            <a:lnSpc>
              <a:spcPct val="90000"/>
            </a:lnSpc>
            <a:spcBef>
              <a:spcPct val="0"/>
            </a:spcBef>
            <a:spcAft>
              <a:spcPct val="35000"/>
            </a:spcAft>
            <a:buNone/>
          </a:pPr>
          <a:r>
            <a:rPr lang="en-US" sz="1400" kern="1200" dirty="0"/>
            <a:t>Eliminate or prevent duplication of service</a:t>
          </a:r>
        </a:p>
      </dsp:txBody>
      <dsp:txXfrm>
        <a:off x="3186243" y="1706244"/>
        <a:ext cx="1430956" cy="1679409"/>
      </dsp:txXfrm>
    </dsp:sp>
    <dsp:sp modelId="{3F6CF984-6AA0-4AFD-9221-02771067B766}">
      <dsp:nvSpPr>
        <dsp:cNvPr id="0" name=""/>
        <dsp:cNvSpPr/>
      </dsp:nvSpPr>
      <dsp:spPr>
        <a:xfrm>
          <a:off x="4776195" y="955601"/>
          <a:ext cx="1430956"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9693E3-845E-4F63-A2C1-410DB50856E7}">
      <dsp:nvSpPr>
        <dsp:cNvPr id="0" name=""/>
        <dsp:cNvSpPr/>
      </dsp:nvSpPr>
      <dsp:spPr>
        <a:xfrm>
          <a:off x="6245310" y="902211"/>
          <a:ext cx="73137" cy="137381"/>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EC3EAB-AB04-42E4-A9D5-C823B3997CFA}">
      <dsp:nvSpPr>
        <dsp:cNvPr id="0" name=""/>
        <dsp:cNvSpPr/>
      </dsp:nvSpPr>
      <dsp:spPr>
        <a:xfrm>
          <a:off x="5192879" y="656843"/>
          <a:ext cx="597588" cy="59758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90" tIns="23190" rIns="23190" bIns="23190" numCol="1" spcCol="1270" anchor="ctr" anchorCtr="0">
          <a:noAutofit/>
        </a:bodyPr>
        <a:lstStyle/>
        <a:p>
          <a:pPr marL="0" lvl="0" indent="0" algn="ctr" defTabSz="1155700">
            <a:lnSpc>
              <a:spcPct val="90000"/>
            </a:lnSpc>
            <a:spcBef>
              <a:spcPct val="0"/>
            </a:spcBef>
            <a:spcAft>
              <a:spcPct val="35000"/>
            </a:spcAft>
            <a:buNone/>
          </a:pPr>
          <a:r>
            <a:rPr lang="en-US" sz="2600" kern="1200"/>
            <a:t>4</a:t>
          </a:r>
        </a:p>
      </dsp:txBody>
      <dsp:txXfrm>
        <a:off x="5280394" y="744358"/>
        <a:ext cx="422558" cy="422558"/>
      </dsp:txXfrm>
    </dsp:sp>
    <dsp:sp modelId="{AAA16D5A-81A0-418B-892A-2EF2CCE0E691}">
      <dsp:nvSpPr>
        <dsp:cNvPr id="0" name=""/>
        <dsp:cNvSpPr/>
      </dsp:nvSpPr>
      <dsp:spPr>
        <a:xfrm>
          <a:off x="4776195" y="1420053"/>
          <a:ext cx="1430956"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875" tIns="165100" rIns="112875" bIns="165100" numCol="1" spcCol="1270" anchor="t" anchorCtr="0">
          <a:noAutofit/>
        </a:bodyPr>
        <a:lstStyle/>
        <a:p>
          <a:pPr marL="0" lvl="0" indent="0" algn="l" defTabSz="622300">
            <a:lnSpc>
              <a:spcPct val="90000"/>
            </a:lnSpc>
            <a:spcBef>
              <a:spcPct val="0"/>
            </a:spcBef>
            <a:spcAft>
              <a:spcPct val="35000"/>
            </a:spcAft>
            <a:buNone/>
          </a:pPr>
          <a:r>
            <a:rPr lang="en-US" sz="1400" kern="1200" dirty="0"/>
            <a:t>Approve and amend water and wastewater projects </a:t>
          </a:r>
        </a:p>
      </dsp:txBody>
      <dsp:txXfrm>
        <a:off x="4776195" y="1706244"/>
        <a:ext cx="1430956" cy="1679409"/>
      </dsp:txXfrm>
    </dsp:sp>
    <dsp:sp modelId="{E0AA70F2-FA46-4B61-BCCC-F81B3A009F52}">
      <dsp:nvSpPr>
        <dsp:cNvPr id="0" name=""/>
        <dsp:cNvSpPr/>
      </dsp:nvSpPr>
      <dsp:spPr>
        <a:xfrm>
          <a:off x="6366146" y="955601"/>
          <a:ext cx="1430956"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7CB896-E1CA-41E5-9191-6312DADF280F}">
      <dsp:nvSpPr>
        <dsp:cNvPr id="0" name=""/>
        <dsp:cNvSpPr/>
      </dsp:nvSpPr>
      <dsp:spPr>
        <a:xfrm>
          <a:off x="7835262" y="902211"/>
          <a:ext cx="73137" cy="137381"/>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49084F-A182-40FC-ADC8-C9A7642223B8}">
      <dsp:nvSpPr>
        <dsp:cNvPr id="0" name=""/>
        <dsp:cNvSpPr/>
      </dsp:nvSpPr>
      <dsp:spPr>
        <a:xfrm>
          <a:off x="6782830" y="656843"/>
          <a:ext cx="597588" cy="59758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90" tIns="23190" rIns="23190" bIns="23190" numCol="1" spcCol="1270" anchor="ctr" anchorCtr="0">
          <a:noAutofit/>
        </a:bodyPr>
        <a:lstStyle/>
        <a:p>
          <a:pPr marL="0" lvl="0" indent="0" algn="ctr" defTabSz="1155700">
            <a:lnSpc>
              <a:spcPct val="90000"/>
            </a:lnSpc>
            <a:spcBef>
              <a:spcPct val="0"/>
            </a:spcBef>
            <a:spcAft>
              <a:spcPct val="35000"/>
            </a:spcAft>
            <a:buNone/>
          </a:pPr>
          <a:r>
            <a:rPr lang="en-US" sz="2600" kern="1200"/>
            <a:t>5</a:t>
          </a:r>
        </a:p>
      </dsp:txBody>
      <dsp:txXfrm>
        <a:off x="6870345" y="744358"/>
        <a:ext cx="422558" cy="422558"/>
      </dsp:txXfrm>
    </dsp:sp>
    <dsp:sp modelId="{7E7BF193-ABF3-418B-B790-EAB6F65043C0}">
      <dsp:nvSpPr>
        <dsp:cNvPr id="0" name=""/>
        <dsp:cNvSpPr/>
      </dsp:nvSpPr>
      <dsp:spPr>
        <a:xfrm>
          <a:off x="6366146" y="1420053"/>
          <a:ext cx="1430956"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875" tIns="165100" rIns="112875" bIns="165100" numCol="1" spcCol="1270" anchor="t" anchorCtr="0">
          <a:noAutofit/>
        </a:bodyPr>
        <a:lstStyle/>
        <a:p>
          <a:pPr marL="0" lvl="0" indent="0" algn="l" defTabSz="622300">
            <a:lnSpc>
              <a:spcPct val="90000"/>
            </a:lnSpc>
            <a:spcBef>
              <a:spcPct val="0"/>
            </a:spcBef>
            <a:spcAft>
              <a:spcPct val="35000"/>
            </a:spcAft>
            <a:buNone/>
          </a:pPr>
          <a:r>
            <a:rPr lang="en-US" sz="1400" kern="1200" dirty="0"/>
            <a:t>Create a Water Management Plan</a:t>
          </a:r>
        </a:p>
      </dsp:txBody>
      <dsp:txXfrm>
        <a:off x="6366146" y="1706244"/>
        <a:ext cx="1430956" cy="1679409"/>
      </dsp:txXfrm>
    </dsp:sp>
    <dsp:sp modelId="{B340D59D-17D3-47C8-A6D4-BAD557129E27}">
      <dsp:nvSpPr>
        <dsp:cNvPr id="0" name=""/>
        <dsp:cNvSpPr/>
      </dsp:nvSpPr>
      <dsp:spPr>
        <a:xfrm>
          <a:off x="7956098" y="955601"/>
          <a:ext cx="1430956"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0AC597-C743-4AD6-878F-78B7CE6CAE25}">
      <dsp:nvSpPr>
        <dsp:cNvPr id="0" name=""/>
        <dsp:cNvSpPr/>
      </dsp:nvSpPr>
      <dsp:spPr>
        <a:xfrm>
          <a:off x="9425213" y="902211"/>
          <a:ext cx="73137" cy="137381"/>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59953B-4425-4F30-94DC-917829C7B45A}">
      <dsp:nvSpPr>
        <dsp:cNvPr id="0" name=""/>
        <dsp:cNvSpPr/>
      </dsp:nvSpPr>
      <dsp:spPr>
        <a:xfrm>
          <a:off x="8372782" y="656843"/>
          <a:ext cx="597588" cy="59758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90" tIns="23190" rIns="23190" bIns="23190" numCol="1" spcCol="1270" anchor="ctr" anchorCtr="0">
          <a:noAutofit/>
        </a:bodyPr>
        <a:lstStyle/>
        <a:p>
          <a:pPr marL="0" lvl="0" indent="0" algn="ctr" defTabSz="1155700">
            <a:lnSpc>
              <a:spcPct val="90000"/>
            </a:lnSpc>
            <a:spcBef>
              <a:spcPct val="0"/>
            </a:spcBef>
            <a:spcAft>
              <a:spcPct val="35000"/>
            </a:spcAft>
            <a:buNone/>
          </a:pPr>
          <a:r>
            <a:rPr lang="en-US" sz="2600" kern="1200"/>
            <a:t>6</a:t>
          </a:r>
        </a:p>
      </dsp:txBody>
      <dsp:txXfrm>
        <a:off x="8460297" y="744358"/>
        <a:ext cx="422558" cy="422558"/>
      </dsp:txXfrm>
    </dsp:sp>
    <dsp:sp modelId="{29516F8D-1A3A-4536-925D-0BCF1977901A}">
      <dsp:nvSpPr>
        <dsp:cNvPr id="0" name=""/>
        <dsp:cNvSpPr/>
      </dsp:nvSpPr>
      <dsp:spPr>
        <a:xfrm>
          <a:off x="7956098" y="1420053"/>
          <a:ext cx="1430956"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875" tIns="165100" rIns="112875" bIns="165100" numCol="1" spcCol="1270" anchor="t" anchorCtr="0">
          <a:noAutofit/>
        </a:bodyPr>
        <a:lstStyle/>
        <a:p>
          <a:pPr marL="0" lvl="0" indent="0" algn="l" defTabSz="622300">
            <a:lnSpc>
              <a:spcPct val="90000"/>
            </a:lnSpc>
            <a:spcBef>
              <a:spcPct val="0"/>
            </a:spcBef>
            <a:spcAft>
              <a:spcPct val="35000"/>
            </a:spcAft>
            <a:buNone/>
          </a:pPr>
          <a:r>
            <a:rPr lang="en-US" sz="1400" kern="1200" dirty="0"/>
            <a:t>Prioritize annual water and wastewater projects </a:t>
          </a:r>
        </a:p>
      </dsp:txBody>
      <dsp:txXfrm>
        <a:off x="7956098" y="1706244"/>
        <a:ext cx="1430956" cy="1679409"/>
      </dsp:txXfrm>
    </dsp:sp>
    <dsp:sp modelId="{95277568-CDBC-45ED-8861-AC4E82DB924B}">
      <dsp:nvSpPr>
        <dsp:cNvPr id="0" name=""/>
        <dsp:cNvSpPr/>
      </dsp:nvSpPr>
      <dsp:spPr>
        <a:xfrm>
          <a:off x="9546049" y="955601"/>
          <a:ext cx="715478"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62077B-5F24-4496-BB06-6B7F3EE4C626}">
      <dsp:nvSpPr>
        <dsp:cNvPr id="0" name=""/>
        <dsp:cNvSpPr/>
      </dsp:nvSpPr>
      <dsp:spPr>
        <a:xfrm>
          <a:off x="9962733" y="656843"/>
          <a:ext cx="597588" cy="59758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90" tIns="23190" rIns="23190" bIns="23190" numCol="1" spcCol="1270" anchor="ctr" anchorCtr="0">
          <a:noAutofit/>
        </a:bodyPr>
        <a:lstStyle/>
        <a:p>
          <a:pPr marL="0" lvl="0" indent="0" algn="ctr" defTabSz="1155700">
            <a:lnSpc>
              <a:spcPct val="90000"/>
            </a:lnSpc>
            <a:spcBef>
              <a:spcPct val="0"/>
            </a:spcBef>
            <a:spcAft>
              <a:spcPct val="35000"/>
            </a:spcAft>
            <a:buNone/>
          </a:pPr>
          <a:r>
            <a:rPr lang="en-US" sz="2600" kern="1200"/>
            <a:t>7</a:t>
          </a:r>
        </a:p>
      </dsp:txBody>
      <dsp:txXfrm>
        <a:off x="10050248" y="744358"/>
        <a:ext cx="422558" cy="422558"/>
      </dsp:txXfrm>
    </dsp:sp>
    <dsp:sp modelId="{631E365D-C0E1-4639-8374-ABD8E0239DE4}">
      <dsp:nvSpPr>
        <dsp:cNvPr id="0" name=""/>
        <dsp:cNvSpPr/>
      </dsp:nvSpPr>
      <dsp:spPr>
        <a:xfrm>
          <a:off x="9546049" y="1420053"/>
          <a:ext cx="1490967"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609" tIns="165100" rIns="117609" bIns="165100" numCol="1" spcCol="1270" anchor="t" anchorCtr="0">
          <a:noAutofit/>
        </a:bodyPr>
        <a:lstStyle/>
        <a:p>
          <a:pPr marL="0" lvl="0" indent="0" algn="l" defTabSz="622300">
            <a:lnSpc>
              <a:spcPct val="90000"/>
            </a:lnSpc>
            <a:spcBef>
              <a:spcPct val="0"/>
            </a:spcBef>
            <a:spcAft>
              <a:spcPct val="35000"/>
            </a:spcAft>
            <a:buNone/>
          </a:pPr>
          <a:r>
            <a:rPr lang="en-US" sz="1400" kern="1200" dirty="0"/>
            <a:t>Serve as a forum for important information, discussion on common issues, and training</a:t>
          </a:r>
        </a:p>
      </dsp:txBody>
      <dsp:txXfrm>
        <a:off x="9546049" y="1718246"/>
        <a:ext cx="1490967" cy="1667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7C5FB-CAA5-4BBC-95AD-895990D724F2}">
      <dsp:nvSpPr>
        <dsp:cNvPr id="0" name=""/>
        <dsp:cNvSpPr/>
      </dsp:nvSpPr>
      <dsp:spPr>
        <a:xfrm>
          <a:off x="0" y="1846"/>
          <a:ext cx="10917166" cy="888123"/>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Where it Worked</a:t>
          </a:r>
        </a:p>
      </dsp:txBody>
      <dsp:txXfrm>
        <a:off x="43355" y="45201"/>
        <a:ext cx="10830456" cy="801413"/>
      </dsp:txXfrm>
    </dsp:sp>
    <dsp:sp modelId="{561C643F-5CDD-4F16-870E-8DA94111C905}">
      <dsp:nvSpPr>
        <dsp:cNvPr id="0" name=""/>
        <dsp:cNvSpPr/>
      </dsp:nvSpPr>
      <dsp:spPr>
        <a:xfrm rot="5400000">
          <a:off x="7075674" y="-2118467"/>
          <a:ext cx="710498" cy="6993810"/>
        </a:xfrm>
        <a:prstGeom prst="round2SameRect">
          <a:avLst/>
        </a:prstGeom>
        <a:solidFill>
          <a:srgbClr val="E1E1E1">
            <a:alpha val="90000"/>
          </a:srgb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Multi-County</a:t>
          </a:r>
        </a:p>
      </dsp:txBody>
      <dsp:txXfrm rot="-5400000">
        <a:off x="3934018" y="1057873"/>
        <a:ext cx="6959126" cy="641130"/>
      </dsp:txXfrm>
    </dsp:sp>
    <dsp:sp modelId="{CA560997-0B82-4DA9-90F2-2ED2C8FF199D}">
      <dsp:nvSpPr>
        <dsp:cNvPr id="0" name=""/>
        <dsp:cNvSpPr/>
      </dsp:nvSpPr>
      <dsp:spPr>
        <a:xfrm>
          <a:off x="0" y="934376"/>
          <a:ext cx="3934018" cy="88812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Louisville Metropolitan Sewer District (MSD)</a:t>
          </a:r>
        </a:p>
      </dsp:txBody>
      <dsp:txXfrm>
        <a:off x="43355" y="977731"/>
        <a:ext cx="3847308" cy="801413"/>
      </dsp:txXfrm>
    </dsp:sp>
    <dsp:sp modelId="{AAA9706D-8129-48E0-BAE2-79E570C5A9AF}">
      <dsp:nvSpPr>
        <dsp:cNvPr id="0" name=""/>
        <dsp:cNvSpPr/>
      </dsp:nvSpPr>
      <dsp:spPr>
        <a:xfrm rot="5400000">
          <a:off x="7075674" y="-1185938"/>
          <a:ext cx="710498" cy="6993810"/>
        </a:xfrm>
        <a:prstGeom prst="round2SameRect">
          <a:avLst/>
        </a:prstGeom>
        <a:solidFill>
          <a:srgbClr val="E1E1E1">
            <a:alpha val="89804"/>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Multi-County / Multi-State</a:t>
          </a:r>
        </a:p>
      </dsp:txBody>
      <dsp:txXfrm rot="-5400000">
        <a:off x="3934018" y="1990402"/>
        <a:ext cx="6959126" cy="641130"/>
      </dsp:txXfrm>
    </dsp:sp>
    <dsp:sp modelId="{1633EA3E-F2E8-488A-8584-EA848364671D}">
      <dsp:nvSpPr>
        <dsp:cNvPr id="0" name=""/>
        <dsp:cNvSpPr/>
      </dsp:nvSpPr>
      <dsp:spPr>
        <a:xfrm>
          <a:off x="0" y="1866905"/>
          <a:ext cx="3934018" cy="888123"/>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Logan Todd Regional Water Commission</a:t>
          </a:r>
        </a:p>
      </dsp:txBody>
      <dsp:txXfrm>
        <a:off x="43355" y="1910260"/>
        <a:ext cx="3847308" cy="801413"/>
      </dsp:txXfrm>
    </dsp:sp>
    <dsp:sp modelId="{72EB7A2F-2C0F-4F9A-A1F6-574BAA566451}">
      <dsp:nvSpPr>
        <dsp:cNvPr id="0" name=""/>
        <dsp:cNvSpPr/>
      </dsp:nvSpPr>
      <dsp:spPr>
        <a:xfrm rot="5400000">
          <a:off x="7075674" y="-234935"/>
          <a:ext cx="710498" cy="6993810"/>
        </a:xfrm>
        <a:prstGeom prst="round2SameRect">
          <a:avLst/>
        </a:prstGeom>
        <a:solidFill>
          <a:srgbClr val="E1E1E1">
            <a:alpha val="90000"/>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Multi-State</a:t>
          </a:r>
        </a:p>
      </dsp:txBody>
      <dsp:txXfrm rot="-5400000">
        <a:off x="3934018" y="2941405"/>
        <a:ext cx="6959126" cy="641130"/>
      </dsp:txXfrm>
    </dsp:sp>
    <dsp:sp modelId="{473A1101-71A6-42C9-AFA1-5C006FD0D5D5}">
      <dsp:nvSpPr>
        <dsp:cNvPr id="0" name=""/>
        <dsp:cNvSpPr/>
      </dsp:nvSpPr>
      <dsp:spPr>
        <a:xfrm>
          <a:off x="0" y="2799435"/>
          <a:ext cx="3934018" cy="888123"/>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City of South Shore</a:t>
          </a:r>
        </a:p>
      </dsp:txBody>
      <dsp:txXfrm>
        <a:off x="43355" y="2842790"/>
        <a:ext cx="3847308" cy="8014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5F57E-9C64-4E0D-9DAF-FFA66D8BF6EB}">
      <dsp:nvSpPr>
        <dsp:cNvPr id="0" name=""/>
        <dsp:cNvSpPr/>
      </dsp:nvSpPr>
      <dsp:spPr>
        <a:xfrm>
          <a:off x="3414" y="28875"/>
          <a:ext cx="3329572" cy="720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Historic Rivalries</a:t>
          </a:r>
        </a:p>
      </dsp:txBody>
      <dsp:txXfrm>
        <a:off x="3414" y="28875"/>
        <a:ext cx="3329572" cy="720000"/>
      </dsp:txXfrm>
    </dsp:sp>
    <dsp:sp modelId="{7601C8A4-482F-4129-98A7-5EF3CEE58B9E}">
      <dsp:nvSpPr>
        <dsp:cNvPr id="0" name=""/>
        <dsp:cNvSpPr/>
      </dsp:nvSpPr>
      <dsp:spPr>
        <a:xfrm>
          <a:off x="3414" y="748875"/>
          <a:ext cx="3329572" cy="36028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spc="-5" dirty="0">
              <a:latin typeface="Calibri"/>
              <a:cs typeface="Calibri"/>
            </a:rPr>
            <a:t>Address </a:t>
          </a:r>
          <a:r>
            <a:rPr lang="en-US" sz="2500" kern="1200" spc="-10" dirty="0">
              <a:latin typeface="Calibri"/>
              <a:cs typeface="Calibri"/>
            </a:rPr>
            <a:t>directly </a:t>
          </a:r>
          <a:r>
            <a:rPr lang="en-US" sz="2500" kern="1200" dirty="0">
              <a:latin typeface="Calibri"/>
              <a:cs typeface="Calibri"/>
            </a:rPr>
            <a:t>by </a:t>
          </a:r>
          <a:r>
            <a:rPr lang="en-US" sz="2500" kern="1200" spc="-10" dirty="0">
              <a:latin typeface="Calibri"/>
              <a:cs typeface="Calibri"/>
            </a:rPr>
            <a:t>talking </a:t>
          </a:r>
          <a:r>
            <a:rPr lang="en-US" sz="2500" kern="1200" dirty="0">
              <a:latin typeface="Calibri"/>
              <a:cs typeface="Calibri"/>
            </a:rPr>
            <a:t>about  it </a:t>
          </a:r>
          <a:r>
            <a:rPr lang="en-US" sz="2500" kern="1200" spc="-5" dirty="0">
              <a:latin typeface="Calibri"/>
              <a:cs typeface="Calibri"/>
            </a:rPr>
            <a:t>with other </a:t>
          </a:r>
          <a:r>
            <a:rPr lang="en-US" sz="2500" kern="1200" spc="-10" dirty="0">
              <a:latin typeface="Calibri"/>
              <a:cs typeface="Calibri"/>
            </a:rPr>
            <a:t>potential</a:t>
          </a:r>
          <a:r>
            <a:rPr lang="en-US" sz="2500" kern="1200" spc="15" dirty="0">
              <a:latin typeface="Calibri"/>
              <a:cs typeface="Calibri"/>
            </a:rPr>
            <a:t> </a:t>
          </a:r>
          <a:r>
            <a:rPr lang="en-US" sz="2500" kern="1200" spc="-15" dirty="0">
              <a:latin typeface="Calibri"/>
              <a:cs typeface="Calibri"/>
            </a:rPr>
            <a:t>partners</a:t>
          </a:r>
          <a:endParaRPr lang="en-US" sz="2500" kern="1200" dirty="0"/>
        </a:p>
        <a:p>
          <a:pPr marL="228600" lvl="1" indent="-228600" algn="l" defTabSz="1111250">
            <a:lnSpc>
              <a:spcPct val="90000"/>
            </a:lnSpc>
            <a:spcBef>
              <a:spcPct val="0"/>
            </a:spcBef>
            <a:spcAft>
              <a:spcPct val="15000"/>
            </a:spcAft>
            <a:buFont typeface="Arial"/>
            <a:buChar char="•"/>
          </a:pPr>
          <a:r>
            <a:rPr lang="en-US" sz="2500" kern="1200" spc="-5" dirty="0">
              <a:latin typeface="Calibri"/>
              <a:cs typeface="Calibri"/>
            </a:rPr>
            <a:t>Hold meetings </a:t>
          </a:r>
          <a:r>
            <a:rPr lang="en-US" sz="2500" kern="1200" dirty="0">
              <a:latin typeface="Calibri"/>
              <a:cs typeface="Calibri"/>
            </a:rPr>
            <a:t>in </a:t>
          </a:r>
          <a:r>
            <a:rPr lang="en-US" sz="2500" kern="1200" spc="-5" dirty="0">
              <a:latin typeface="Calibri"/>
              <a:cs typeface="Calibri"/>
            </a:rPr>
            <a:t>communities other </a:t>
          </a:r>
          <a:r>
            <a:rPr lang="en-US" sz="2500" kern="1200" dirty="0">
              <a:latin typeface="Calibri"/>
              <a:cs typeface="Calibri"/>
            </a:rPr>
            <a:t>than the  </a:t>
          </a:r>
          <a:r>
            <a:rPr lang="en-US" sz="2500" kern="1200" spc="-10" dirty="0">
              <a:latin typeface="Calibri"/>
              <a:cs typeface="Calibri"/>
            </a:rPr>
            <a:t>county</a:t>
          </a:r>
          <a:r>
            <a:rPr lang="en-US" sz="2500" kern="1200" spc="-5" dirty="0">
              <a:latin typeface="Calibri"/>
              <a:cs typeface="Calibri"/>
            </a:rPr>
            <a:t> </a:t>
          </a:r>
          <a:r>
            <a:rPr lang="en-US" sz="2500" kern="1200" spc="-10" dirty="0">
              <a:latin typeface="Calibri"/>
              <a:cs typeface="Calibri"/>
            </a:rPr>
            <a:t>seat</a:t>
          </a:r>
          <a:endParaRPr lang="en-US" sz="2500" kern="1200" dirty="0"/>
        </a:p>
      </dsp:txBody>
      <dsp:txXfrm>
        <a:off x="3414" y="748875"/>
        <a:ext cx="3329572" cy="3602812"/>
      </dsp:txXfrm>
    </dsp:sp>
    <dsp:sp modelId="{7994BE8C-427D-4072-B996-8884CC90038A}">
      <dsp:nvSpPr>
        <dsp:cNvPr id="0" name=""/>
        <dsp:cNvSpPr/>
      </dsp:nvSpPr>
      <dsp:spPr>
        <a:xfrm>
          <a:off x="3799128" y="28875"/>
          <a:ext cx="3329572" cy="720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Sense of Unfairness</a:t>
          </a:r>
        </a:p>
      </dsp:txBody>
      <dsp:txXfrm>
        <a:off x="3799128" y="28875"/>
        <a:ext cx="3329572" cy="720000"/>
      </dsp:txXfrm>
    </dsp:sp>
    <dsp:sp modelId="{18A6068B-6E5E-4804-999B-558529E72A80}">
      <dsp:nvSpPr>
        <dsp:cNvPr id="0" name=""/>
        <dsp:cNvSpPr/>
      </dsp:nvSpPr>
      <dsp:spPr>
        <a:xfrm>
          <a:off x="3799128" y="748875"/>
          <a:ext cx="3329572" cy="36028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spc="-20" dirty="0">
              <a:latin typeface="Calibri"/>
              <a:cs typeface="Calibri"/>
            </a:rPr>
            <a:t>Everyone </a:t>
          </a:r>
          <a:r>
            <a:rPr lang="en-US" sz="2500" kern="1200" spc="-5" dirty="0">
              <a:latin typeface="Calibri"/>
              <a:cs typeface="Calibri"/>
            </a:rPr>
            <a:t>brings </a:t>
          </a:r>
          <a:r>
            <a:rPr lang="en-US" sz="2500" kern="1200" spc="-25" dirty="0">
              <a:latin typeface="Calibri"/>
              <a:cs typeface="Calibri"/>
            </a:rPr>
            <a:t>different </a:t>
          </a:r>
          <a:r>
            <a:rPr lang="en-US" sz="2500" kern="1200" spc="-5" dirty="0">
              <a:latin typeface="Calibri"/>
              <a:cs typeface="Calibri"/>
            </a:rPr>
            <a:t>assets </a:t>
          </a:r>
          <a:r>
            <a:rPr lang="en-US" sz="2500" kern="1200" dirty="0">
              <a:latin typeface="Calibri"/>
              <a:cs typeface="Calibri"/>
            </a:rPr>
            <a:t>or </a:t>
          </a:r>
          <a:r>
            <a:rPr lang="en-US" sz="2500" kern="1200" spc="-25" dirty="0">
              <a:latin typeface="Calibri"/>
              <a:cs typeface="Calibri"/>
            </a:rPr>
            <a:t>different  </a:t>
          </a:r>
          <a:r>
            <a:rPr lang="en-US" sz="2500" kern="1200" spc="-5" dirty="0">
              <a:latin typeface="Calibri"/>
              <a:cs typeface="Calibri"/>
            </a:rPr>
            <a:t>challenges </a:t>
          </a:r>
          <a:r>
            <a:rPr lang="en-US" sz="2500" kern="1200" spc="-20" dirty="0">
              <a:latin typeface="Calibri"/>
              <a:cs typeface="Calibri"/>
            </a:rPr>
            <a:t>to </a:t>
          </a:r>
          <a:r>
            <a:rPr lang="en-US" sz="2500" kern="1200" dirty="0">
              <a:latin typeface="Calibri"/>
              <a:cs typeface="Calibri"/>
            </a:rPr>
            <a:t>the</a:t>
          </a:r>
          <a:r>
            <a:rPr lang="en-US" sz="2500" kern="1200" spc="5" dirty="0">
              <a:latin typeface="Calibri"/>
              <a:cs typeface="Calibri"/>
            </a:rPr>
            <a:t> </a:t>
          </a:r>
          <a:r>
            <a:rPr lang="en-US" sz="2500" kern="1200" spc="-10" dirty="0">
              <a:latin typeface="Calibri"/>
              <a:cs typeface="Calibri"/>
            </a:rPr>
            <a:t>table</a:t>
          </a:r>
          <a:endParaRPr lang="en-US" sz="2500" kern="1200" dirty="0"/>
        </a:p>
        <a:p>
          <a:pPr marL="228600" lvl="1" indent="-228600" algn="l" defTabSz="1111250">
            <a:lnSpc>
              <a:spcPct val="90000"/>
            </a:lnSpc>
            <a:spcBef>
              <a:spcPct val="0"/>
            </a:spcBef>
            <a:spcAft>
              <a:spcPct val="15000"/>
            </a:spcAft>
            <a:buChar char="•"/>
          </a:pPr>
          <a:r>
            <a:rPr lang="en-US" sz="2500" kern="1200" dirty="0">
              <a:latin typeface="Calibri"/>
              <a:cs typeface="Calibri"/>
            </a:rPr>
            <a:t>Not all </a:t>
          </a:r>
          <a:r>
            <a:rPr lang="en-US" sz="2500" kern="1200" spc="-15" dirty="0">
              <a:latin typeface="Calibri"/>
              <a:cs typeface="Calibri"/>
            </a:rPr>
            <a:t>partners </a:t>
          </a:r>
          <a:r>
            <a:rPr lang="en-US" sz="2500" kern="1200" dirty="0">
              <a:latin typeface="Calibri"/>
              <a:cs typeface="Calibri"/>
            </a:rPr>
            <a:t>will </a:t>
          </a:r>
          <a:r>
            <a:rPr lang="en-US" sz="2500" kern="1200" spc="-10" dirty="0">
              <a:latin typeface="Calibri"/>
              <a:cs typeface="Calibri"/>
            </a:rPr>
            <a:t>benefit </a:t>
          </a:r>
          <a:r>
            <a:rPr lang="en-US" sz="2500" kern="1200" dirty="0">
              <a:latin typeface="Calibri"/>
              <a:cs typeface="Calibri"/>
            </a:rPr>
            <a:t>equally</a:t>
          </a:r>
          <a:endParaRPr lang="en-US" sz="2500" kern="1200" dirty="0"/>
        </a:p>
        <a:p>
          <a:pPr marL="228600" lvl="1" indent="-228600" algn="l" defTabSz="1111250">
            <a:lnSpc>
              <a:spcPct val="90000"/>
            </a:lnSpc>
            <a:spcBef>
              <a:spcPct val="0"/>
            </a:spcBef>
            <a:spcAft>
              <a:spcPct val="15000"/>
            </a:spcAft>
            <a:buChar char="•"/>
          </a:pPr>
          <a:r>
            <a:rPr lang="en-US" sz="2500" kern="1200" spc="-5" dirty="0">
              <a:latin typeface="Calibri"/>
              <a:cs typeface="Calibri"/>
            </a:rPr>
            <a:t>Some communities </a:t>
          </a:r>
          <a:r>
            <a:rPr lang="en-US" sz="2500" kern="1200" spc="-20" dirty="0">
              <a:latin typeface="Calibri"/>
              <a:cs typeface="Calibri"/>
            </a:rPr>
            <a:t>may </a:t>
          </a:r>
          <a:r>
            <a:rPr lang="en-US" sz="2500" kern="1200" spc="-10" dirty="0">
              <a:latin typeface="Calibri"/>
              <a:cs typeface="Calibri"/>
            </a:rPr>
            <a:t>just </a:t>
          </a:r>
          <a:r>
            <a:rPr lang="en-US" sz="2500" kern="1200" spc="-25" dirty="0">
              <a:latin typeface="Calibri"/>
              <a:cs typeface="Calibri"/>
            </a:rPr>
            <a:t>have </a:t>
          </a:r>
          <a:r>
            <a:rPr lang="en-US" sz="2500" kern="1200" dirty="0">
              <a:latin typeface="Calibri"/>
              <a:cs typeface="Calibri"/>
            </a:rPr>
            <a:t>a </a:t>
          </a:r>
          <a:r>
            <a:rPr lang="en-US" sz="2500" kern="1200" spc="-15" dirty="0">
              <a:latin typeface="Calibri"/>
              <a:cs typeface="Calibri"/>
            </a:rPr>
            <a:t>greater  </a:t>
          </a:r>
          <a:r>
            <a:rPr lang="en-US" sz="2500" kern="1200" spc="-5" dirty="0">
              <a:latin typeface="Calibri"/>
              <a:cs typeface="Calibri"/>
            </a:rPr>
            <a:t>need</a:t>
          </a:r>
          <a:endParaRPr lang="en-US" sz="2500" kern="1200" dirty="0">
            <a:latin typeface="Calibri"/>
            <a:cs typeface="Calibri"/>
          </a:endParaRPr>
        </a:p>
      </dsp:txBody>
      <dsp:txXfrm>
        <a:off x="3799128" y="748875"/>
        <a:ext cx="3329572" cy="3602812"/>
      </dsp:txXfrm>
    </dsp:sp>
    <dsp:sp modelId="{F779CAC7-B938-42C0-843F-31732CF85B9E}">
      <dsp:nvSpPr>
        <dsp:cNvPr id="0" name=""/>
        <dsp:cNvSpPr/>
      </dsp:nvSpPr>
      <dsp:spPr>
        <a:xfrm>
          <a:off x="7594841" y="28875"/>
          <a:ext cx="3329572" cy="720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Loss of Control</a:t>
          </a:r>
        </a:p>
      </dsp:txBody>
      <dsp:txXfrm>
        <a:off x="7594841" y="28875"/>
        <a:ext cx="3329572" cy="720000"/>
      </dsp:txXfrm>
    </dsp:sp>
    <dsp:sp modelId="{B48B8852-54D5-4DDC-B393-387E84D5FE57}">
      <dsp:nvSpPr>
        <dsp:cNvPr id="0" name=""/>
        <dsp:cNvSpPr/>
      </dsp:nvSpPr>
      <dsp:spPr>
        <a:xfrm>
          <a:off x="7594841" y="748875"/>
          <a:ext cx="3329572" cy="36028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spc="-20" dirty="0">
              <a:latin typeface="Calibri"/>
              <a:cs typeface="Calibri"/>
            </a:rPr>
            <a:t>Focus </a:t>
          </a:r>
          <a:r>
            <a:rPr lang="en-US" sz="2500" kern="1200" spc="-5" dirty="0">
              <a:latin typeface="Calibri"/>
              <a:cs typeface="Calibri"/>
            </a:rPr>
            <a:t>on  </a:t>
          </a:r>
          <a:r>
            <a:rPr lang="en-US" sz="2500" kern="1200" dirty="0">
              <a:latin typeface="Calibri"/>
              <a:cs typeface="Calibri"/>
            </a:rPr>
            <a:t>the </a:t>
          </a:r>
          <a:r>
            <a:rPr lang="en-US" sz="2500" kern="1200" spc="-5" dirty="0">
              <a:latin typeface="Calibri"/>
              <a:cs typeface="Calibri"/>
            </a:rPr>
            <a:t>ability </a:t>
          </a:r>
          <a:r>
            <a:rPr lang="en-US" sz="2500" kern="1200" spc="-20" dirty="0">
              <a:latin typeface="Calibri"/>
              <a:cs typeface="Calibri"/>
            </a:rPr>
            <a:t>to </a:t>
          </a:r>
          <a:r>
            <a:rPr lang="en-US" sz="2500" kern="1200" spc="-10" dirty="0">
              <a:latin typeface="Calibri"/>
              <a:cs typeface="Calibri"/>
            </a:rPr>
            <a:t>gain </a:t>
          </a:r>
          <a:r>
            <a:rPr lang="en-US" sz="2500" kern="1200" spc="-20" dirty="0">
              <a:latin typeface="Calibri"/>
              <a:cs typeface="Calibri"/>
            </a:rPr>
            <a:t>control </a:t>
          </a:r>
          <a:r>
            <a:rPr lang="en-US" sz="2500" kern="1200" spc="-10" dirty="0">
              <a:latin typeface="Calibri"/>
              <a:cs typeface="Calibri"/>
            </a:rPr>
            <a:t>over </a:t>
          </a:r>
          <a:r>
            <a:rPr lang="en-US" sz="2500" kern="1200" spc="-5" dirty="0">
              <a:latin typeface="Calibri"/>
              <a:cs typeface="Calibri"/>
            </a:rPr>
            <a:t>other </a:t>
          </a:r>
          <a:r>
            <a:rPr lang="en-US" sz="2500" kern="1200" dirty="0">
              <a:latin typeface="Calibri"/>
              <a:cs typeface="Calibri"/>
            </a:rPr>
            <a:t>aspects  </a:t>
          </a:r>
          <a:r>
            <a:rPr lang="en-US" sz="2500" kern="1200" spc="-5" dirty="0">
              <a:latin typeface="Calibri"/>
              <a:cs typeface="Calibri"/>
            </a:rPr>
            <a:t>of </a:t>
          </a:r>
          <a:r>
            <a:rPr lang="en-US" sz="2500" kern="1200" dirty="0">
              <a:latin typeface="Calibri"/>
              <a:cs typeface="Calibri"/>
            </a:rPr>
            <a:t>the</a:t>
          </a:r>
          <a:r>
            <a:rPr lang="en-US" sz="2500" kern="1200" spc="-25" dirty="0">
              <a:latin typeface="Calibri"/>
              <a:cs typeface="Calibri"/>
            </a:rPr>
            <a:t> </a:t>
          </a:r>
          <a:r>
            <a:rPr lang="en-US" sz="2500" kern="1200" spc="-30" dirty="0">
              <a:latin typeface="Calibri"/>
              <a:cs typeface="Calibri"/>
            </a:rPr>
            <a:t>system</a:t>
          </a:r>
          <a:endParaRPr lang="en-US" sz="2500" kern="1200" dirty="0"/>
        </a:p>
        <a:p>
          <a:pPr marL="228600" lvl="1" indent="-228600" algn="l" defTabSz="1111250">
            <a:lnSpc>
              <a:spcPct val="90000"/>
            </a:lnSpc>
            <a:spcBef>
              <a:spcPct val="0"/>
            </a:spcBef>
            <a:spcAft>
              <a:spcPct val="15000"/>
            </a:spcAft>
            <a:buChar char="•"/>
          </a:pPr>
          <a:r>
            <a:rPr lang="en-US" sz="2500" kern="1200" spc="-5" dirty="0">
              <a:latin typeface="Calibri"/>
              <a:cs typeface="Calibri"/>
            </a:rPr>
            <a:t>Bring decisions </a:t>
          </a:r>
          <a:r>
            <a:rPr lang="en-US" sz="2500" kern="1200" dirty="0">
              <a:latin typeface="Calibri"/>
              <a:cs typeface="Calibri"/>
            </a:rPr>
            <a:t>about a </a:t>
          </a:r>
          <a:r>
            <a:rPr lang="en-US" sz="2500" kern="1200" spc="-10" dirty="0">
              <a:latin typeface="Calibri"/>
              <a:cs typeface="Calibri"/>
            </a:rPr>
            <a:t>partnership </a:t>
          </a:r>
          <a:r>
            <a:rPr lang="en-US" sz="2500" kern="1200" spc="-25" dirty="0">
              <a:latin typeface="Calibri"/>
              <a:cs typeface="Calibri"/>
            </a:rPr>
            <a:t>to </a:t>
          </a:r>
          <a:r>
            <a:rPr lang="en-US" sz="2500" kern="1200" dirty="0">
              <a:latin typeface="Calibri"/>
              <a:cs typeface="Calibri"/>
            </a:rPr>
            <a:t>the  </a:t>
          </a:r>
          <a:r>
            <a:rPr lang="en-US" sz="2500" kern="1200" spc="-10" dirty="0">
              <a:latin typeface="Calibri"/>
              <a:cs typeface="Calibri"/>
            </a:rPr>
            <a:t>broader</a:t>
          </a:r>
          <a:r>
            <a:rPr lang="en-US" sz="2500" kern="1200" spc="-30" dirty="0">
              <a:latin typeface="Calibri"/>
              <a:cs typeface="Calibri"/>
            </a:rPr>
            <a:t> </a:t>
          </a:r>
          <a:r>
            <a:rPr lang="en-US" sz="2500" kern="1200" spc="-10" dirty="0">
              <a:latin typeface="Calibri"/>
              <a:cs typeface="Calibri"/>
            </a:rPr>
            <a:t>community</a:t>
          </a:r>
          <a:endParaRPr lang="en-US" sz="2500" kern="1200" dirty="0">
            <a:latin typeface="Calibri"/>
            <a:cs typeface="Calibri"/>
          </a:endParaRPr>
        </a:p>
        <a:p>
          <a:pPr marL="228600" lvl="1" indent="-228600" algn="l" defTabSz="1111250">
            <a:lnSpc>
              <a:spcPct val="90000"/>
            </a:lnSpc>
            <a:spcBef>
              <a:spcPct val="0"/>
            </a:spcBef>
            <a:spcAft>
              <a:spcPct val="15000"/>
            </a:spcAft>
            <a:buChar char="•"/>
          </a:pPr>
          <a:r>
            <a:rPr lang="en-US" sz="2500" kern="1200" dirty="0">
              <a:latin typeface="Calibri"/>
              <a:cs typeface="Calibri"/>
            </a:rPr>
            <a:t>Focus on what you have in common</a:t>
          </a:r>
        </a:p>
      </dsp:txBody>
      <dsp:txXfrm>
        <a:off x="7594841" y="748875"/>
        <a:ext cx="3329572" cy="36028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4A8C5-A3FD-2FCB-74B5-F7EE1D7E41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7E538A-3BD3-C0D4-4CD9-28992E42D6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4B02F4-6B7B-75C7-4A2F-0296E9E15C76}"/>
              </a:ext>
            </a:extLst>
          </p:cNvPr>
          <p:cNvSpPr>
            <a:spLocks noGrp="1"/>
          </p:cNvSpPr>
          <p:nvPr>
            <p:ph type="dt" sz="half" idx="10"/>
          </p:nvPr>
        </p:nvSpPr>
        <p:spPr/>
        <p:txBody>
          <a:bodyPr/>
          <a:lstStyle/>
          <a:p>
            <a:fld id="{09519046-83E7-441B-B598-C037796487EA}" type="datetimeFigureOut">
              <a:rPr lang="en-US" smtClean="0"/>
              <a:t>11/13/2024</a:t>
            </a:fld>
            <a:endParaRPr lang="en-US"/>
          </a:p>
        </p:txBody>
      </p:sp>
      <p:sp>
        <p:nvSpPr>
          <p:cNvPr id="5" name="Footer Placeholder 4">
            <a:extLst>
              <a:ext uri="{FF2B5EF4-FFF2-40B4-BE49-F238E27FC236}">
                <a16:creationId xmlns:a16="http://schemas.microsoft.com/office/drawing/2014/main" id="{1D8DEB7A-A59A-33CD-4BFB-7800DF454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A9D679-64C1-0BA6-812A-1B9104216A97}"/>
              </a:ext>
            </a:extLst>
          </p:cNvPr>
          <p:cNvSpPr>
            <a:spLocks noGrp="1"/>
          </p:cNvSpPr>
          <p:nvPr>
            <p:ph type="sldNum" sz="quarter" idx="12"/>
          </p:nvPr>
        </p:nvSpPr>
        <p:spPr/>
        <p:txBody>
          <a:bodyPr/>
          <a:lstStyle/>
          <a:p>
            <a:fld id="{B9E9B757-2590-49DC-A86A-1CECB1F9E5F4}" type="slidenum">
              <a:rPr lang="en-US" smtClean="0"/>
              <a:t>‹#›</a:t>
            </a:fld>
            <a:endParaRPr lang="en-US"/>
          </a:p>
        </p:txBody>
      </p:sp>
    </p:spTree>
    <p:extLst>
      <p:ext uri="{BB962C8B-B14F-4D97-AF65-F5344CB8AC3E}">
        <p14:creationId xmlns:p14="http://schemas.microsoft.com/office/powerpoint/2010/main" val="132447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2C444-DCEE-7A62-552B-D1BA2CE382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CC4C69-7DC5-D21D-47E2-EA960ACFBD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B9259B-8357-8971-1FE1-1EBA087230B2}"/>
              </a:ext>
            </a:extLst>
          </p:cNvPr>
          <p:cNvSpPr>
            <a:spLocks noGrp="1"/>
          </p:cNvSpPr>
          <p:nvPr>
            <p:ph type="dt" sz="half" idx="10"/>
          </p:nvPr>
        </p:nvSpPr>
        <p:spPr/>
        <p:txBody>
          <a:bodyPr/>
          <a:lstStyle/>
          <a:p>
            <a:fld id="{09519046-83E7-441B-B598-C037796487EA}" type="datetimeFigureOut">
              <a:rPr lang="en-US" smtClean="0"/>
              <a:t>11/13/2024</a:t>
            </a:fld>
            <a:endParaRPr lang="en-US"/>
          </a:p>
        </p:txBody>
      </p:sp>
      <p:sp>
        <p:nvSpPr>
          <p:cNvPr id="5" name="Footer Placeholder 4">
            <a:extLst>
              <a:ext uri="{FF2B5EF4-FFF2-40B4-BE49-F238E27FC236}">
                <a16:creationId xmlns:a16="http://schemas.microsoft.com/office/drawing/2014/main" id="{6E3709BF-4A8A-B2A0-FBD7-A846299F10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484FE-3105-B8BF-599C-6FB62511C083}"/>
              </a:ext>
            </a:extLst>
          </p:cNvPr>
          <p:cNvSpPr>
            <a:spLocks noGrp="1"/>
          </p:cNvSpPr>
          <p:nvPr>
            <p:ph type="sldNum" sz="quarter" idx="12"/>
          </p:nvPr>
        </p:nvSpPr>
        <p:spPr/>
        <p:txBody>
          <a:bodyPr/>
          <a:lstStyle/>
          <a:p>
            <a:fld id="{B9E9B757-2590-49DC-A86A-1CECB1F9E5F4}" type="slidenum">
              <a:rPr lang="en-US" smtClean="0"/>
              <a:t>‹#›</a:t>
            </a:fld>
            <a:endParaRPr lang="en-US"/>
          </a:p>
        </p:txBody>
      </p:sp>
    </p:spTree>
    <p:extLst>
      <p:ext uri="{BB962C8B-B14F-4D97-AF65-F5344CB8AC3E}">
        <p14:creationId xmlns:p14="http://schemas.microsoft.com/office/powerpoint/2010/main" val="4170297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4857BD-B6B4-A1CB-986C-F221E9A153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6EDE4E-B147-1B85-EF3F-BF60041FB0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EBAA81-88B9-3E7E-6747-7D526F9AB852}"/>
              </a:ext>
            </a:extLst>
          </p:cNvPr>
          <p:cNvSpPr>
            <a:spLocks noGrp="1"/>
          </p:cNvSpPr>
          <p:nvPr>
            <p:ph type="dt" sz="half" idx="10"/>
          </p:nvPr>
        </p:nvSpPr>
        <p:spPr/>
        <p:txBody>
          <a:bodyPr/>
          <a:lstStyle/>
          <a:p>
            <a:fld id="{09519046-83E7-441B-B598-C037796487EA}" type="datetimeFigureOut">
              <a:rPr lang="en-US" smtClean="0"/>
              <a:t>11/13/2024</a:t>
            </a:fld>
            <a:endParaRPr lang="en-US"/>
          </a:p>
        </p:txBody>
      </p:sp>
      <p:sp>
        <p:nvSpPr>
          <p:cNvPr id="5" name="Footer Placeholder 4">
            <a:extLst>
              <a:ext uri="{FF2B5EF4-FFF2-40B4-BE49-F238E27FC236}">
                <a16:creationId xmlns:a16="http://schemas.microsoft.com/office/drawing/2014/main" id="{680B1ABE-AE3C-5E92-DC94-2A1A27908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F7F04-FF76-E1E2-1339-AF2EC8487192}"/>
              </a:ext>
            </a:extLst>
          </p:cNvPr>
          <p:cNvSpPr>
            <a:spLocks noGrp="1"/>
          </p:cNvSpPr>
          <p:nvPr>
            <p:ph type="sldNum" sz="quarter" idx="12"/>
          </p:nvPr>
        </p:nvSpPr>
        <p:spPr/>
        <p:txBody>
          <a:bodyPr/>
          <a:lstStyle/>
          <a:p>
            <a:fld id="{B9E9B757-2590-49DC-A86A-1CECB1F9E5F4}" type="slidenum">
              <a:rPr lang="en-US" smtClean="0"/>
              <a:t>‹#›</a:t>
            </a:fld>
            <a:endParaRPr lang="en-US"/>
          </a:p>
        </p:txBody>
      </p:sp>
    </p:spTree>
    <p:extLst>
      <p:ext uri="{BB962C8B-B14F-4D97-AF65-F5344CB8AC3E}">
        <p14:creationId xmlns:p14="http://schemas.microsoft.com/office/powerpoint/2010/main" val="302330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21E37-BCB7-7AB8-F30F-5605C452FA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E8574F-D652-84B1-56E8-4D46ADD926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16AE6-D3FD-DAAE-85A2-970F3E41E05D}"/>
              </a:ext>
            </a:extLst>
          </p:cNvPr>
          <p:cNvSpPr>
            <a:spLocks noGrp="1"/>
          </p:cNvSpPr>
          <p:nvPr>
            <p:ph type="dt" sz="half" idx="10"/>
          </p:nvPr>
        </p:nvSpPr>
        <p:spPr/>
        <p:txBody>
          <a:bodyPr/>
          <a:lstStyle/>
          <a:p>
            <a:fld id="{09519046-83E7-441B-B598-C037796487EA}" type="datetimeFigureOut">
              <a:rPr lang="en-US" smtClean="0"/>
              <a:t>11/13/2024</a:t>
            </a:fld>
            <a:endParaRPr lang="en-US"/>
          </a:p>
        </p:txBody>
      </p:sp>
      <p:sp>
        <p:nvSpPr>
          <p:cNvPr id="5" name="Footer Placeholder 4">
            <a:extLst>
              <a:ext uri="{FF2B5EF4-FFF2-40B4-BE49-F238E27FC236}">
                <a16:creationId xmlns:a16="http://schemas.microsoft.com/office/drawing/2014/main" id="{5068E1BC-C091-237D-684B-B35228EF44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E3905-420F-6275-66CE-C1E0AE5E4B0F}"/>
              </a:ext>
            </a:extLst>
          </p:cNvPr>
          <p:cNvSpPr>
            <a:spLocks noGrp="1"/>
          </p:cNvSpPr>
          <p:nvPr>
            <p:ph type="sldNum" sz="quarter" idx="12"/>
          </p:nvPr>
        </p:nvSpPr>
        <p:spPr/>
        <p:txBody>
          <a:bodyPr/>
          <a:lstStyle/>
          <a:p>
            <a:fld id="{B9E9B757-2590-49DC-A86A-1CECB1F9E5F4}" type="slidenum">
              <a:rPr lang="en-US" smtClean="0"/>
              <a:t>‹#›</a:t>
            </a:fld>
            <a:endParaRPr lang="en-US"/>
          </a:p>
        </p:txBody>
      </p:sp>
    </p:spTree>
    <p:extLst>
      <p:ext uri="{BB962C8B-B14F-4D97-AF65-F5344CB8AC3E}">
        <p14:creationId xmlns:p14="http://schemas.microsoft.com/office/powerpoint/2010/main" val="2344688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AF5DB-AE2A-5F9B-C74B-746DC30474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22EF2B-7088-C3BD-001C-E85ED92CDD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8C5E9E-C639-05EA-6F84-BB93B2F57699}"/>
              </a:ext>
            </a:extLst>
          </p:cNvPr>
          <p:cNvSpPr>
            <a:spLocks noGrp="1"/>
          </p:cNvSpPr>
          <p:nvPr>
            <p:ph type="dt" sz="half" idx="10"/>
          </p:nvPr>
        </p:nvSpPr>
        <p:spPr/>
        <p:txBody>
          <a:bodyPr/>
          <a:lstStyle/>
          <a:p>
            <a:fld id="{09519046-83E7-441B-B598-C037796487EA}" type="datetimeFigureOut">
              <a:rPr lang="en-US" smtClean="0"/>
              <a:t>11/13/2024</a:t>
            </a:fld>
            <a:endParaRPr lang="en-US"/>
          </a:p>
        </p:txBody>
      </p:sp>
      <p:sp>
        <p:nvSpPr>
          <p:cNvPr id="5" name="Footer Placeholder 4">
            <a:extLst>
              <a:ext uri="{FF2B5EF4-FFF2-40B4-BE49-F238E27FC236}">
                <a16:creationId xmlns:a16="http://schemas.microsoft.com/office/drawing/2014/main" id="{8922CE73-11E3-DFE4-988B-FDFDC5498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1FF2-A5B8-9CFC-01ED-CDAF7E17686F}"/>
              </a:ext>
            </a:extLst>
          </p:cNvPr>
          <p:cNvSpPr>
            <a:spLocks noGrp="1"/>
          </p:cNvSpPr>
          <p:nvPr>
            <p:ph type="sldNum" sz="quarter" idx="12"/>
          </p:nvPr>
        </p:nvSpPr>
        <p:spPr/>
        <p:txBody>
          <a:bodyPr/>
          <a:lstStyle/>
          <a:p>
            <a:fld id="{B9E9B757-2590-49DC-A86A-1CECB1F9E5F4}" type="slidenum">
              <a:rPr lang="en-US" smtClean="0"/>
              <a:t>‹#›</a:t>
            </a:fld>
            <a:endParaRPr lang="en-US"/>
          </a:p>
        </p:txBody>
      </p:sp>
    </p:spTree>
    <p:extLst>
      <p:ext uri="{BB962C8B-B14F-4D97-AF65-F5344CB8AC3E}">
        <p14:creationId xmlns:p14="http://schemas.microsoft.com/office/powerpoint/2010/main" val="420074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8420-E6FC-924F-9654-80E0F359D6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2C989E-92D1-E5C6-6C83-E54FD97D0F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EC0ED8-1955-22B9-15BD-917CDBDCC5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460A8B-0219-A6A3-6DC4-A6B9B9F83966}"/>
              </a:ext>
            </a:extLst>
          </p:cNvPr>
          <p:cNvSpPr>
            <a:spLocks noGrp="1"/>
          </p:cNvSpPr>
          <p:nvPr>
            <p:ph type="dt" sz="half" idx="10"/>
          </p:nvPr>
        </p:nvSpPr>
        <p:spPr/>
        <p:txBody>
          <a:bodyPr/>
          <a:lstStyle/>
          <a:p>
            <a:fld id="{09519046-83E7-441B-B598-C037796487EA}" type="datetimeFigureOut">
              <a:rPr lang="en-US" smtClean="0"/>
              <a:t>11/13/2024</a:t>
            </a:fld>
            <a:endParaRPr lang="en-US"/>
          </a:p>
        </p:txBody>
      </p:sp>
      <p:sp>
        <p:nvSpPr>
          <p:cNvPr id="6" name="Footer Placeholder 5">
            <a:extLst>
              <a:ext uri="{FF2B5EF4-FFF2-40B4-BE49-F238E27FC236}">
                <a16:creationId xmlns:a16="http://schemas.microsoft.com/office/drawing/2014/main" id="{946D669E-DCF8-FD9A-F7A6-14E651BBFF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FFEA9F-9EA6-D4D2-60B3-F83DB5CD4098}"/>
              </a:ext>
            </a:extLst>
          </p:cNvPr>
          <p:cNvSpPr>
            <a:spLocks noGrp="1"/>
          </p:cNvSpPr>
          <p:nvPr>
            <p:ph type="sldNum" sz="quarter" idx="12"/>
          </p:nvPr>
        </p:nvSpPr>
        <p:spPr/>
        <p:txBody>
          <a:bodyPr/>
          <a:lstStyle/>
          <a:p>
            <a:fld id="{B9E9B757-2590-49DC-A86A-1CECB1F9E5F4}" type="slidenum">
              <a:rPr lang="en-US" smtClean="0"/>
              <a:t>‹#›</a:t>
            </a:fld>
            <a:endParaRPr lang="en-US"/>
          </a:p>
        </p:txBody>
      </p:sp>
    </p:spTree>
    <p:extLst>
      <p:ext uri="{BB962C8B-B14F-4D97-AF65-F5344CB8AC3E}">
        <p14:creationId xmlns:p14="http://schemas.microsoft.com/office/powerpoint/2010/main" val="3846121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43BC5-B3FE-1308-691E-BEDB8A3B55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AA23A8-0AD9-B18D-947B-54A9426EBB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718988-FC9A-8521-4589-C5907DDAF8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5C9DAA-E99E-595D-2F32-B66EBA8870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5DC74B-E210-2C10-FD4C-383D243E3B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8E4C01-B6A5-2629-6A89-149D19EB4F9E}"/>
              </a:ext>
            </a:extLst>
          </p:cNvPr>
          <p:cNvSpPr>
            <a:spLocks noGrp="1"/>
          </p:cNvSpPr>
          <p:nvPr>
            <p:ph type="dt" sz="half" idx="10"/>
          </p:nvPr>
        </p:nvSpPr>
        <p:spPr/>
        <p:txBody>
          <a:bodyPr/>
          <a:lstStyle/>
          <a:p>
            <a:fld id="{09519046-83E7-441B-B598-C037796487EA}" type="datetimeFigureOut">
              <a:rPr lang="en-US" smtClean="0"/>
              <a:t>11/13/2024</a:t>
            </a:fld>
            <a:endParaRPr lang="en-US"/>
          </a:p>
        </p:txBody>
      </p:sp>
      <p:sp>
        <p:nvSpPr>
          <p:cNvPr id="8" name="Footer Placeholder 7">
            <a:extLst>
              <a:ext uri="{FF2B5EF4-FFF2-40B4-BE49-F238E27FC236}">
                <a16:creationId xmlns:a16="http://schemas.microsoft.com/office/drawing/2014/main" id="{3F449DA6-A32C-DA6E-29D3-4C7FB0B243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78720C-C3B3-BBE1-9143-294C680691AE}"/>
              </a:ext>
            </a:extLst>
          </p:cNvPr>
          <p:cNvSpPr>
            <a:spLocks noGrp="1"/>
          </p:cNvSpPr>
          <p:nvPr>
            <p:ph type="sldNum" sz="quarter" idx="12"/>
          </p:nvPr>
        </p:nvSpPr>
        <p:spPr/>
        <p:txBody>
          <a:bodyPr/>
          <a:lstStyle/>
          <a:p>
            <a:fld id="{B9E9B757-2590-49DC-A86A-1CECB1F9E5F4}" type="slidenum">
              <a:rPr lang="en-US" smtClean="0"/>
              <a:t>‹#›</a:t>
            </a:fld>
            <a:endParaRPr lang="en-US"/>
          </a:p>
        </p:txBody>
      </p:sp>
    </p:spTree>
    <p:extLst>
      <p:ext uri="{BB962C8B-B14F-4D97-AF65-F5344CB8AC3E}">
        <p14:creationId xmlns:p14="http://schemas.microsoft.com/office/powerpoint/2010/main" val="112208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0ACC-C76A-93C8-CA85-EBF9146F06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D8DA45-F60C-D63F-B4E7-1584F668B5BE}"/>
              </a:ext>
            </a:extLst>
          </p:cNvPr>
          <p:cNvSpPr>
            <a:spLocks noGrp="1"/>
          </p:cNvSpPr>
          <p:nvPr>
            <p:ph type="dt" sz="half" idx="10"/>
          </p:nvPr>
        </p:nvSpPr>
        <p:spPr/>
        <p:txBody>
          <a:bodyPr/>
          <a:lstStyle/>
          <a:p>
            <a:fld id="{09519046-83E7-441B-B598-C037796487EA}" type="datetimeFigureOut">
              <a:rPr lang="en-US" smtClean="0"/>
              <a:t>11/13/2024</a:t>
            </a:fld>
            <a:endParaRPr lang="en-US"/>
          </a:p>
        </p:txBody>
      </p:sp>
      <p:sp>
        <p:nvSpPr>
          <p:cNvPr id="4" name="Footer Placeholder 3">
            <a:extLst>
              <a:ext uri="{FF2B5EF4-FFF2-40B4-BE49-F238E27FC236}">
                <a16:creationId xmlns:a16="http://schemas.microsoft.com/office/drawing/2014/main" id="{F8A6F881-6876-4A69-4AD4-E4A5BAE432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6E8FF2-09B3-C0CA-4325-389D891BBE6E}"/>
              </a:ext>
            </a:extLst>
          </p:cNvPr>
          <p:cNvSpPr>
            <a:spLocks noGrp="1"/>
          </p:cNvSpPr>
          <p:nvPr>
            <p:ph type="sldNum" sz="quarter" idx="12"/>
          </p:nvPr>
        </p:nvSpPr>
        <p:spPr/>
        <p:txBody>
          <a:bodyPr/>
          <a:lstStyle/>
          <a:p>
            <a:fld id="{B9E9B757-2590-49DC-A86A-1CECB1F9E5F4}" type="slidenum">
              <a:rPr lang="en-US" smtClean="0"/>
              <a:t>‹#›</a:t>
            </a:fld>
            <a:endParaRPr lang="en-US"/>
          </a:p>
        </p:txBody>
      </p:sp>
    </p:spTree>
    <p:extLst>
      <p:ext uri="{BB962C8B-B14F-4D97-AF65-F5344CB8AC3E}">
        <p14:creationId xmlns:p14="http://schemas.microsoft.com/office/powerpoint/2010/main" val="271529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FCDEA-709F-B16D-69DA-334EA1473CE9}"/>
              </a:ext>
            </a:extLst>
          </p:cNvPr>
          <p:cNvSpPr>
            <a:spLocks noGrp="1"/>
          </p:cNvSpPr>
          <p:nvPr>
            <p:ph type="dt" sz="half" idx="10"/>
          </p:nvPr>
        </p:nvSpPr>
        <p:spPr/>
        <p:txBody>
          <a:bodyPr/>
          <a:lstStyle/>
          <a:p>
            <a:fld id="{09519046-83E7-441B-B598-C037796487EA}" type="datetimeFigureOut">
              <a:rPr lang="en-US" smtClean="0"/>
              <a:t>11/13/2024</a:t>
            </a:fld>
            <a:endParaRPr lang="en-US"/>
          </a:p>
        </p:txBody>
      </p:sp>
      <p:sp>
        <p:nvSpPr>
          <p:cNvPr id="3" name="Footer Placeholder 2">
            <a:extLst>
              <a:ext uri="{FF2B5EF4-FFF2-40B4-BE49-F238E27FC236}">
                <a16:creationId xmlns:a16="http://schemas.microsoft.com/office/drawing/2014/main" id="{B9491F51-518C-9143-F277-AE0753F481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152F2A-83A9-49D3-33C9-6F4916F4D162}"/>
              </a:ext>
            </a:extLst>
          </p:cNvPr>
          <p:cNvSpPr>
            <a:spLocks noGrp="1"/>
          </p:cNvSpPr>
          <p:nvPr>
            <p:ph type="sldNum" sz="quarter" idx="12"/>
          </p:nvPr>
        </p:nvSpPr>
        <p:spPr/>
        <p:txBody>
          <a:bodyPr/>
          <a:lstStyle/>
          <a:p>
            <a:fld id="{B9E9B757-2590-49DC-A86A-1CECB1F9E5F4}" type="slidenum">
              <a:rPr lang="en-US" smtClean="0"/>
              <a:t>‹#›</a:t>
            </a:fld>
            <a:endParaRPr lang="en-US"/>
          </a:p>
        </p:txBody>
      </p:sp>
    </p:spTree>
    <p:extLst>
      <p:ext uri="{BB962C8B-B14F-4D97-AF65-F5344CB8AC3E}">
        <p14:creationId xmlns:p14="http://schemas.microsoft.com/office/powerpoint/2010/main" val="266498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B256D-6FD4-AE53-5F6A-D5814DF24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A6FEA4-1C08-8734-E284-1D4FF2101F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E410B3-DCFE-F99A-7E5D-1EADDABF0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53C14-E513-5E25-EE0B-4AD9A4B47421}"/>
              </a:ext>
            </a:extLst>
          </p:cNvPr>
          <p:cNvSpPr>
            <a:spLocks noGrp="1"/>
          </p:cNvSpPr>
          <p:nvPr>
            <p:ph type="dt" sz="half" idx="10"/>
          </p:nvPr>
        </p:nvSpPr>
        <p:spPr/>
        <p:txBody>
          <a:bodyPr/>
          <a:lstStyle/>
          <a:p>
            <a:fld id="{09519046-83E7-441B-B598-C037796487EA}" type="datetimeFigureOut">
              <a:rPr lang="en-US" smtClean="0"/>
              <a:t>11/13/2024</a:t>
            </a:fld>
            <a:endParaRPr lang="en-US"/>
          </a:p>
        </p:txBody>
      </p:sp>
      <p:sp>
        <p:nvSpPr>
          <p:cNvPr id="6" name="Footer Placeholder 5">
            <a:extLst>
              <a:ext uri="{FF2B5EF4-FFF2-40B4-BE49-F238E27FC236}">
                <a16:creationId xmlns:a16="http://schemas.microsoft.com/office/drawing/2014/main" id="{3415A876-CFC5-6633-EDD5-F24C0BBCC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6641E-3B01-884C-48C8-830906A957D6}"/>
              </a:ext>
            </a:extLst>
          </p:cNvPr>
          <p:cNvSpPr>
            <a:spLocks noGrp="1"/>
          </p:cNvSpPr>
          <p:nvPr>
            <p:ph type="sldNum" sz="quarter" idx="12"/>
          </p:nvPr>
        </p:nvSpPr>
        <p:spPr/>
        <p:txBody>
          <a:bodyPr/>
          <a:lstStyle/>
          <a:p>
            <a:fld id="{B9E9B757-2590-49DC-A86A-1CECB1F9E5F4}" type="slidenum">
              <a:rPr lang="en-US" smtClean="0"/>
              <a:t>‹#›</a:t>
            </a:fld>
            <a:endParaRPr lang="en-US"/>
          </a:p>
        </p:txBody>
      </p:sp>
    </p:spTree>
    <p:extLst>
      <p:ext uri="{BB962C8B-B14F-4D97-AF65-F5344CB8AC3E}">
        <p14:creationId xmlns:p14="http://schemas.microsoft.com/office/powerpoint/2010/main" val="1911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3348D-8E57-13B0-3FBC-2D3EEFC9C2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59D35E-B1CB-FC5F-757D-AD99371F5A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47287C-FE8A-45DC-2A6A-0E64BE458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4EDA4B-925E-8021-DDC0-1459B8146EC5}"/>
              </a:ext>
            </a:extLst>
          </p:cNvPr>
          <p:cNvSpPr>
            <a:spLocks noGrp="1"/>
          </p:cNvSpPr>
          <p:nvPr>
            <p:ph type="dt" sz="half" idx="10"/>
          </p:nvPr>
        </p:nvSpPr>
        <p:spPr/>
        <p:txBody>
          <a:bodyPr/>
          <a:lstStyle/>
          <a:p>
            <a:fld id="{09519046-83E7-441B-B598-C037796487EA}" type="datetimeFigureOut">
              <a:rPr lang="en-US" smtClean="0"/>
              <a:t>11/13/2024</a:t>
            </a:fld>
            <a:endParaRPr lang="en-US"/>
          </a:p>
        </p:txBody>
      </p:sp>
      <p:sp>
        <p:nvSpPr>
          <p:cNvPr id="6" name="Footer Placeholder 5">
            <a:extLst>
              <a:ext uri="{FF2B5EF4-FFF2-40B4-BE49-F238E27FC236}">
                <a16:creationId xmlns:a16="http://schemas.microsoft.com/office/drawing/2014/main" id="{12333D22-189A-69EA-0E6A-2D70CDE7B1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59599F-AE06-F8BF-9366-A1DA532C144C}"/>
              </a:ext>
            </a:extLst>
          </p:cNvPr>
          <p:cNvSpPr>
            <a:spLocks noGrp="1"/>
          </p:cNvSpPr>
          <p:nvPr>
            <p:ph type="sldNum" sz="quarter" idx="12"/>
          </p:nvPr>
        </p:nvSpPr>
        <p:spPr/>
        <p:txBody>
          <a:bodyPr/>
          <a:lstStyle/>
          <a:p>
            <a:fld id="{B9E9B757-2590-49DC-A86A-1CECB1F9E5F4}" type="slidenum">
              <a:rPr lang="en-US" smtClean="0"/>
              <a:t>‹#›</a:t>
            </a:fld>
            <a:endParaRPr lang="en-US"/>
          </a:p>
        </p:txBody>
      </p:sp>
    </p:spTree>
    <p:extLst>
      <p:ext uri="{BB962C8B-B14F-4D97-AF65-F5344CB8AC3E}">
        <p14:creationId xmlns:p14="http://schemas.microsoft.com/office/powerpoint/2010/main" val="298895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F9249A-EB90-6D70-95FB-CEAC8064D8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67A1CC-8118-2841-BA00-0513A3082A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859D2-608D-7EA2-A5A5-6BB601A31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19046-83E7-441B-B598-C037796487EA}" type="datetimeFigureOut">
              <a:rPr lang="en-US" smtClean="0"/>
              <a:t>11/13/2024</a:t>
            </a:fld>
            <a:endParaRPr lang="en-US"/>
          </a:p>
        </p:txBody>
      </p:sp>
      <p:sp>
        <p:nvSpPr>
          <p:cNvPr id="5" name="Footer Placeholder 4">
            <a:extLst>
              <a:ext uri="{FF2B5EF4-FFF2-40B4-BE49-F238E27FC236}">
                <a16:creationId xmlns:a16="http://schemas.microsoft.com/office/drawing/2014/main" id="{334E5C29-8D23-CD38-53EE-F3417341A0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A85BA1-A0E9-75C6-58AC-A44C0B65D4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9B757-2590-49DC-A86A-1CECB1F9E5F4}" type="slidenum">
              <a:rPr lang="en-US" smtClean="0"/>
              <a:t>‹#›</a:t>
            </a:fld>
            <a:endParaRPr lang="en-US"/>
          </a:p>
        </p:txBody>
      </p:sp>
    </p:spTree>
    <p:extLst>
      <p:ext uri="{BB962C8B-B14F-4D97-AF65-F5344CB8AC3E}">
        <p14:creationId xmlns:p14="http://schemas.microsoft.com/office/powerpoint/2010/main" val="2903551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9DF3804-A827-6077-7B30-36521BB9EA9E}"/>
              </a:ext>
            </a:extLst>
          </p:cNvPr>
          <p:cNvSpPr>
            <a:spLocks noGrp="1"/>
          </p:cNvSpPr>
          <p:nvPr>
            <p:ph type="ctrTitle"/>
          </p:nvPr>
        </p:nvSpPr>
        <p:spPr>
          <a:xfrm>
            <a:off x="2026693" y="1030406"/>
            <a:ext cx="8147713" cy="3081242"/>
          </a:xfrm>
        </p:spPr>
        <p:txBody>
          <a:bodyPr anchor="ctr">
            <a:normAutofit/>
          </a:bodyPr>
          <a:lstStyle/>
          <a:p>
            <a:r>
              <a:rPr lang="en-US" sz="4800" dirty="0">
                <a:solidFill>
                  <a:srgbClr val="FFFFFF"/>
                </a:solidFill>
              </a:rPr>
              <a:t>Coming Together for Safe, Reliable, Affordable Water</a:t>
            </a:r>
            <a:br>
              <a:rPr lang="en-US" sz="4800" dirty="0">
                <a:solidFill>
                  <a:srgbClr val="FFFFFF"/>
                </a:solidFill>
              </a:rPr>
            </a:br>
            <a:r>
              <a:rPr lang="en-US" sz="4800" dirty="0">
                <a:solidFill>
                  <a:srgbClr val="FFFFFF"/>
                </a:solidFill>
              </a:rPr>
              <a:t>in Kentucky</a:t>
            </a:r>
          </a:p>
        </p:txBody>
      </p:sp>
      <p:sp>
        <p:nvSpPr>
          <p:cNvPr id="3" name="Subtitle 2">
            <a:extLst>
              <a:ext uri="{FF2B5EF4-FFF2-40B4-BE49-F238E27FC236}">
                <a16:creationId xmlns:a16="http://schemas.microsoft.com/office/drawing/2014/main" id="{3EC273EB-0353-2583-FC72-409F7B8AA4D4}"/>
              </a:ext>
            </a:extLst>
          </p:cNvPr>
          <p:cNvSpPr>
            <a:spLocks noGrp="1"/>
          </p:cNvSpPr>
          <p:nvPr>
            <p:ph type="subTitle" idx="1"/>
          </p:nvPr>
        </p:nvSpPr>
        <p:spPr>
          <a:xfrm>
            <a:off x="1559943" y="5171093"/>
            <a:ext cx="9078628" cy="860620"/>
          </a:xfrm>
        </p:spPr>
        <p:txBody>
          <a:bodyPr anchor="ctr">
            <a:normAutofit/>
          </a:bodyPr>
          <a:lstStyle/>
          <a:p>
            <a:r>
              <a:rPr lang="en-US" dirty="0">
                <a:solidFill>
                  <a:srgbClr val="FFFFFF"/>
                </a:solidFill>
              </a:rPr>
              <a:t>Sandy Williams, Kentucky Infrastructure Authority</a:t>
            </a:r>
          </a:p>
        </p:txBody>
      </p:sp>
    </p:spTree>
    <p:extLst>
      <p:ext uri="{BB962C8B-B14F-4D97-AF65-F5344CB8AC3E}">
        <p14:creationId xmlns:p14="http://schemas.microsoft.com/office/powerpoint/2010/main" val="210405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B50914-DFB3-EDED-7F71-544A6FDDB7C0}"/>
              </a:ext>
            </a:extLst>
          </p:cNvPr>
          <p:cNvSpPr>
            <a:spLocks noGrp="1"/>
          </p:cNvSpPr>
          <p:nvPr>
            <p:ph type="title"/>
          </p:nvPr>
        </p:nvSpPr>
        <p:spPr>
          <a:xfrm>
            <a:off x="992206" y="1608667"/>
            <a:ext cx="2823275" cy="4501127"/>
          </a:xfrm>
        </p:spPr>
        <p:txBody>
          <a:bodyPr vert="horz" lIns="91440" tIns="45720" rIns="91440" bIns="45720" rtlCol="0" anchor="t">
            <a:normAutofit/>
          </a:bodyPr>
          <a:lstStyle/>
          <a:p>
            <a:pPr algn="ctr"/>
            <a:r>
              <a:rPr lang="en-US" sz="3200" kern="1200" dirty="0">
                <a:solidFill>
                  <a:srgbClr val="FFFFFF"/>
                </a:solidFill>
                <a:latin typeface="+mj-lt"/>
                <a:ea typeface="+mj-ea"/>
                <a:cs typeface="+mj-cs"/>
              </a:rPr>
              <a:t>Regionalization Case Study – City of South Shore</a:t>
            </a:r>
          </a:p>
        </p:txBody>
      </p:sp>
      <p:sp>
        <p:nvSpPr>
          <p:cNvPr id="3" name="Content Placeholder 2">
            <a:extLst>
              <a:ext uri="{FF2B5EF4-FFF2-40B4-BE49-F238E27FC236}">
                <a16:creationId xmlns:a16="http://schemas.microsoft.com/office/drawing/2014/main" id="{F104D465-720A-E69E-D24B-7F5037C49833}"/>
              </a:ext>
            </a:extLst>
          </p:cNvPr>
          <p:cNvSpPr>
            <a:spLocks noGrp="1"/>
          </p:cNvSpPr>
          <p:nvPr>
            <p:ph idx="1"/>
          </p:nvPr>
        </p:nvSpPr>
        <p:spPr>
          <a:xfrm>
            <a:off x="4448088" y="1387687"/>
            <a:ext cx="3421958" cy="4501127"/>
          </a:xfrm>
          <a:ln>
            <a:solidFill>
              <a:schemeClr val="lt1">
                <a:hueOff val="0"/>
                <a:satOff val="0"/>
                <a:lumOff val="0"/>
              </a:schemeClr>
            </a:solidFill>
          </a:ln>
        </p:spPr>
        <p:txBody>
          <a:bodyPr vert="horz" lIns="91440" tIns="45720" rIns="91440" bIns="45720" rtlCol="0">
            <a:normAutofit/>
          </a:bodyPr>
          <a:lstStyle/>
          <a:p>
            <a:pPr marL="0" indent="0">
              <a:buNone/>
            </a:pPr>
            <a:r>
              <a:rPr lang="en-US" sz="2000" b="1" dirty="0"/>
              <a:t>New Plant vs Buy Water</a:t>
            </a:r>
          </a:p>
          <a:p>
            <a:pPr marL="0"/>
            <a:endParaRPr lang="en-US" sz="2000" dirty="0"/>
          </a:p>
          <a:p>
            <a:r>
              <a:rPr lang="en-US" sz="2000" dirty="0"/>
              <a:t>Source Water – wells containing PFAS</a:t>
            </a:r>
          </a:p>
          <a:p>
            <a:r>
              <a:rPr lang="en-US" sz="2000" dirty="0"/>
              <a:t>WTP beyond useful life</a:t>
            </a:r>
          </a:p>
          <a:p>
            <a:r>
              <a:rPr lang="en-US" sz="2000" dirty="0"/>
              <a:t>Portsmouth Ohio had a new surface water WTP with excess capacity</a:t>
            </a:r>
          </a:p>
        </p:txBody>
      </p:sp>
      <p:sp>
        <p:nvSpPr>
          <p:cNvPr id="4" name="Content Placeholder 2">
            <a:extLst>
              <a:ext uri="{FF2B5EF4-FFF2-40B4-BE49-F238E27FC236}">
                <a16:creationId xmlns:a16="http://schemas.microsoft.com/office/drawing/2014/main" id="{15E8EA27-0CA3-854A-3294-474216D621F3}"/>
              </a:ext>
            </a:extLst>
          </p:cNvPr>
          <p:cNvSpPr txBox="1">
            <a:spLocks/>
          </p:cNvSpPr>
          <p:nvPr/>
        </p:nvSpPr>
        <p:spPr>
          <a:xfrm>
            <a:off x="8266835" y="1387686"/>
            <a:ext cx="3421957" cy="4501127"/>
          </a:xfrm>
          <a:prstGeom prst="rect">
            <a:avLst/>
          </a:prstGeom>
          <a:ln>
            <a:solidFill>
              <a:schemeClr val="lt1">
                <a:hueOff val="0"/>
                <a:satOff val="0"/>
                <a:lumOff val="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Regional Solution</a:t>
            </a:r>
          </a:p>
          <a:p>
            <a:pPr marL="0" indent="0">
              <a:buNone/>
            </a:pPr>
            <a:endParaRPr lang="en-US" sz="2000" dirty="0"/>
          </a:p>
          <a:p>
            <a:r>
              <a:rPr lang="en-US" sz="2000" dirty="0"/>
              <a:t>Temporary line across bridge to eliminate PFAS issues</a:t>
            </a:r>
          </a:p>
          <a:p>
            <a:r>
              <a:rPr lang="en-US" sz="2000" dirty="0"/>
              <a:t>Permanent line (20 Inch) across bottom of Ohio River</a:t>
            </a:r>
          </a:p>
          <a:p>
            <a:r>
              <a:rPr lang="en-US" sz="2000" dirty="0"/>
              <a:t>Less cost than new plant</a:t>
            </a:r>
          </a:p>
        </p:txBody>
      </p:sp>
    </p:spTree>
    <p:extLst>
      <p:ext uri="{BB962C8B-B14F-4D97-AF65-F5344CB8AC3E}">
        <p14:creationId xmlns:p14="http://schemas.microsoft.com/office/powerpoint/2010/main" val="381800925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D4957A2-835E-EC0E-6C2B-F9F0B1D02A8E}"/>
              </a:ext>
            </a:extLst>
          </p:cNvPr>
          <p:cNvPicPr>
            <a:picLocks noChangeAspect="1"/>
          </p:cNvPicPr>
          <p:nvPr/>
        </p:nvPicPr>
        <p:blipFill>
          <a:blip r:embed="rId2"/>
          <a:stretch>
            <a:fillRect/>
          </a:stretch>
        </p:blipFill>
        <p:spPr>
          <a:xfrm>
            <a:off x="1257300" y="304800"/>
            <a:ext cx="9677400" cy="6248400"/>
          </a:xfrm>
          <a:prstGeom prst="rect">
            <a:avLst/>
          </a:prstGeom>
        </p:spPr>
      </p:pic>
    </p:spTree>
    <p:extLst>
      <p:ext uri="{BB962C8B-B14F-4D97-AF65-F5344CB8AC3E}">
        <p14:creationId xmlns:p14="http://schemas.microsoft.com/office/powerpoint/2010/main" val="2006906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67A6C75-F7E6-999A-1F5C-4B7B8E3E57F5}"/>
              </a:ext>
            </a:extLst>
          </p:cNvPr>
          <p:cNvPicPr>
            <a:picLocks noGrp="1" noChangeAspect="1"/>
          </p:cNvPicPr>
          <p:nvPr>
            <p:ph idx="1"/>
          </p:nvPr>
        </p:nvPicPr>
        <p:blipFill>
          <a:blip r:embed="rId2"/>
          <a:stretch>
            <a:fillRect/>
          </a:stretch>
        </p:blipFill>
        <p:spPr>
          <a:xfrm>
            <a:off x="1416000" y="457200"/>
            <a:ext cx="9360000" cy="5943600"/>
          </a:xfrm>
          <a:prstGeom prst="rect">
            <a:avLst/>
          </a:prstGeom>
        </p:spPr>
      </p:pic>
    </p:spTree>
    <p:extLst>
      <p:ext uri="{BB962C8B-B14F-4D97-AF65-F5344CB8AC3E}">
        <p14:creationId xmlns:p14="http://schemas.microsoft.com/office/powerpoint/2010/main" val="207524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4B02DE-D572-692D-6144-A8A819DDA3D1}"/>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Overcoming Challenges </a:t>
            </a:r>
          </a:p>
        </p:txBody>
      </p:sp>
      <p:graphicFrame>
        <p:nvGraphicFramePr>
          <p:cNvPr id="5" name="Content Placeholder 2">
            <a:extLst>
              <a:ext uri="{FF2B5EF4-FFF2-40B4-BE49-F238E27FC236}">
                <a16:creationId xmlns:a16="http://schemas.microsoft.com/office/drawing/2014/main" id="{8ED4CFAF-E04D-DD67-24C5-D973BD145710}"/>
              </a:ext>
            </a:extLst>
          </p:cNvPr>
          <p:cNvGraphicFramePr>
            <a:graphicFrameLocks noGrp="1"/>
          </p:cNvGraphicFramePr>
          <p:nvPr>
            <p:ph idx="1"/>
            <p:extLst>
              <p:ext uri="{D42A27DB-BD31-4B8C-83A1-F6EECF244321}">
                <p14:modId xmlns:p14="http://schemas.microsoft.com/office/powerpoint/2010/main" val="104889896"/>
              </p:ext>
            </p:extLst>
          </p:nvPr>
        </p:nvGraphicFramePr>
        <p:xfrm>
          <a:off x="644056" y="1924820"/>
          <a:ext cx="10927829" cy="4380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3550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6EF33C-54D0-522D-0EC1-162A3CC6A3C1}"/>
              </a:ext>
            </a:extLst>
          </p:cNvPr>
          <p:cNvSpPr>
            <a:spLocks noGrp="1"/>
          </p:cNvSpPr>
          <p:nvPr>
            <p:ph type="title"/>
          </p:nvPr>
        </p:nvSpPr>
        <p:spPr>
          <a:xfrm>
            <a:off x="979055" y="175491"/>
            <a:ext cx="10436565" cy="1182254"/>
          </a:xfrm>
        </p:spPr>
        <p:txBody>
          <a:bodyPr anchor="ctr">
            <a:noAutofit/>
          </a:bodyPr>
          <a:lstStyle/>
          <a:p>
            <a:r>
              <a:rPr lang="en-US" sz="2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Water Management Councils </a:t>
            </a:r>
            <a:br>
              <a:rPr lang="en-US" sz="2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2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Responsible for Long Range Planning Efforts </a:t>
            </a:r>
            <a:br>
              <a:rPr lang="en-US" sz="2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2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for Public Water and  Wastewater Systems Represented on the Council</a:t>
            </a:r>
            <a:endParaRPr lang="en-US" sz="2800" dirty="0">
              <a:solidFill>
                <a:srgbClr val="FFFFFF"/>
              </a:solidFill>
            </a:endParaRPr>
          </a:p>
        </p:txBody>
      </p:sp>
      <p:sp>
        <p:nvSpPr>
          <p:cNvPr id="4" name="Content Placeholder 3">
            <a:extLst>
              <a:ext uri="{FF2B5EF4-FFF2-40B4-BE49-F238E27FC236}">
                <a16:creationId xmlns:a16="http://schemas.microsoft.com/office/drawing/2014/main" id="{0CB7319A-579E-26BB-4EBA-7DB46470CB20}"/>
              </a:ext>
            </a:extLst>
          </p:cNvPr>
          <p:cNvSpPr>
            <a:spLocks noGrp="1"/>
          </p:cNvSpPr>
          <p:nvPr>
            <p:ph idx="1"/>
          </p:nvPr>
        </p:nvSpPr>
        <p:spPr/>
        <p:txBody>
          <a:bodyPr/>
          <a:lstStyle/>
          <a:p>
            <a:r>
              <a:rPr lang="en-US" dirty="0"/>
              <a:t>Water Management Councils meet quarterly</a:t>
            </a:r>
          </a:p>
          <a:p>
            <a:r>
              <a:rPr lang="en-US" dirty="0"/>
              <a:t>Project Information in the Water Resource Information System feeds the SRF Project Priority List</a:t>
            </a:r>
          </a:p>
          <a:p>
            <a:r>
              <a:rPr lang="en-US" dirty="0"/>
              <a:t>Project Profiles must be approved by the WMC prior to SRF submittal</a:t>
            </a:r>
          </a:p>
          <a:p>
            <a:r>
              <a:rPr lang="en-US" dirty="0"/>
              <a:t>Council members are made up of County Judge Executives, Mayors, utility managers, public members</a:t>
            </a:r>
          </a:p>
          <a:p>
            <a:r>
              <a:rPr lang="en-US" dirty="0"/>
              <a:t>Information can be used for asset management</a:t>
            </a:r>
          </a:p>
        </p:txBody>
      </p:sp>
    </p:spTree>
    <p:extLst>
      <p:ext uri="{BB962C8B-B14F-4D97-AF65-F5344CB8AC3E}">
        <p14:creationId xmlns:p14="http://schemas.microsoft.com/office/powerpoint/2010/main" val="49676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6EF33C-54D0-522D-0EC1-162A3CC6A3C1}"/>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Planning is Legislatively Supported in Kentucky</a:t>
            </a:r>
          </a:p>
        </p:txBody>
      </p:sp>
      <p:graphicFrame>
        <p:nvGraphicFramePr>
          <p:cNvPr id="5" name="Content Placeholder 2">
            <a:extLst>
              <a:ext uri="{FF2B5EF4-FFF2-40B4-BE49-F238E27FC236}">
                <a16:creationId xmlns:a16="http://schemas.microsoft.com/office/drawing/2014/main" id="{45FBB1E8-0241-2A2D-FB09-ED0D5A674645}"/>
              </a:ext>
            </a:extLst>
          </p:cNvPr>
          <p:cNvGraphicFramePr>
            <a:graphicFrameLocks noGrp="1"/>
          </p:cNvGraphicFramePr>
          <p:nvPr>
            <p:ph idx="1"/>
            <p:extLst>
              <p:ext uri="{D42A27DB-BD31-4B8C-83A1-F6EECF244321}">
                <p14:modId xmlns:p14="http://schemas.microsoft.com/office/powerpoint/2010/main" val="2600986541"/>
              </p:ext>
            </p:extLst>
          </p:nvPr>
        </p:nvGraphicFramePr>
        <p:xfrm>
          <a:off x="547862" y="2518294"/>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60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E5A5A07-3AD3-FAA6-EE32-07BAC4AD78B3}"/>
              </a:ext>
            </a:extLst>
          </p:cNvPr>
          <p:cNvSpPr>
            <a:spLocks noGrp="1"/>
          </p:cNvSpPr>
          <p:nvPr>
            <p:ph type="title"/>
          </p:nvPr>
        </p:nvSpPr>
        <p:spPr>
          <a:xfrm>
            <a:off x="283324" y="1504426"/>
            <a:ext cx="2880828" cy="3071906"/>
          </a:xfrm>
          <a:prstGeom prst="ellipse">
            <a:avLst/>
          </a:prstGeom>
        </p:spPr>
        <p:txBody>
          <a:bodyPr vert="horz" lIns="91440" tIns="45720" rIns="91440" bIns="45720" rtlCol="0" anchor="t">
            <a:normAutofit fontScale="90000"/>
          </a:bodyPr>
          <a:lstStyle/>
          <a:p>
            <a:pPr algn="ctr"/>
            <a:r>
              <a:rPr lang="en-US" sz="2000" b="1" i="0" kern="1200" dirty="0">
                <a:solidFill>
                  <a:srgbClr val="FFFFFF"/>
                </a:solidFill>
                <a:effectLst/>
                <a:latin typeface="+mj-lt"/>
                <a:ea typeface="+mj-ea"/>
                <a:cs typeface="+mj-cs"/>
              </a:rPr>
              <a:t>Kentucky Area Development Districts (ADD) </a:t>
            </a:r>
            <a:br>
              <a:rPr lang="en-US" sz="2000" b="1" i="0" kern="1200" dirty="0">
                <a:solidFill>
                  <a:srgbClr val="FFFFFF"/>
                </a:solidFill>
                <a:effectLst/>
                <a:latin typeface="+mj-lt"/>
                <a:ea typeface="+mj-ea"/>
                <a:cs typeface="+mj-cs"/>
              </a:rPr>
            </a:br>
            <a:br>
              <a:rPr lang="en-US" sz="2000" b="1" i="0" kern="1200" dirty="0">
                <a:solidFill>
                  <a:srgbClr val="FFFFFF"/>
                </a:solidFill>
                <a:effectLst/>
                <a:latin typeface="+mj-lt"/>
                <a:ea typeface="+mj-ea"/>
                <a:cs typeface="+mj-cs"/>
              </a:rPr>
            </a:br>
            <a:r>
              <a:rPr lang="en-US" sz="2000" b="1" i="0" kern="1200" dirty="0">
                <a:solidFill>
                  <a:srgbClr val="FFFFFF"/>
                </a:solidFill>
                <a:effectLst/>
                <a:latin typeface="+mj-lt"/>
                <a:ea typeface="+mj-ea"/>
                <a:cs typeface="+mj-cs"/>
              </a:rPr>
              <a:t>Each ADD has a Water Management Council</a:t>
            </a:r>
            <a:br>
              <a:rPr lang="en-US" sz="1600" b="1" i="0" kern="1200" dirty="0">
                <a:solidFill>
                  <a:srgbClr val="FFFFFF"/>
                </a:solidFill>
                <a:effectLst/>
                <a:latin typeface="+mj-lt"/>
                <a:ea typeface="+mj-ea"/>
                <a:cs typeface="+mj-cs"/>
              </a:rPr>
            </a:br>
            <a:endParaRPr lang="en-US" sz="1600" kern="1200" dirty="0">
              <a:solidFill>
                <a:srgbClr val="FFFFFF"/>
              </a:solidFill>
              <a:latin typeface="+mj-lt"/>
              <a:ea typeface="+mj-ea"/>
              <a:cs typeface="+mj-cs"/>
            </a:endParaRPr>
          </a:p>
        </p:txBody>
      </p:sp>
      <p:pic>
        <p:nvPicPr>
          <p:cNvPr id="9" name="Picture Placeholder 8">
            <a:extLst>
              <a:ext uri="{FF2B5EF4-FFF2-40B4-BE49-F238E27FC236}">
                <a16:creationId xmlns:a16="http://schemas.microsoft.com/office/drawing/2014/main" id="{9D4EE87D-4E6B-A516-255B-4E44BF7C6D11}"/>
              </a:ext>
            </a:extLst>
          </p:cNvPr>
          <p:cNvPicPr>
            <a:picLocks noGrp="1" noChangeAspect="1"/>
          </p:cNvPicPr>
          <p:nvPr>
            <p:ph type="pic" idx="1"/>
          </p:nvPr>
        </p:nvPicPr>
        <p:blipFill>
          <a:blip r:embed="rId2"/>
          <a:srcRect t="676" b="676"/>
          <a:stretch>
            <a:fillRect/>
          </a:stretch>
        </p:blipFill>
        <p:spPr>
          <a:xfrm>
            <a:off x="4502428" y="1504426"/>
            <a:ext cx="7225748" cy="3849148"/>
          </a:xfrm>
          <a:prstGeom prst="rect">
            <a:avLst/>
          </a:prstGeom>
        </p:spPr>
      </p:pic>
    </p:spTree>
    <p:extLst>
      <p:ext uri="{BB962C8B-B14F-4D97-AF65-F5344CB8AC3E}">
        <p14:creationId xmlns:p14="http://schemas.microsoft.com/office/powerpoint/2010/main" val="4172606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6EF33C-54D0-522D-0EC1-162A3CC6A3C1}"/>
              </a:ext>
            </a:extLst>
          </p:cNvPr>
          <p:cNvSpPr>
            <a:spLocks noGrp="1"/>
          </p:cNvSpPr>
          <p:nvPr>
            <p:ph type="title"/>
          </p:nvPr>
        </p:nvSpPr>
        <p:spPr>
          <a:xfrm>
            <a:off x="1371599" y="294538"/>
            <a:ext cx="9895951" cy="1033669"/>
          </a:xfrm>
        </p:spPr>
        <p:txBody>
          <a:bodyPr>
            <a:normAutofit/>
          </a:bodyPr>
          <a:lstStyle/>
          <a:p>
            <a:r>
              <a:rPr lang="en-US" sz="2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Water Management Councils </a:t>
            </a:r>
            <a:br>
              <a:rPr lang="en-US" sz="2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2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Responsible for Long Range Planning Efforts </a:t>
            </a:r>
            <a:br>
              <a:rPr lang="en-US" sz="2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2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for Public Water and  Wastewater Systems Represented on the Council</a:t>
            </a:r>
            <a:endParaRPr lang="en-US" sz="2200" dirty="0">
              <a:solidFill>
                <a:srgbClr val="FFFFFF"/>
              </a:solidFill>
            </a:endParaRPr>
          </a:p>
        </p:txBody>
      </p:sp>
      <p:graphicFrame>
        <p:nvGraphicFramePr>
          <p:cNvPr id="19" name="Content Placeholder 3">
            <a:extLst>
              <a:ext uri="{FF2B5EF4-FFF2-40B4-BE49-F238E27FC236}">
                <a16:creationId xmlns:a16="http://schemas.microsoft.com/office/drawing/2014/main" id="{88C76B18-CB33-8251-ED32-A6BF6A7C90E3}"/>
              </a:ext>
            </a:extLst>
          </p:cNvPr>
          <p:cNvGraphicFramePr>
            <a:graphicFrameLocks noGrp="1"/>
          </p:cNvGraphicFramePr>
          <p:nvPr>
            <p:ph idx="1"/>
            <p:extLst>
              <p:ext uri="{D42A27DB-BD31-4B8C-83A1-F6EECF244321}">
                <p14:modId xmlns:p14="http://schemas.microsoft.com/office/powerpoint/2010/main" val="462838138"/>
              </p:ext>
            </p:extLst>
          </p:nvPr>
        </p:nvGraphicFramePr>
        <p:xfrm>
          <a:off x="327659" y="2026920"/>
          <a:ext cx="11209021" cy="404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5164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4B02DE-D572-692D-6144-A8A819DDA3D1}"/>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Regionalization Case Studies</a:t>
            </a:r>
          </a:p>
        </p:txBody>
      </p:sp>
      <p:graphicFrame>
        <p:nvGraphicFramePr>
          <p:cNvPr id="5" name="Content Placeholder 2">
            <a:extLst>
              <a:ext uri="{FF2B5EF4-FFF2-40B4-BE49-F238E27FC236}">
                <a16:creationId xmlns:a16="http://schemas.microsoft.com/office/drawing/2014/main" id="{8ED4CFAF-E04D-DD67-24C5-D973BD145710}"/>
              </a:ext>
            </a:extLst>
          </p:cNvPr>
          <p:cNvGraphicFramePr>
            <a:graphicFrameLocks noGrp="1"/>
          </p:cNvGraphicFramePr>
          <p:nvPr>
            <p:ph idx="1"/>
            <p:extLst>
              <p:ext uri="{D42A27DB-BD31-4B8C-83A1-F6EECF244321}">
                <p14:modId xmlns:p14="http://schemas.microsoft.com/office/powerpoint/2010/main" val="336768768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6051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B50914-DFB3-EDED-7F71-544A6FDDB7C0}"/>
              </a:ext>
            </a:extLst>
          </p:cNvPr>
          <p:cNvSpPr>
            <a:spLocks noGrp="1"/>
          </p:cNvSpPr>
          <p:nvPr>
            <p:ph type="title"/>
          </p:nvPr>
        </p:nvSpPr>
        <p:spPr>
          <a:xfrm>
            <a:off x="992206" y="1608667"/>
            <a:ext cx="2823275" cy="4501127"/>
          </a:xfrm>
        </p:spPr>
        <p:txBody>
          <a:bodyPr vert="horz" lIns="91440" tIns="45720" rIns="91440" bIns="45720" rtlCol="0" anchor="t">
            <a:normAutofit/>
          </a:bodyPr>
          <a:lstStyle/>
          <a:p>
            <a:pPr algn="r"/>
            <a:r>
              <a:rPr lang="en-US" sz="3200" kern="1200">
                <a:solidFill>
                  <a:srgbClr val="FFFFFF"/>
                </a:solidFill>
                <a:latin typeface="+mj-lt"/>
                <a:ea typeface="+mj-ea"/>
                <a:cs typeface="+mj-cs"/>
              </a:rPr>
              <a:t>Regionalization Case Study – Louisville MSD</a:t>
            </a:r>
          </a:p>
        </p:txBody>
      </p:sp>
      <p:sp>
        <p:nvSpPr>
          <p:cNvPr id="3" name="Content Placeholder 2">
            <a:extLst>
              <a:ext uri="{FF2B5EF4-FFF2-40B4-BE49-F238E27FC236}">
                <a16:creationId xmlns:a16="http://schemas.microsoft.com/office/drawing/2014/main" id="{F104D465-720A-E69E-D24B-7F5037C49833}"/>
              </a:ext>
            </a:extLst>
          </p:cNvPr>
          <p:cNvSpPr>
            <a:spLocks noGrp="1"/>
          </p:cNvSpPr>
          <p:nvPr>
            <p:ph idx="1"/>
          </p:nvPr>
        </p:nvSpPr>
        <p:spPr>
          <a:xfrm>
            <a:off x="4547698" y="1608667"/>
            <a:ext cx="3421958" cy="4501127"/>
          </a:xfrm>
          <a:ln>
            <a:solidFill>
              <a:schemeClr val="lt1">
                <a:hueOff val="0"/>
                <a:satOff val="0"/>
                <a:lumOff val="0"/>
              </a:schemeClr>
            </a:solidFill>
          </a:ln>
        </p:spPr>
        <p:txBody>
          <a:bodyPr vert="horz" lIns="91440" tIns="45720" rIns="91440" bIns="45720" rtlCol="0">
            <a:normAutofit/>
          </a:bodyPr>
          <a:lstStyle/>
          <a:p>
            <a:pPr marL="0" indent="0">
              <a:buNone/>
            </a:pPr>
            <a:r>
              <a:rPr lang="en-US" sz="2000" b="1" dirty="0"/>
              <a:t>2019 Purchased Systems</a:t>
            </a:r>
          </a:p>
          <a:p>
            <a:pPr marL="0"/>
            <a:endParaRPr lang="en-US" sz="2000" dirty="0"/>
          </a:p>
          <a:p>
            <a:r>
              <a:rPr lang="en-US" sz="2000" u="sng" dirty="0"/>
              <a:t>City of Crestwood</a:t>
            </a:r>
          </a:p>
          <a:p>
            <a:pPr lvl="1"/>
            <a:r>
              <a:rPr lang="en-US" sz="2000" dirty="0"/>
              <a:t>Purchased from City after operating for 20 years</a:t>
            </a:r>
          </a:p>
          <a:p>
            <a:pPr lvl="1"/>
            <a:r>
              <a:rPr lang="en-US" sz="2000" dirty="0"/>
              <a:t>resulted in lower rates</a:t>
            </a:r>
          </a:p>
          <a:p>
            <a:r>
              <a:rPr lang="en-US" sz="2000" u="sng" dirty="0"/>
              <a:t>Oldham County</a:t>
            </a:r>
          </a:p>
          <a:p>
            <a:pPr lvl="1"/>
            <a:r>
              <a:rPr lang="en-US" sz="2000" dirty="0"/>
              <a:t>6,000 residential customers</a:t>
            </a:r>
          </a:p>
          <a:p>
            <a:pPr lvl="1"/>
            <a:r>
              <a:rPr lang="en-US" sz="2000" dirty="0"/>
              <a:t>Lower future rates from operational efficiencies</a:t>
            </a:r>
          </a:p>
          <a:p>
            <a:endParaRPr lang="en-US" sz="2000" dirty="0"/>
          </a:p>
        </p:txBody>
      </p:sp>
      <p:sp>
        <p:nvSpPr>
          <p:cNvPr id="4" name="Content Placeholder 2">
            <a:extLst>
              <a:ext uri="{FF2B5EF4-FFF2-40B4-BE49-F238E27FC236}">
                <a16:creationId xmlns:a16="http://schemas.microsoft.com/office/drawing/2014/main" id="{15E8EA27-0CA3-854A-3294-474216D621F3}"/>
              </a:ext>
            </a:extLst>
          </p:cNvPr>
          <p:cNvSpPr txBox="1">
            <a:spLocks/>
          </p:cNvSpPr>
          <p:nvPr/>
        </p:nvSpPr>
        <p:spPr>
          <a:xfrm>
            <a:off x="8220364" y="1608667"/>
            <a:ext cx="3491289" cy="4501127"/>
          </a:xfrm>
          <a:prstGeom prst="rect">
            <a:avLst/>
          </a:prstGeom>
          <a:ln>
            <a:solidFill>
              <a:schemeClr val="lt1">
                <a:hueOff val="0"/>
                <a:satOff val="0"/>
                <a:lumOff val="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2021 Ownership Assumption</a:t>
            </a:r>
          </a:p>
          <a:p>
            <a:pPr marL="0"/>
            <a:endParaRPr lang="en-US" sz="2000" dirty="0"/>
          </a:p>
          <a:p>
            <a:r>
              <a:rPr lang="en-US" sz="2000" u="sng" dirty="0"/>
              <a:t>Bullitt County Sanitation District</a:t>
            </a:r>
          </a:p>
          <a:p>
            <a:pPr lvl="1"/>
            <a:r>
              <a:rPr lang="en-US" sz="2000" dirty="0"/>
              <a:t>8 package plants serving 4,200 customers</a:t>
            </a:r>
          </a:p>
          <a:p>
            <a:pPr lvl="1"/>
            <a:r>
              <a:rPr lang="en-US" sz="2000" dirty="0"/>
              <a:t>Improved service reliability</a:t>
            </a:r>
          </a:p>
          <a:p>
            <a:pPr lvl="1"/>
            <a:r>
              <a:rPr lang="en-US" sz="2000" dirty="0"/>
              <a:t>Creating capital improvement plan</a:t>
            </a:r>
          </a:p>
        </p:txBody>
      </p:sp>
    </p:spTree>
    <p:extLst>
      <p:ext uri="{BB962C8B-B14F-4D97-AF65-F5344CB8AC3E}">
        <p14:creationId xmlns:p14="http://schemas.microsoft.com/office/powerpoint/2010/main" val="55779805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19AAC7F-1709-D806-7EA6-402485C5A940}"/>
              </a:ext>
            </a:extLst>
          </p:cNvPr>
          <p:cNvPicPr>
            <a:picLocks noGrp="1" noChangeAspect="1"/>
          </p:cNvPicPr>
          <p:nvPr>
            <p:ph idx="1"/>
          </p:nvPr>
        </p:nvPicPr>
        <p:blipFill>
          <a:blip r:embed="rId2"/>
          <a:stretch>
            <a:fillRect/>
          </a:stretch>
        </p:blipFill>
        <p:spPr>
          <a:xfrm>
            <a:off x="3636836" y="457200"/>
            <a:ext cx="4918328" cy="5943600"/>
          </a:xfrm>
          <a:prstGeom prst="rect">
            <a:avLst/>
          </a:prstGeom>
        </p:spPr>
      </p:pic>
    </p:spTree>
    <p:extLst>
      <p:ext uri="{BB962C8B-B14F-4D97-AF65-F5344CB8AC3E}">
        <p14:creationId xmlns:p14="http://schemas.microsoft.com/office/powerpoint/2010/main" val="3626048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B50914-DFB3-EDED-7F71-544A6FDDB7C0}"/>
              </a:ext>
            </a:extLst>
          </p:cNvPr>
          <p:cNvSpPr>
            <a:spLocks noGrp="1"/>
          </p:cNvSpPr>
          <p:nvPr>
            <p:ph type="title"/>
          </p:nvPr>
        </p:nvSpPr>
        <p:spPr>
          <a:xfrm>
            <a:off x="992206" y="1608667"/>
            <a:ext cx="2823275" cy="4501127"/>
          </a:xfrm>
        </p:spPr>
        <p:txBody>
          <a:bodyPr vert="horz" lIns="91440" tIns="45720" rIns="91440" bIns="45720" rtlCol="0" anchor="t">
            <a:normAutofit/>
          </a:bodyPr>
          <a:lstStyle/>
          <a:p>
            <a:pPr algn="r"/>
            <a:r>
              <a:rPr lang="en-US" sz="3200" kern="1200" dirty="0">
                <a:solidFill>
                  <a:srgbClr val="FFFFFF"/>
                </a:solidFill>
                <a:latin typeface="+mj-lt"/>
                <a:ea typeface="+mj-ea"/>
                <a:cs typeface="+mj-cs"/>
              </a:rPr>
              <a:t>Regionalization Case Study – Logan Todd Regional Water Commission</a:t>
            </a:r>
          </a:p>
        </p:txBody>
      </p:sp>
      <p:sp>
        <p:nvSpPr>
          <p:cNvPr id="3" name="Content Placeholder 2">
            <a:extLst>
              <a:ext uri="{FF2B5EF4-FFF2-40B4-BE49-F238E27FC236}">
                <a16:creationId xmlns:a16="http://schemas.microsoft.com/office/drawing/2014/main" id="{F104D465-720A-E69E-D24B-7F5037C49833}"/>
              </a:ext>
            </a:extLst>
          </p:cNvPr>
          <p:cNvSpPr>
            <a:spLocks noGrp="1"/>
          </p:cNvSpPr>
          <p:nvPr>
            <p:ph idx="1"/>
          </p:nvPr>
        </p:nvSpPr>
        <p:spPr>
          <a:xfrm>
            <a:off x="4547698" y="1608667"/>
            <a:ext cx="3421958" cy="4501127"/>
          </a:xfrm>
          <a:ln>
            <a:solidFill>
              <a:schemeClr val="lt1">
                <a:hueOff val="0"/>
                <a:satOff val="0"/>
                <a:lumOff val="0"/>
              </a:schemeClr>
            </a:solidFill>
          </a:ln>
        </p:spPr>
        <p:txBody>
          <a:bodyPr vert="horz" lIns="91440" tIns="45720" rIns="91440" bIns="45720" rtlCol="0">
            <a:normAutofit/>
          </a:bodyPr>
          <a:lstStyle/>
          <a:p>
            <a:pPr marL="0" indent="0">
              <a:buNone/>
            </a:pPr>
            <a:r>
              <a:rPr lang="en-US" sz="2000" b="1" dirty="0"/>
              <a:t>Thirteen Partners</a:t>
            </a:r>
          </a:p>
          <a:p>
            <a:pPr marL="0"/>
            <a:endParaRPr lang="en-US" sz="2000" dirty="0"/>
          </a:p>
          <a:p>
            <a:pPr marL="0" indent="0">
              <a:lnSpc>
                <a:spcPct val="100000"/>
              </a:lnSpc>
              <a:buNone/>
            </a:pPr>
            <a:r>
              <a:rPr lang="en-US" sz="2000" b="1" spc="-15" dirty="0">
                <a:latin typeface="Calibri"/>
                <a:cs typeface="Calibri"/>
              </a:rPr>
              <a:t>System</a:t>
            </a:r>
            <a:r>
              <a:rPr lang="en-US" sz="2000" b="1" spc="-40" dirty="0">
                <a:latin typeface="Calibri"/>
                <a:cs typeface="Calibri"/>
              </a:rPr>
              <a:t> </a:t>
            </a:r>
            <a:r>
              <a:rPr lang="en-US" sz="2000" b="1" spc="-5" dirty="0">
                <a:latin typeface="Calibri"/>
                <a:cs typeface="Calibri"/>
              </a:rPr>
              <a:t>Ownership:</a:t>
            </a:r>
            <a:endParaRPr lang="en-US" sz="2000" dirty="0">
              <a:latin typeface="Calibri"/>
              <a:cs typeface="Calibri"/>
            </a:endParaRPr>
          </a:p>
          <a:p>
            <a:pPr marL="355600" indent="-342900">
              <a:lnSpc>
                <a:spcPct val="100000"/>
              </a:lnSpc>
              <a:spcBef>
                <a:spcPts val="480"/>
              </a:spcBef>
              <a:buFont typeface="Arial"/>
              <a:buChar char="•"/>
              <a:tabLst>
                <a:tab pos="354965" algn="l"/>
                <a:tab pos="355600" algn="l"/>
              </a:tabLst>
            </a:pPr>
            <a:r>
              <a:rPr lang="en-US" sz="2000" dirty="0">
                <a:latin typeface="Calibri"/>
                <a:cs typeface="Calibri"/>
              </a:rPr>
              <a:t>9 </a:t>
            </a:r>
            <a:r>
              <a:rPr lang="en-US" sz="2000" spc="-5" dirty="0">
                <a:latin typeface="Calibri"/>
                <a:cs typeface="Calibri"/>
              </a:rPr>
              <a:t>municipally-owned </a:t>
            </a:r>
            <a:r>
              <a:rPr lang="en-US" sz="2000" spc="-20" dirty="0">
                <a:latin typeface="Calibri"/>
                <a:cs typeface="Calibri"/>
              </a:rPr>
              <a:t>systems </a:t>
            </a:r>
            <a:r>
              <a:rPr lang="en-US" sz="2000" dirty="0">
                <a:latin typeface="Calibri"/>
                <a:cs typeface="Calibri"/>
              </a:rPr>
              <a:t>–</a:t>
            </a:r>
            <a:r>
              <a:rPr lang="en-US" sz="2000" spc="-5" dirty="0">
                <a:latin typeface="Calibri"/>
                <a:cs typeface="Calibri"/>
              </a:rPr>
              <a:t> </a:t>
            </a:r>
            <a:r>
              <a:rPr lang="en-US" sz="2000" dirty="0">
                <a:latin typeface="Calibri"/>
                <a:cs typeface="Calibri"/>
              </a:rPr>
              <a:t>with their </a:t>
            </a:r>
            <a:r>
              <a:rPr lang="en-US" sz="2000" spc="-5" dirty="0">
                <a:latin typeface="Calibri"/>
                <a:cs typeface="Calibri"/>
              </a:rPr>
              <a:t>own </a:t>
            </a:r>
            <a:r>
              <a:rPr lang="en-US" sz="2000" spc="-10" dirty="0">
                <a:latin typeface="Calibri"/>
                <a:cs typeface="Calibri"/>
              </a:rPr>
              <a:t>treatment</a:t>
            </a:r>
            <a:r>
              <a:rPr lang="en-US" sz="2000" spc="-5" dirty="0">
                <a:latin typeface="Calibri"/>
                <a:cs typeface="Calibri"/>
              </a:rPr>
              <a:t> plants</a:t>
            </a:r>
            <a:endParaRPr lang="en-US" sz="2000" dirty="0">
              <a:latin typeface="Calibri"/>
              <a:cs typeface="Calibri"/>
            </a:endParaRPr>
          </a:p>
          <a:p>
            <a:pPr marL="355600" indent="-342900">
              <a:lnSpc>
                <a:spcPct val="100000"/>
              </a:lnSpc>
              <a:spcBef>
                <a:spcPts val="480"/>
              </a:spcBef>
              <a:buFont typeface="Arial"/>
              <a:buChar char="•"/>
              <a:tabLst>
                <a:tab pos="354965" algn="l"/>
                <a:tab pos="355600" algn="l"/>
              </a:tabLst>
            </a:pPr>
            <a:r>
              <a:rPr lang="en-US" sz="2000" dirty="0">
                <a:latin typeface="Calibri"/>
                <a:cs typeface="Calibri"/>
              </a:rPr>
              <a:t>3 </a:t>
            </a:r>
            <a:r>
              <a:rPr lang="en-US" sz="2000" spc="-15" dirty="0">
                <a:latin typeface="Calibri"/>
                <a:cs typeface="Calibri"/>
              </a:rPr>
              <a:t>water </a:t>
            </a:r>
            <a:r>
              <a:rPr lang="en-US" sz="2000" spc="-5" dirty="0">
                <a:latin typeface="Calibri"/>
                <a:cs typeface="Calibri"/>
              </a:rPr>
              <a:t>districts </a:t>
            </a:r>
            <a:r>
              <a:rPr lang="en-US" sz="2000" dirty="0">
                <a:latin typeface="Calibri"/>
                <a:cs typeface="Calibri"/>
              </a:rPr>
              <a:t>– </a:t>
            </a:r>
            <a:r>
              <a:rPr lang="en-US" sz="2000" spc="-5" dirty="0">
                <a:latin typeface="Calibri"/>
                <a:cs typeface="Calibri"/>
              </a:rPr>
              <a:t>purchased</a:t>
            </a:r>
            <a:r>
              <a:rPr lang="en-US" sz="2000" spc="-10" dirty="0">
                <a:latin typeface="Calibri"/>
                <a:cs typeface="Calibri"/>
              </a:rPr>
              <a:t> </a:t>
            </a:r>
            <a:r>
              <a:rPr lang="en-US" sz="2000" spc="-5" dirty="0">
                <a:latin typeface="Calibri"/>
                <a:cs typeface="Calibri"/>
              </a:rPr>
              <a:t>finished</a:t>
            </a:r>
            <a:endParaRPr lang="en-US" sz="2000" dirty="0">
              <a:latin typeface="Calibri"/>
              <a:cs typeface="Calibri"/>
            </a:endParaRPr>
          </a:p>
          <a:p>
            <a:pPr marL="355600">
              <a:lnSpc>
                <a:spcPct val="100000"/>
              </a:lnSpc>
              <a:spcBef>
                <a:spcPts val="5"/>
              </a:spcBef>
            </a:pPr>
            <a:r>
              <a:rPr lang="en-US" sz="2000" spc="-15" dirty="0">
                <a:latin typeface="Calibri"/>
                <a:cs typeface="Calibri"/>
              </a:rPr>
              <a:t>water; </a:t>
            </a:r>
            <a:r>
              <a:rPr lang="en-US" sz="2000" dirty="0">
                <a:latin typeface="Calibri"/>
                <a:cs typeface="Calibri"/>
              </a:rPr>
              <a:t>1 </a:t>
            </a:r>
            <a:r>
              <a:rPr lang="en-US" sz="2000" spc="-10" dirty="0">
                <a:latin typeface="Calibri"/>
                <a:cs typeface="Calibri"/>
              </a:rPr>
              <a:t>treated</a:t>
            </a:r>
            <a:r>
              <a:rPr lang="en-US" sz="2000" spc="15" dirty="0">
                <a:latin typeface="Calibri"/>
                <a:cs typeface="Calibri"/>
              </a:rPr>
              <a:t> </a:t>
            </a:r>
            <a:r>
              <a:rPr lang="en-US" sz="2000" spc="-15" dirty="0">
                <a:latin typeface="Calibri"/>
                <a:cs typeface="Calibri"/>
              </a:rPr>
              <a:t>water</a:t>
            </a:r>
            <a:endParaRPr lang="en-US" sz="2000" dirty="0">
              <a:latin typeface="Calibri"/>
              <a:cs typeface="Calibri"/>
            </a:endParaRPr>
          </a:p>
          <a:p>
            <a:pPr marL="355600" marR="5080" indent="-342900">
              <a:lnSpc>
                <a:spcPct val="100000"/>
              </a:lnSpc>
              <a:spcBef>
                <a:spcPts val="480"/>
              </a:spcBef>
              <a:buFont typeface="Arial"/>
              <a:buChar char="•"/>
              <a:tabLst>
                <a:tab pos="354965" algn="l"/>
                <a:tab pos="355600" algn="l"/>
              </a:tabLst>
            </a:pPr>
            <a:r>
              <a:rPr lang="en-US" sz="2000" dirty="0">
                <a:latin typeface="Calibri"/>
                <a:cs typeface="Calibri"/>
              </a:rPr>
              <a:t>1 </a:t>
            </a:r>
            <a:r>
              <a:rPr lang="en-US" sz="2000" spc="-10" dirty="0">
                <a:latin typeface="Calibri"/>
                <a:cs typeface="Calibri"/>
              </a:rPr>
              <a:t>privately-owned </a:t>
            </a:r>
            <a:r>
              <a:rPr lang="en-US" sz="2000" spc="-15" dirty="0">
                <a:latin typeface="Calibri"/>
                <a:cs typeface="Calibri"/>
              </a:rPr>
              <a:t>water </a:t>
            </a:r>
            <a:r>
              <a:rPr lang="en-US" sz="2000" spc="-5" dirty="0">
                <a:latin typeface="Calibri"/>
                <a:cs typeface="Calibri"/>
              </a:rPr>
              <a:t>association </a:t>
            </a:r>
            <a:r>
              <a:rPr lang="en-US" sz="2000" dirty="0">
                <a:latin typeface="Calibri"/>
                <a:cs typeface="Calibri"/>
              </a:rPr>
              <a:t>–  </a:t>
            </a:r>
            <a:r>
              <a:rPr lang="en-US" sz="2000" spc="-5" dirty="0">
                <a:latin typeface="Calibri"/>
                <a:cs typeface="Calibri"/>
              </a:rPr>
              <a:t>purchased finished</a:t>
            </a:r>
            <a:r>
              <a:rPr lang="en-US" sz="2000" spc="-30" dirty="0">
                <a:latin typeface="Calibri"/>
                <a:cs typeface="Calibri"/>
              </a:rPr>
              <a:t> </a:t>
            </a:r>
            <a:r>
              <a:rPr lang="en-US" sz="2000" spc="-15" dirty="0">
                <a:latin typeface="Calibri"/>
                <a:cs typeface="Calibri"/>
              </a:rPr>
              <a:t>water</a:t>
            </a:r>
            <a:endParaRPr lang="en-US" sz="2000" dirty="0">
              <a:latin typeface="Calibri"/>
              <a:cs typeface="Calibri"/>
            </a:endParaRPr>
          </a:p>
          <a:p>
            <a:endParaRPr lang="en-US" sz="2000" dirty="0"/>
          </a:p>
        </p:txBody>
      </p:sp>
      <p:sp>
        <p:nvSpPr>
          <p:cNvPr id="4" name="Content Placeholder 2">
            <a:extLst>
              <a:ext uri="{FF2B5EF4-FFF2-40B4-BE49-F238E27FC236}">
                <a16:creationId xmlns:a16="http://schemas.microsoft.com/office/drawing/2014/main" id="{15E8EA27-0CA3-854A-3294-474216D621F3}"/>
              </a:ext>
            </a:extLst>
          </p:cNvPr>
          <p:cNvSpPr txBox="1">
            <a:spLocks/>
          </p:cNvSpPr>
          <p:nvPr/>
        </p:nvSpPr>
        <p:spPr>
          <a:xfrm>
            <a:off x="8289696" y="1608667"/>
            <a:ext cx="3421957" cy="4501127"/>
          </a:xfrm>
          <a:prstGeom prst="rect">
            <a:avLst/>
          </a:prstGeom>
          <a:ln>
            <a:solidFill>
              <a:schemeClr val="lt1">
                <a:hueOff val="0"/>
                <a:satOff val="0"/>
                <a:lumOff val="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Successes</a:t>
            </a:r>
          </a:p>
          <a:p>
            <a:pPr marL="0" indent="0">
              <a:buNone/>
            </a:pPr>
            <a:endParaRPr lang="en-US" sz="2000" dirty="0"/>
          </a:p>
          <a:p>
            <a:pPr marL="355600" indent="-342900">
              <a:lnSpc>
                <a:spcPct val="100000"/>
              </a:lnSpc>
              <a:buFont typeface="Arial"/>
              <a:buChar char="•"/>
              <a:tabLst>
                <a:tab pos="355600" algn="l"/>
              </a:tabLst>
            </a:pPr>
            <a:r>
              <a:rPr lang="en-US" sz="2000" dirty="0">
                <a:latin typeface="Calibri"/>
                <a:cs typeface="Calibri"/>
              </a:rPr>
              <a:t>Good </a:t>
            </a:r>
            <a:r>
              <a:rPr lang="en-US" sz="2000" spc="-5" dirty="0">
                <a:latin typeface="Calibri"/>
                <a:cs typeface="Calibri"/>
              </a:rPr>
              <a:t>quality </a:t>
            </a:r>
            <a:r>
              <a:rPr lang="en-US" sz="2000" spc="-30" dirty="0">
                <a:latin typeface="Calibri"/>
                <a:cs typeface="Calibri"/>
              </a:rPr>
              <a:t>water</a:t>
            </a:r>
            <a:r>
              <a:rPr lang="en-US" sz="2000" spc="-35" dirty="0">
                <a:latin typeface="Calibri"/>
                <a:cs typeface="Calibri"/>
              </a:rPr>
              <a:t> </a:t>
            </a:r>
            <a:r>
              <a:rPr lang="en-US" sz="2000" dirty="0">
                <a:latin typeface="Calibri"/>
                <a:cs typeface="Calibri"/>
              </a:rPr>
              <a:t>and </a:t>
            </a:r>
            <a:r>
              <a:rPr lang="en-US" sz="2000" spc="-20" dirty="0">
                <a:latin typeface="Calibri"/>
                <a:cs typeface="Calibri"/>
              </a:rPr>
              <a:t>consistent</a:t>
            </a:r>
            <a:r>
              <a:rPr lang="en-US" sz="2000" spc="-55" dirty="0">
                <a:latin typeface="Calibri"/>
                <a:cs typeface="Calibri"/>
              </a:rPr>
              <a:t> </a:t>
            </a:r>
            <a:r>
              <a:rPr lang="en-US" sz="2000" spc="5" dirty="0">
                <a:latin typeface="Calibri"/>
                <a:cs typeface="Calibri"/>
              </a:rPr>
              <a:t>service</a:t>
            </a:r>
            <a:endParaRPr lang="en-US" sz="2000" dirty="0">
              <a:latin typeface="Calibri"/>
              <a:cs typeface="Calibri"/>
            </a:endParaRPr>
          </a:p>
          <a:p>
            <a:pPr marL="355600" indent="-342900">
              <a:lnSpc>
                <a:spcPct val="100000"/>
              </a:lnSpc>
              <a:spcBef>
                <a:spcPts val="1060"/>
              </a:spcBef>
              <a:buFont typeface="Arial"/>
              <a:buChar char="•"/>
              <a:tabLst>
                <a:tab pos="355600" algn="l"/>
              </a:tabLst>
            </a:pPr>
            <a:r>
              <a:rPr lang="en-US" sz="2000" spc="-5" dirty="0">
                <a:latin typeface="Calibri"/>
                <a:cs typeface="Calibri"/>
              </a:rPr>
              <a:t>Ability </a:t>
            </a:r>
            <a:r>
              <a:rPr lang="en-US" sz="2000" spc="-30" dirty="0">
                <a:latin typeface="Calibri"/>
                <a:cs typeface="Calibri"/>
              </a:rPr>
              <a:t>to attract</a:t>
            </a:r>
            <a:r>
              <a:rPr lang="en-US" sz="2000" spc="25" dirty="0">
                <a:latin typeface="Calibri"/>
                <a:cs typeface="Calibri"/>
              </a:rPr>
              <a:t> </a:t>
            </a:r>
            <a:r>
              <a:rPr lang="en-US" sz="2000" spc="-5" dirty="0">
                <a:latin typeface="Calibri"/>
                <a:cs typeface="Calibri"/>
              </a:rPr>
              <a:t>industry</a:t>
            </a:r>
            <a:endParaRPr lang="en-US" sz="2000" dirty="0">
              <a:latin typeface="Calibri"/>
              <a:cs typeface="Calibri"/>
            </a:endParaRPr>
          </a:p>
          <a:p>
            <a:pPr marL="355600" indent="-342900">
              <a:lnSpc>
                <a:spcPct val="100000"/>
              </a:lnSpc>
              <a:spcBef>
                <a:spcPts val="1060"/>
              </a:spcBef>
              <a:buFont typeface="Arial"/>
              <a:buChar char="•"/>
              <a:tabLst>
                <a:tab pos="355600" algn="l"/>
              </a:tabLst>
            </a:pPr>
            <a:r>
              <a:rPr lang="en-US" sz="2000" spc="-15" dirty="0">
                <a:latin typeface="Calibri"/>
                <a:cs typeface="Calibri"/>
              </a:rPr>
              <a:t>Resilience</a:t>
            </a:r>
            <a:endParaRPr lang="en-US" sz="2000" dirty="0">
              <a:latin typeface="Calibri"/>
              <a:cs typeface="Calibri"/>
            </a:endParaRPr>
          </a:p>
          <a:p>
            <a:pPr marL="355600" indent="-342900">
              <a:lnSpc>
                <a:spcPct val="100000"/>
              </a:lnSpc>
              <a:spcBef>
                <a:spcPts val="1055"/>
              </a:spcBef>
              <a:buFont typeface="Arial"/>
              <a:buChar char="•"/>
              <a:tabLst>
                <a:tab pos="355600" algn="l"/>
              </a:tabLst>
            </a:pPr>
            <a:r>
              <a:rPr lang="en-US" sz="2000" dirty="0">
                <a:latin typeface="Calibri"/>
                <a:cs typeface="Calibri"/>
              </a:rPr>
              <a:t>Good</a:t>
            </a:r>
            <a:r>
              <a:rPr lang="en-US" sz="2000" spc="-25" dirty="0">
                <a:latin typeface="Calibri"/>
                <a:cs typeface="Calibri"/>
              </a:rPr>
              <a:t> </a:t>
            </a:r>
            <a:r>
              <a:rPr lang="en-US" sz="2000" spc="-5" dirty="0">
                <a:latin typeface="Calibri"/>
                <a:cs typeface="Calibri"/>
              </a:rPr>
              <a:t>neighbors</a:t>
            </a:r>
          </a:p>
          <a:p>
            <a:pPr marL="355600" indent="-342900">
              <a:lnSpc>
                <a:spcPct val="100000"/>
              </a:lnSpc>
              <a:spcBef>
                <a:spcPts val="1055"/>
              </a:spcBef>
              <a:buFont typeface="Arial"/>
              <a:buChar char="•"/>
              <a:tabLst>
                <a:tab pos="355600" algn="l"/>
              </a:tabLst>
            </a:pPr>
            <a:r>
              <a:rPr lang="en-US" sz="2000" spc="-5" dirty="0">
                <a:latin typeface="Calibri"/>
                <a:cs typeface="Calibri"/>
              </a:rPr>
              <a:t>Three KY Counties and 2 States</a:t>
            </a:r>
          </a:p>
          <a:p>
            <a:pPr marL="355600" indent="-342900">
              <a:lnSpc>
                <a:spcPct val="100000"/>
              </a:lnSpc>
              <a:spcBef>
                <a:spcPts val="1055"/>
              </a:spcBef>
              <a:buFont typeface="Arial"/>
              <a:buChar char="•"/>
              <a:tabLst>
                <a:tab pos="355600" algn="l"/>
              </a:tabLst>
            </a:pPr>
            <a:r>
              <a:rPr lang="en-US" sz="2000" spc="-5" dirty="0">
                <a:latin typeface="Calibri"/>
                <a:cs typeface="Calibri"/>
              </a:rPr>
              <a:t>Took 15 years from Problem to Grand Opening</a:t>
            </a:r>
          </a:p>
          <a:p>
            <a:pPr marL="355600" indent="-342900">
              <a:lnSpc>
                <a:spcPct val="100000"/>
              </a:lnSpc>
              <a:spcBef>
                <a:spcPts val="1055"/>
              </a:spcBef>
              <a:buFont typeface="Arial"/>
              <a:buChar char="•"/>
              <a:tabLst>
                <a:tab pos="355600" algn="l"/>
              </a:tabLst>
            </a:pPr>
            <a:endParaRPr lang="en-US" sz="2000" dirty="0">
              <a:latin typeface="Calibri"/>
              <a:cs typeface="Calibri"/>
            </a:endParaRPr>
          </a:p>
        </p:txBody>
      </p:sp>
      <p:sp>
        <p:nvSpPr>
          <p:cNvPr id="5" name="Content Placeholder 2">
            <a:extLst>
              <a:ext uri="{FF2B5EF4-FFF2-40B4-BE49-F238E27FC236}">
                <a16:creationId xmlns:a16="http://schemas.microsoft.com/office/drawing/2014/main" id="{329E4436-3BD1-F7B1-73E8-83BDC90CC1AA}"/>
              </a:ext>
            </a:extLst>
          </p:cNvPr>
          <p:cNvSpPr txBox="1">
            <a:spLocks/>
          </p:cNvSpPr>
          <p:nvPr/>
        </p:nvSpPr>
        <p:spPr>
          <a:xfrm>
            <a:off x="4385020" y="318782"/>
            <a:ext cx="7435067" cy="1031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Each Partner is Represented on the</a:t>
            </a:r>
          </a:p>
          <a:p>
            <a:pPr marL="0" indent="0" algn="ctr">
              <a:buFont typeface="Arial" panose="020B0604020202020204" pitchFamily="34" charset="0"/>
              <a:buNone/>
            </a:pPr>
            <a:r>
              <a:rPr lang="en-US" b="1" dirty="0"/>
              <a:t> Board of Commissioners </a:t>
            </a:r>
            <a:endParaRPr lang="en-US" dirty="0"/>
          </a:p>
        </p:txBody>
      </p:sp>
    </p:spTree>
    <p:extLst>
      <p:ext uri="{BB962C8B-B14F-4D97-AF65-F5344CB8AC3E}">
        <p14:creationId xmlns:p14="http://schemas.microsoft.com/office/powerpoint/2010/main" val="245353649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C504CD3-F0B2-21F4-8154-BD6EB1C1A801}"/>
              </a:ext>
            </a:extLst>
          </p:cNvPr>
          <p:cNvSpPr>
            <a:spLocks noGrp="1"/>
          </p:cNvSpPr>
          <p:nvPr>
            <p:ph type="title"/>
          </p:nvPr>
        </p:nvSpPr>
        <p:spPr>
          <a:xfrm>
            <a:off x="463824" y="478284"/>
            <a:ext cx="3198785" cy="5901004"/>
          </a:xfrm>
        </p:spPr>
        <p:txBody>
          <a:bodyPr vert="horz" lIns="91440" tIns="45720" rIns="91440" bIns="45720" rtlCol="0" anchor="t">
            <a:normAutofit fontScale="90000"/>
          </a:bodyPr>
          <a:lstStyle/>
          <a:p>
            <a:pPr algn="ctr" fontAlgn="base">
              <a:lnSpc>
                <a:spcPct val="150000"/>
              </a:lnSpc>
              <a:spcBef>
                <a:spcPts val="600"/>
              </a:spcBef>
              <a:spcAft>
                <a:spcPts val="1800"/>
              </a:spcAft>
            </a:pPr>
            <a:r>
              <a:rPr lang="en-US" sz="2000" b="1" spc="-5" dirty="0">
                <a:solidFill>
                  <a:schemeClr val="bg1"/>
                </a:solidFill>
                <a:latin typeface="Calibri"/>
                <a:ea typeface="+mn-ea"/>
                <a:cs typeface="Calibri"/>
              </a:rPr>
              <a:t>City of Adairville</a:t>
            </a:r>
            <a:br>
              <a:rPr lang="en-US" sz="2000" b="1" spc="-5" dirty="0">
                <a:solidFill>
                  <a:schemeClr val="bg1"/>
                </a:solidFill>
                <a:latin typeface="Calibri"/>
                <a:ea typeface="+mn-ea"/>
                <a:cs typeface="Calibri"/>
              </a:rPr>
            </a:br>
            <a:r>
              <a:rPr lang="en-US" sz="2000" b="1" spc="-5" dirty="0">
                <a:solidFill>
                  <a:schemeClr val="bg1"/>
                </a:solidFill>
                <a:latin typeface="Calibri"/>
                <a:ea typeface="+mn-ea"/>
                <a:cs typeface="Calibri"/>
              </a:rPr>
              <a:t>City of Auburn</a:t>
            </a:r>
            <a:br>
              <a:rPr lang="en-US" sz="2000" b="1" spc="-5" dirty="0">
                <a:solidFill>
                  <a:schemeClr val="bg1"/>
                </a:solidFill>
                <a:latin typeface="Calibri"/>
                <a:ea typeface="+mn-ea"/>
                <a:cs typeface="Calibri"/>
              </a:rPr>
            </a:br>
            <a:r>
              <a:rPr lang="en-US" sz="2000" b="1" spc="-5" dirty="0">
                <a:solidFill>
                  <a:schemeClr val="bg1"/>
                </a:solidFill>
                <a:latin typeface="Calibri"/>
                <a:ea typeface="+mn-ea"/>
                <a:cs typeface="Calibri"/>
              </a:rPr>
              <a:t>East Logan Water District</a:t>
            </a:r>
            <a:br>
              <a:rPr lang="en-US" sz="2000" b="1" spc="-5" dirty="0">
                <a:solidFill>
                  <a:schemeClr val="bg1"/>
                </a:solidFill>
                <a:latin typeface="Calibri"/>
                <a:ea typeface="+mn-ea"/>
                <a:cs typeface="Calibri"/>
              </a:rPr>
            </a:br>
            <a:r>
              <a:rPr lang="en-US" sz="2000" b="1" spc="-5" dirty="0">
                <a:solidFill>
                  <a:schemeClr val="bg1"/>
                </a:solidFill>
                <a:latin typeface="Calibri"/>
                <a:ea typeface="+mn-ea"/>
                <a:cs typeface="Calibri"/>
              </a:rPr>
              <a:t>City of Elkton</a:t>
            </a:r>
            <a:br>
              <a:rPr lang="en-US" sz="2000" b="1" spc="-5" dirty="0">
                <a:solidFill>
                  <a:schemeClr val="bg1"/>
                </a:solidFill>
                <a:latin typeface="Calibri"/>
                <a:ea typeface="+mn-ea"/>
                <a:cs typeface="Calibri"/>
              </a:rPr>
            </a:br>
            <a:r>
              <a:rPr lang="en-US" sz="2000" b="1" spc="-5" dirty="0">
                <a:solidFill>
                  <a:schemeClr val="bg1"/>
                </a:solidFill>
                <a:latin typeface="Calibri"/>
                <a:ea typeface="+mn-ea"/>
                <a:cs typeface="Calibri"/>
              </a:rPr>
              <a:t>City of Guthrie</a:t>
            </a:r>
            <a:br>
              <a:rPr lang="en-US" sz="2000" b="1" spc="-5" dirty="0">
                <a:solidFill>
                  <a:schemeClr val="bg1"/>
                </a:solidFill>
                <a:latin typeface="Calibri"/>
                <a:ea typeface="+mn-ea"/>
                <a:cs typeface="Calibri"/>
              </a:rPr>
            </a:br>
            <a:r>
              <a:rPr lang="en-US" sz="2000" b="1" spc="-5" dirty="0">
                <a:solidFill>
                  <a:schemeClr val="bg1"/>
                </a:solidFill>
                <a:latin typeface="Calibri"/>
                <a:ea typeface="+mn-ea"/>
                <a:cs typeface="Calibri"/>
              </a:rPr>
              <a:t>City of Lewisburg</a:t>
            </a:r>
            <a:br>
              <a:rPr lang="en-US" sz="2000" b="1" spc="-5" dirty="0">
                <a:solidFill>
                  <a:schemeClr val="bg1"/>
                </a:solidFill>
                <a:latin typeface="Calibri"/>
                <a:ea typeface="+mn-ea"/>
                <a:cs typeface="Calibri"/>
              </a:rPr>
            </a:br>
            <a:r>
              <a:rPr lang="en-US" sz="2000" b="1" spc="-5" dirty="0">
                <a:solidFill>
                  <a:schemeClr val="bg1"/>
                </a:solidFill>
                <a:latin typeface="Calibri"/>
                <a:ea typeface="+mn-ea"/>
                <a:cs typeface="Calibri"/>
              </a:rPr>
              <a:t>North Logan Water District</a:t>
            </a:r>
            <a:br>
              <a:rPr lang="en-US" sz="2000" b="1" spc="-5" dirty="0">
                <a:solidFill>
                  <a:schemeClr val="bg1"/>
                </a:solidFill>
                <a:latin typeface="Calibri"/>
                <a:ea typeface="+mn-ea"/>
                <a:cs typeface="Calibri"/>
              </a:rPr>
            </a:br>
            <a:r>
              <a:rPr lang="en-US" sz="2000" b="1" spc="-5" dirty="0">
                <a:solidFill>
                  <a:schemeClr val="bg1"/>
                </a:solidFill>
                <a:latin typeface="Calibri"/>
                <a:ea typeface="+mn-ea"/>
                <a:cs typeface="Calibri"/>
              </a:rPr>
              <a:t>City of Oak Grove</a:t>
            </a:r>
            <a:br>
              <a:rPr lang="en-US" sz="2000" b="1" spc="-5" dirty="0">
                <a:solidFill>
                  <a:schemeClr val="bg1"/>
                </a:solidFill>
                <a:latin typeface="Calibri"/>
                <a:ea typeface="+mn-ea"/>
                <a:cs typeface="Calibri"/>
              </a:rPr>
            </a:br>
            <a:r>
              <a:rPr lang="en-US" sz="2000" b="1" spc="-5" dirty="0">
                <a:solidFill>
                  <a:schemeClr val="bg1"/>
                </a:solidFill>
                <a:latin typeface="Calibri"/>
                <a:ea typeface="+mn-ea"/>
                <a:cs typeface="Calibri"/>
              </a:rPr>
              <a:t>City of Russellville</a:t>
            </a:r>
            <a:br>
              <a:rPr lang="en-US" sz="2000" b="1" spc="-5" dirty="0">
                <a:solidFill>
                  <a:schemeClr val="bg1"/>
                </a:solidFill>
                <a:latin typeface="Calibri"/>
                <a:ea typeface="+mn-ea"/>
                <a:cs typeface="Calibri"/>
              </a:rPr>
            </a:br>
            <a:r>
              <a:rPr lang="en-US" sz="2000" b="1" spc="-5" dirty="0">
                <a:solidFill>
                  <a:schemeClr val="bg1"/>
                </a:solidFill>
                <a:latin typeface="Calibri"/>
                <a:ea typeface="+mn-ea"/>
                <a:cs typeface="Calibri"/>
              </a:rPr>
              <a:t>South Logan Water Association</a:t>
            </a:r>
            <a:br>
              <a:rPr lang="en-US" sz="2000" b="1" spc="-5" dirty="0">
                <a:solidFill>
                  <a:schemeClr val="bg1"/>
                </a:solidFill>
                <a:latin typeface="Calibri"/>
                <a:ea typeface="+mn-ea"/>
                <a:cs typeface="Calibri"/>
              </a:rPr>
            </a:br>
            <a:r>
              <a:rPr lang="en-US" sz="2000" b="1" spc="-5" dirty="0">
                <a:solidFill>
                  <a:schemeClr val="bg1"/>
                </a:solidFill>
                <a:latin typeface="Calibri"/>
                <a:ea typeface="+mn-ea"/>
                <a:cs typeface="Calibri"/>
              </a:rPr>
              <a:t>City of Springfield, TN</a:t>
            </a:r>
            <a:br>
              <a:rPr lang="en-US" sz="2000" b="1" spc="-5" dirty="0">
                <a:solidFill>
                  <a:schemeClr val="bg1"/>
                </a:solidFill>
                <a:latin typeface="Calibri"/>
                <a:ea typeface="+mn-ea"/>
                <a:cs typeface="Calibri"/>
              </a:rPr>
            </a:br>
            <a:r>
              <a:rPr lang="en-US" sz="2000" b="1" spc="-5" dirty="0">
                <a:solidFill>
                  <a:schemeClr val="bg1"/>
                </a:solidFill>
                <a:latin typeface="Calibri"/>
                <a:ea typeface="+mn-ea"/>
                <a:cs typeface="Calibri"/>
              </a:rPr>
              <a:t>Todd County Water District</a:t>
            </a:r>
            <a:br>
              <a:rPr lang="en-US" sz="2000" b="1" spc="-5" dirty="0">
                <a:solidFill>
                  <a:schemeClr val="bg1"/>
                </a:solidFill>
                <a:latin typeface="Calibri"/>
                <a:ea typeface="+mn-ea"/>
                <a:cs typeface="Calibri"/>
              </a:rPr>
            </a:br>
            <a:r>
              <a:rPr lang="en-US" sz="2000" b="1" spc="-5" dirty="0">
                <a:solidFill>
                  <a:schemeClr val="bg1"/>
                </a:solidFill>
                <a:latin typeface="Calibri"/>
                <a:ea typeface="+mn-ea"/>
                <a:cs typeface="Calibri"/>
              </a:rPr>
              <a:t>City of Trenton</a:t>
            </a:r>
            <a:br>
              <a:rPr lang="en-US" sz="1600" b="0" i="0" dirty="0">
                <a:effectLst/>
              </a:rPr>
            </a:br>
            <a:endParaRPr lang="en-US" sz="4000" kern="1200" dirty="0">
              <a:solidFill>
                <a:srgbClr val="FFFFFF"/>
              </a:solidFill>
              <a:latin typeface="+mj-lt"/>
              <a:ea typeface="+mj-ea"/>
              <a:cs typeface="+mj-cs"/>
            </a:endParaRPr>
          </a:p>
        </p:txBody>
      </p:sp>
      <p:pic>
        <p:nvPicPr>
          <p:cNvPr id="4" name="Content Placeholder 3">
            <a:extLst>
              <a:ext uri="{FF2B5EF4-FFF2-40B4-BE49-F238E27FC236}">
                <a16:creationId xmlns:a16="http://schemas.microsoft.com/office/drawing/2014/main" id="{C4E35A8D-4F4E-A06B-10F7-DBDB8F589640}"/>
              </a:ext>
            </a:extLst>
          </p:cNvPr>
          <p:cNvPicPr>
            <a:picLocks noGrp="1" noChangeAspect="1"/>
          </p:cNvPicPr>
          <p:nvPr>
            <p:ph idx="1"/>
          </p:nvPr>
        </p:nvPicPr>
        <p:blipFill>
          <a:blip r:embed="rId2"/>
          <a:stretch>
            <a:fillRect/>
          </a:stretch>
        </p:blipFill>
        <p:spPr>
          <a:xfrm>
            <a:off x="4502428" y="683215"/>
            <a:ext cx="7225748" cy="5491570"/>
          </a:xfrm>
          <a:prstGeom prst="rect">
            <a:avLst/>
          </a:prstGeom>
        </p:spPr>
      </p:pic>
      <p:sp>
        <p:nvSpPr>
          <p:cNvPr id="9" name="Rectangle 8">
            <a:extLst>
              <a:ext uri="{FF2B5EF4-FFF2-40B4-BE49-F238E27FC236}">
                <a16:creationId xmlns:a16="http://schemas.microsoft.com/office/drawing/2014/main" id="{E4ABF541-71BD-A4CC-A58D-6012489C0359}"/>
              </a:ext>
            </a:extLst>
          </p:cNvPr>
          <p:cNvSpPr/>
          <p:nvPr/>
        </p:nvSpPr>
        <p:spPr>
          <a:xfrm>
            <a:off x="4495807" y="5131090"/>
            <a:ext cx="2156333" cy="10436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687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646</Words>
  <Application>Microsoft Office PowerPoint</Application>
  <PresentationFormat>Widescreen</PresentationFormat>
  <Paragraphs>95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Coming Together for Safe, Reliable, Affordable Water in Kentucky</vt:lpstr>
      <vt:lpstr>Planning is Legislatively Supported in Kentucky</vt:lpstr>
      <vt:lpstr>Kentucky Area Development Districts (ADD)   Each ADD has a Water Management Council </vt:lpstr>
      <vt:lpstr>Water Management Councils  Responsible for Long Range Planning Efforts  for Public Water and  Wastewater Systems Represented on the Council</vt:lpstr>
      <vt:lpstr>Regionalization Case Studies</vt:lpstr>
      <vt:lpstr>Regionalization Case Study – Louisville MSD</vt:lpstr>
      <vt:lpstr>PowerPoint Presentation</vt:lpstr>
      <vt:lpstr>Regionalization Case Study – Logan Todd Regional Water Commission</vt:lpstr>
      <vt:lpstr>City of Adairville City of Auburn East Logan Water District City of Elkton City of Guthrie City of Lewisburg North Logan Water District City of Oak Grove City of Russellville South Logan Water Association City of Springfield, TN Todd County Water District City of Trenton </vt:lpstr>
      <vt:lpstr>Regionalization Case Study – City of South Shore</vt:lpstr>
      <vt:lpstr>PowerPoint Presentation</vt:lpstr>
      <vt:lpstr>PowerPoint Presentation</vt:lpstr>
      <vt:lpstr>Overcoming Challenges </vt:lpstr>
      <vt:lpstr>Water Management Councils  Responsible for Long Range Planning Efforts  for Public Water and  Wastewater Systems Represented on the Council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Sandy R (KIA)</dc:creator>
  <cp:lastModifiedBy>Williams, Sandy R (KIA)</cp:lastModifiedBy>
  <cp:revision>2</cp:revision>
  <dcterms:created xsi:type="dcterms:W3CDTF">2024-11-13T15:36:58Z</dcterms:created>
  <dcterms:modified xsi:type="dcterms:W3CDTF">2024-11-14T23:15:20Z</dcterms:modified>
</cp:coreProperties>
</file>