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customXml/itemProps149.xml" ContentType="application/vnd.openxmlformats-officedocument.customXmlProperties+xml"/>
  <Override PartName="/customXml/itemProps150.xml" ContentType="application/vnd.openxmlformats-officedocument.customXmlProperties+xml"/>
  <Override PartName="/customXml/itemProps151.xml" ContentType="application/vnd.openxmlformats-officedocument.customXmlProperties+xml"/>
  <Override PartName="/customXml/itemProps152.xml" ContentType="application/vnd.openxmlformats-officedocument.customXmlProperties+xml"/>
  <Override PartName="/customXml/itemProps153.xml" ContentType="application/vnd.openxmlformats-officedocument.customXmlProperties+xml"/>
  <Override PartName="/customXml/itemProps154.xml" ContentType="application/vnd.openxmlformats-officedocument.customXmlProperties+xml"/>
  <Override PartName="/customXml/itemProps155.xml" ContentType="application/vnd.openxmlformats-officedocument.customXmlProperties+xml"/>
  <Override PartName="/customXml/itemProps156.xml" ContentType="application/vnd.openxmlformats-officedocument.customXmlProperties+xml"/>
  <Override PartName="/customXml/itemProps157.xml" ContentType="application/vnd.openxmlformats-officedocument.customXmlProperties+xml"/>
  <Override PartName="/customXml/itemProps158.xml" ContentType="application/vnd.openxmlformats-officedocument.customXmlProperties+xml"/>
  <Override PartName="/customXml/itemProps159.xml" ContentType="application/vnd.openxmlformats-officedocument.customXmlProperties+xml"/>
  <Override PartName="/customXml/itemProps160.xml" ContentType="application/vnd.openxmlformats-officedocument.customXmlProperties+xml"/>
  <Override PartName="/customXml/itemProps161.xml" ContentType="application/vnd.openxmlformats-officedocument.customXmlProperties+xml"/>
  <Override PartName="/customXml/itemProps162.xml" ContentType="application/vnd.openxmlformats-officedocument.customXmlProperties+xml"/>
  <Override PartName="/customXml/itemProps163.xml" ContentType="application/vnd.openxmlformats-officedocument.customXmlProperties+xml"/>
  <Override PartName="/customXml/itemProps164.xml" ContentType="application/vnd.openxmlformats-officedocument.customXmlProperties+xml"/>
  <Override PartName="/customXml/itemProps165.xml" ContentType="application/vnd.openxmlformats-officedocument.customXmlProperties+xml"/>
  <Override PartName="/customXml/itemProps166.xml" ContentType="application/vnd.openxmlformats-officedocument.customXmlProperties+xml"/>
  <Override PartName="/customXml/itemProps167.xml" ContentType="application/vnd.openxmlformats-officedocument.customXmlProperties+xml"/>
  <Override PartName="/customXml/itemProps168.xml" ContentType="application/vnd.openxmlformats-officedocument.customXmlProperties+xml"/>
  <Override PartName="/customXml/itemProps169.xml" ContentType="application/vnd.openxmlformats-officedocument.customXmlProperties+xml"/>
  <Override PartName="/customXml/itemProps170.xml" ContentType="application/vnd.openxmlformats-officedocument.customXmlProperties+xml"/>
  <Override PartName="/customXml/itemProps171.xml" ContentType="application/vnd.openxmlformats-officedocument.customXmlProperties+xml"/>
  <Override PartName="/customXml/itemProps172.xml" ContentType="application/vnd.openxmlformats-officedocument.customXmlProperties+xml"/>
  <Override PartName="/customXml/itemProps173.xml" ContentType="application/vnd.openxmlformats-officedocument.customXmlProperties+xml"/>
  <Override PartName="/customXml/itemProps174.xml" ContentType="application/vnd.openxmlformats-officedocument.customXmlProperties+xml"/>
  <Override PartName="/customXml/itemProps175.xml" ContentType="application/vnd.openxmlformats-officedocument.customXmlProperties+xml"/>
  <Override PartName="/customXml/itemProps176.xml" ContentType="application/vnd.openxmlformats-officedocument.customXmlProperties+xml"/>
  <Override PartName="/customXml/itemProps177.xml" ContentType="application/vnd.openxmlformats-officedocument.customXmlProperties+xml"/>
  <Override PartName="/customXml/itemProps178.xml" ContentType="application/vnd.openxmlformats-officedocument.customXmlProperties+xml"/>
  <Override PartName="/customXml/itemProps179.xml" ContentType="application/vnd.openxmlformats-officedocument.customXmlProperties+xml"/>
  <Override PartName="/customXml/itemProps180.xml" ContentType="application/vnd.openxmlformats-officedocument.customXmlProperties+xml"/>
  <Override PartName="/customXml/itemProps181.xml" ContentType="application/vnd.openxmlformats-officedocument.customXmlProperties+xml"/>
  <Override PartName="/customXml/itemProps182.xml" ContentType="application/vnd.openxmlformats-officedocument.customXmlProperties+xml"/>
  <Override PartName="/customXml/itemProps183.xml" ContentType="application/vnd.openxmlformats-officedocument.customXmlProperties+xml"/>
  <Override PartName="/customXml/itemProps184.xml" ContentType="application/vnd.openxmlformats-officedocument.customXmlProperties+xml"/>
  <Override PartName="/customXml/itemProps185.xml" ContentType="application/vnd.openxmlformats-officedocument.customXmlProperties+xml"/>
  <Override PartName="/customXml/itemProps186.xml" ContentType="application/vnd.openxmlformats-officedocument.customXmlProperties+xml"/>
  <Override PartName="/customXml/itemProps187.xml" ContentType="application/vnd.openxmlformats-officedocument.customXmlProperties+xml"/>
  <Override PartName="/customXml/itemProps18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89"/>
  </p:sldMasterIdLst>
  <p:notesMasterIdLst>
    <p:notesMasterId r:id="rId197"/>
  </p:notesMasterIdLst>
  <p:sldIdLst>
    <p:sldId id="256" r:id="rId190"/>
    <p:sldId id="268" r:id="rId191"/>
    <p:sldId id="269" r:id="rId192"/>
    <p:sldId id="291" r:id="rId193"/>
    <p:sldId id="292" r:id="rId194"/>
    <p:sldId id="293" r:id="rId195"/>
    <p:sldId id="290" r:id="rId196"/>
  </p:sldIdLst>
  <p:sldSz cx="12192000" cy="6858000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9" autoAdjust="0"/>
    <p:restoredTop sz="85793" autoAdjust="0"/>
  </p:normalViewPr>
  <p:slideViewPr>
    <p:cSldViewPr snapToGrid="0">
      <p:cViewPr varScale="1">
        <p:scale>
          <a:sx n="76" d="100"/>
          <a:sy n="76" d="100"/>
        </p:scale>
        <p:origin x="12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customXml" Target="../customXml/item138.xml"/><Relationship Id="rId159" Type="http://schemas.openxmlformats.org/officeDocument/2006/relationships/customXml" Target="../customXml/item159.xml"/><Relationship Id="rId170" Type="http://schemas.openxmlformats.org/officeDocument/2006/relationships/customXml" Target="../customXml/item170.xml"/><Relationship Id="rId191" Type="http://schemas.openxmlformats.org/officeDocument/2006/relationships/slide" Target="slides/slide2.xml"/><Relationship Id="rId196" Type="http://schemas.openxmlformats.org/officeDocument/2006/relationships/slide" Target="slides/slide7.xml"/><Relationship Id="rId200" Type="http://schemas.openxmlformats.org/officeDocument/2006/relationships/theme" Target="theme/theme1.xml"/><Relationship Id="rId16" Type="http://schemas.openxmlformats.org/officeDocument/2006/relationships/customXml" Target="../customXml/item16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28" Type="http://schemas.openxmlformats.org/officeDocument/2006/relationships/customXml" Target="../customXml/item128.xml"/><Relationship Id="rId144" Type="http://schemas.openxmlformats.org/officeDocument/2006/relationships/customXml" Target="../customXml/item144.xml"/><Relationship Id="rId149" Type="http://schemas.openxmlformats.org/officeDocument/2006/relationships/customXml" Target="../customXml/item149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60" Type="http://schemas.openxmlformats.org/officeDocument/2006/relationships/customXml" Target="../customXml/item160.xml"/><Relationship Id="rId165" Type="http://schemas.openxmlformats.org/officeDocument/2006/relationships/customXml" Target="../customXml/item165.xml"/><Relationship Id="rId181" Type="http://schemas.openxmlformats.org/officeDocument/2006/relationships/customXml" Target="../customXml/item181.xml"/><Relationship Id="rId186" Type="http://schemas.openxmlformats.org/officeDocument/2006/relationships/customXml" Target="../customXml/item186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18" Type="http://schemas.openxmlformats.org/officeDocument/2006/relationships/customXml" Target="../customXml/item118.xml"/><Relationship Id="rId134" Type="http://schemas.openxmlformats.org/officeDocument/2006/relationships/customXml" Target="../customXml/item134.xml"/><Relationship Id="rId139" Type="http://schemas.openxmlformats.org/officeDocument/2006/relationships/customXml" Target="../customXml/item139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customXml" Target="../customXml/item150.xml"/><Relationship Id="rId155" Type="http://schemas.openxmlformats.org/officeDocument/2006/relationships/customXml" Target="../customXml/item155.xml"/><Relationship Id="rId171" Type="http://schemas.openxmlformats.org/officeDocument/2006/relationships/customXml" Target="../customXml/item171.xml"/><Relationship Id="rId176" Type="http://schemas.openxmlformats.org/officeDocument/2006/relationships/customXml" Target="../customXml/item176.xml"/><Relationship Id="rId192" Type="http://schemas.openxmlformats.org/officeDocument/2006/relationships/slide" Target="slides/slide3.xml"/><Relationship Id="rId197" Type="http://schemas.openxmlformats.org/officeDocument/2006/relationships/notesMaster" Target="notesMasters/notesMaster1.xml"/><Relationship Id="rId201" Type="http://schemas.openxmlformats.org/officeDocument/2006/relationships/tableStyles" Target="tableStyles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customXml" Target="../customXml/item124.xml"/><Relationship Id="rId129" Type="http://schemas.openxmlformats.org/officeDocument/2006/relationships/customXml" Target="../customXml/item129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customXml" Target="../customXml/item140.xml"/><Relationship Id="rId145" Type="http://schemas.openxmlformats.org/officeDocument/2006/relationships/customXml" Target="../customXml/item145.xml"/><Relationship Id="rId161" Type="http://schemas.openxmlformats.org/officeDocument/2006/relationships/customXml" Target="../customXml/item161.xml"/><Relationship Id="rId166" Type="http://schemas.openxmlformats.org/officeDocument/2006/relationships/customXml" Target="../customXml/item166.xml"/><Relationship Id="rId182" Type="http://schemas.openxmlformats.org/officeDocument/2006/relationships/customXml" Target="../customXml/item182.xml"/><Relationship Id="rId187" Type="http://schemas.openxmlformats.org/officeDocument/2006/relationships/customXml" Target="../customXml/item187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customXml" Target="../customXml/item130.xml"/><Relationship Id="rId135" Type="http://schemas.openxmlformats.org/officeDocument/2006/relationships/customXml" Target="../customXml/item135.xml"/><Relationship Id="rId151" Type="http://schemas.openxmlformats.org/officeDocument/2006/relationships/customXml" Target="../customXml/item151.xml"/><Relationship Id="rId156" Type="http://schemas.openxmlformats.org/officeDocument/2006/relationships/customXml" Target="../customXml/item156.xml"/><Relationship Id="rId177" Type="http://schemas.openxmlformats.org/officeDocument/2006/relationships/customXml" Target="../customXml/item177.xml"/><Relationship Id="rId198" Type="http://schemas.openxmlformats.org/officeDocument/2006/relationships/presProps" Target="presProps.xml"/><Relationship Id="rId172" Type="http://schemas.openxmlformats.org/officeDocument/2006/relationships/customXml" Target="../customXml/item172.xml"/><Relationship Id="rId193" Type="http://schemas.openxmlformats.org/officeDocument/2006/relationships/slide" Target="slides/slide4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customXml" Target="../customXml/item125.xml"/><Relationship Id="rId141" Type="http://schemas.openxmlformats.org/officeDocument/2006/relationships/customXml" Target="../customXml/item141.xml"/><Relationship Id="rId146" Type="http://schemas.openxmlformats.org/officeDocument/2006/relationships/customXml" Target="../customXml/item146.xml"/><Relationship Id="rId167" Type="http://schemas.openxmlformats.org/officeDocument/2006/relationships/customXml" Target="../customXml/item167.xml"/><Relationship Id="rId188" Type="http://schemas.openxmlformats.org/officeDocument/2006/relationships/customXml" Target="../customXml/item188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customXml" Target="../customXml/item162.xml"/><Relationship Id="rId183" Type="http://schemas.openxmlformats.org/officeDocument/2006/relationships/customXml" Target="../customXml/item183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customXml" Target="../customXml/item131.xml"/><Relationship Id="rId136" Type="http://schemas.openxmlformats.org/officeDocument/2006/relationships/customXml" Target="../customXml/item136.xml"/><Relationship Id="rId157" Type="http://schemas.openxmlformats.org/officeDocument/2006/relationships/customXml" Target="../customXml/item157.xml"/><Relationship Id="rId178" Type="http://schemas.openxmlformats.org/officeDocument/2006/relationships/customXml" Target="../customXml/item178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customXml" Target="../customXml/item152.xml"/><Relationship Id="rId173" Type="http://schemas.openxmlformats.org/officeDocument/2006/relationships/customXml" Target="../customXml/item173.xml"/><Relationship Id="rId194" Type="http://schemas.openxmlformats.org/officeDocument/2006/relationships/slide" Target="slides/slide5.xml"/><Relationship Id="rId199" Type="http://schemas.openxmlformats.org/officeDocument/2006/relationships/viewProps" Target="viewProp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customXml" Target="../customXml/item147.xml"/><Relationship Id="rId168" Type="http://schemas.openxmlformats.org/officeDocument/2006/relationships/customXml" Target="../customXml/item168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customXml" Target="../customXml/item142.xml"/><Relationship Id="rId163" Type="http://schemas.openxmlformats.org/officeDocument/2006/relationships/customXml" Target="../customXml/item163.xml"/><Relationship Id="rId184" Type="http://schemas.openxmlformats.org/officeDocument/2006/relationships/customXml" Target="../customXml/item184.xml"/><Relationship Id="rId189" Type="http://schemas.openxmlformats.org/officeDocument/2006/relationships/slideMaster" Target="slideMasters/slideMaster1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customXml" Target="../customXml/item15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customXml" Target="../customXml/item153.xml"/><Relationship Id="rId174" Type="http://schemas.openxmlformats.org/officeDocument/2006/relationships/customXml" Target="../customXml/item174.xml"/><Relationship Id="rId179" Type="http://schemas.openxmlformats.org/officeDocument/2006/relationships/customXml" Target="../customXml/item179.xml"/><Relationship Id="rId195" Type="http://schemas.openxmlformats.org/officeDocument/2006/relationships/slide" Target="slides/slide6.xml"/><Relationship Id="rId190" Type="http://schemas.openxmlformats.org/officeDocument/2006/relationships/slide" Target="slides/slide1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customXml" Target="../customXml/item12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customXml" Target="../customXml/item143.xml"/><Relationship Id="rId148" Type="http://schemas.openxmlformats.org/officeDocument/2006/relationships/customXml" Target="../customXml/item148.xml"/><Relationship Id="rId164" Type="http://schemas.openxmlformats.org/officeDocument/2006/relationships/customXml" Target="../customXml/item164.xml"/><Relationship Id="rId169" Type="http://schemas.openxmlformats.org/officeDocument/2006/relationships/customXml" Target="../customXml/item169.xml"/><Relationship Id="rId185" Type="http://schemas.openxmlformats.org/officeDocument/2006/relationships/customXml" Target="../customXml/item185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80" Type="http://schemas.openxmlformats.org/officeDocument/2006/relationships/customXml" Target="../customXml/item180.xml"/><Relationship Id="rId26" Type="http://schemas.openxmlformats.org/officeDocument/2006/relationships/customXml" Target="../customXml/item26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54" Type="http://schemas.openxmlformats.org/officeDocument/2006/relationships/customXml" Target="../customXml/item154.xml"/><Relationship Id="rId175" Type="http://schemas.openxmlformats.org/officeDocument/2006/relationships/customXml" Target="../customXml/item17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BB37A1-4DB8-416C-9358-C93D5CF05E18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F773FC25-AAF5-4451-B76E-EED1F3306780}">
      <dgm:prSet phldrT="[Text]"/>
      <dgm:spPr/>
      <dgm:t>
        <a:bodyPr/>
        <a:lstStyle/>
        <a:p>
          <a:r>
            <a:rPr lang="en-US" dirty="0"/>
            <a:t>1997</a:t>
          </a:r>
        </a:p>
        <a:p>
          <a:r>
            <a:rPr lang="en-US" dirty="0"/>
            <a:t>$887,366</a:t>
          </a:r>
        </a:p>
      </dgm:t>
    </dgm:pt>
    <dgm:pt modelId="{2EA02B9E-E34F-4F04-B008-6BDFA99936F0}" type="parTrans" cxnId="{C10A8072-2997-4E48-A554-38CEB74FA662}">
      <dgm:prSet/>
      <dgm:spPr/>
      <dgm:t>
        <a:bodyPr/>
        <a:lstStyle/>
        <a:p>
          <a:endParaRPr lang="en-US"/>
        </a:p>
      </dgm:t>
    </dgm:pt>
    <dgm:pt modelId="{1C362B34-B535-4F0E-B2F4-54DCAB361B25}" type="sibTrans" cxnId="{C10A8072-2997-4E48-A554-38CEB74FA662}">
      <dgm:prSet/>
      <dgm:spPr/>
      <dgm:t>
        <a:bodyPr/>
        <a:lstStyle/>
        <a:p>
          <a:endParaRPr lang="en-US"/>
        </a:p>
      </dgm:t>
    </dgm:pt>
    <dgm:pt modelId="{3DE4426E-D6E8-45C2-B695-94F1756AA8C5}">
      <dgm:prSet phldrT="[Text]"/>
      <dgm:spPr/>
      <dgm:t>
        <a:bodyPr/>
        <a:lstStyle/>
        <a:p>
          <a:r>
            <a:rPr lang="en-US" dirty="0"/>
            <a:t>2001 </a:t>
          </a:r>
        </a:p>
        <a:p>
          <a:r>
            <a:rPr lang="en-US" dirty="0"/>
            <a:t>$3.8 Billion</a:t>
          </a:r>
        </a:p>
      </dgm:t>
    </dgm:pt>
    <dgm:pt modelId="{8F091643-18BA-45D9-AFDA-FD4F4723BD01}" type="parTrans" cxnId="{8F9348CD-1C03-4573-9EBD-DD8BA4729FC7}">
      <dgm:prSet/>
      <dgm:spPr/>
      <dgm:t>
        <a:bodyPr/>
        <a:lstStyle/>
        <a:p>
          <a:endParaRPr lang="en-US"/>
        </a:p>
      </dgm:t>
    </dgm:pt>
    <dgm:pt modelId="{D331AB0F-D466-4F3C-BC79-0CCDF0710753}" type="sibTrans" cxnId="{8F9348CD-1C03-4573-9EBD-DD8BA4729FC7}">
      <dgm:prSet/>
      <dgm:spPr/>
      <dgm:t>
        <a:bodyPr/>
        <a:lstStyle/>
        <a:p>
          <a:endParaRPr lang="en-US"/>
        </a:p>
      </dgm:t>
    </dgm:pt>
    <dgm:pt modelId="{5215FD7E-91BE-45F3-9944-A1135A09FDD5}">
      <dgm:prSet phldrT="[Text]"/>
      <dgm:spPr/>
      <dgm:t>
        <a:bodyPr/>
        <a:lstStyle/>
        <a:p>
          <a:r>
            <a:rPr lang="en-US" dirty="0"/>
            <a:t>2006</a:t>
          </a:r>
        </a:p>
        <a:p>
          <a:r>
            <a:rPr lang="en-US" dirty="0"/>
            <a:t>$11.0 Billion</a:t>
          </a:r>
        </a:p>
      </dgm:t>
    </dgm:pt>
    <dgm:pt modelId="{5FBD21B8-1F25-45E0-967B-0AE9C6EE836B}" type="parTrans" cxnId="{51811A8F-1833-4E57-9ECF-CB823AA8C966}">
      <dgm:prSet/>
      <dgm:spPr/>
      <dgm:t>
        <a:bodyPr/>
        <a:lstStyle/>
        <a:p>
          <a:endParaRPr lang="en-US"/>
        </a:p>
      </dgm:t>
    </dgm:pt>
    <dgm:pt modelId="{864A0725-CAB6-4FBB-B0BA-4E1CB4CF1F5E}" type="sibTrans" cxnId="{51811A8F-1833-4E57-9ECF-CB823AA8C966}">
      <dgm:prSet/>
      <dgm:spPr/>
      <dgm:t>
        <a:bodyPr/>
        <a:lstStyle/>
        <a:p>
          <a:endParaRPr lang="en-US"/>
        </a:p>
      </dgm:t>
    </dgm:pt>
    <dgm:pt modelId="{114E1433-BEE7-4F71-BE81-D6E4A1A805DA}">
      <dgm:prSet phldrT="[Text]"/>
      <dgm:spPr/>
      <dgm:t>
        <a:bodyPr/>
        <a:lstStyle/>
        <a:p>
          <a:r>
            <a:rPr lang="en-US" dirty="0"/>
            <a:t>2011</a:t>
          </a:r>
        </a:p>
        <a:p>
          <a:r>
            <a:rPr lang="en-US" dirty="0"/>
            <a:t>$21.7 Billion</a:t>
          </a:r>
        </a:p>
      </dgm:t>
    </dgm:pt>
    <dgm:pt modelId="{2E7D241E-9A0E-44C8-BB79-C3E5F310EB06}" type="parTrans" cxnId="{65DE2E04-A598-455F-9C6F-69C3CF15D70C}">
      <dgm:prSet/>
      <dgm:spPr/>
      <dgm:t>
        <a:bodyPr/>
        <a:lstStyle/>
        <a:p>
          <a:endParaRPr lang="en-US"/>
        </a:p>
      </dgm:t>
    </dgm:pt>
    <dgm:pt modelId="{BE3E7381-80D6-4177-B0A6-AE007A2C5229}" type="sibTrans" cxnId="{65DE2E04-A598-455F-9C6F-69C3CF15D70C}">
      <dgm:prSet/>
      <dgm:spPr/>
      <dgm:t>
        <a:bodyPr/>
        <a:lstStyle/>
        <a:p>
          <a:endParaRPr lang="en-US"/>
        </a:p>
      </dgm:t>
    </dgm:pt>
    <dgm:pt modelId="{68ED9AF1-7274-4682-A85E-65E4D0218AA2}">
      <dgm:prSet phldrT="[Text]"/>
      <dgm:spPr/>
      <dgm:t>
        <a:bodyPr/>
        <a:lstStyle/>
        <a:p>
          <a:r>
            <a:rPr lang="en-US" dirty="0"/>
            <a:t>2016</a:t>
          </a:r>
        </a:p>
        <a:p>
          <a:r>
            <a:rPr lang="en-US" dirty="0"/>
            <a:t>$32.5 Billion</a:t>
          </a:r>
        </a:p>
      </dgm:t>
    </dgm:pt>
    <dgm:pt modelId="{11C720C8-DDD8-43B2-84ED-84056ED9FA07}" type="parTrans" cxnId="{00BBF74C-F269-4939-9E81-344C3293DCC6}">
      <dgm:prSet/>
      <dgm:spPr/>
      <dgm:t>
        <a:bodyPr/>
        <a:lstStyle/>
        <a:p>
          <a:endParaRPr lang="en-US"/>
        </a:p>
      </dgm:t>
    </dgm:pt>
    <dgm:pt modelId="{A71E6A6A-C00E-42F5-8162-67EBB8C20E37}" type="sibTrans" cxnId="{00BBF74C-F269-4939-9E81-344C3293DCC6}">
      <dgm:prSet/>
      <dgm:spPr/>
      <dgm:t>
        <a:bodyPr/>
        <a:lstStyle/>
        <a:p>
          <a:endParaRPr lang="en-US"/>
        </a:p>
      </dgm:t>
    </dgm:pt>
    <dgm:pt modelId="{BC595884-0310-4A05-A44A-C7338C221F26}" type="pres">
      <dgm:prSet presAssocID="{65BB37A1-4DB8-416C-9358-C93D5CF05E18}" presName="CompostProcess" presStyleCnt="0">
        <dgm:presLayoutVars>
          <dgm:dir/>
          <dgm:resizeHandles val="exact"/>
        </dgm:presLayoutVars>
      </dgm:prSet>
      <dgm:spPr/>
    </dgm:pt>
    <dgm:pt modelId="{7EA1D0C5-6BF8-4835-A1F0-CB971D228BAE}" type="pres">
      <dgm:prSet presAssocID="{65BB37A1-4DB8-416C-9358-C93D5CF05E18}" presName="arrow" presStyleLbl="bgShp" presStyleIdx="0" presStyleCnt="1"/>
      <dgm:spPr/>
    </dgm:pt>
    <dgm:pt modelId="{33257E23-D94F-4710-A637-9B724F14B02B}" type="pres">
      <dgm:prSet presAssocID="{65BB37A1-4DB8-416C-9358-C93D5CF05E18}" presName="linearProcess" presStyleCnt="0"/>
      <dgm:spPr/>
    </dgm:pt>
    <dgm:pt modelId="{EA036B20-462C-4D93-8871-3E10338641E5}" type="pres">
      <dgm:prSet presAssocID="{F773FC25-AAF5-4451-B76E-EED1F3306780}" presName="textNode" presStyleLbl="node1" presStyleIdx="0" presStyleCnt="5">
        <dgm:presLayoutVars>
          <dgm:bulletEnabled val="1"/>
        </dgm:presLayoutVars>
      </dgm:prSet>
      <dgm:spPr/>
    </dgm:pt>
    <dgm:pt modelId="{A065F437-ED41-4DE7-8C5C-FB9BDB0D4A55}" type="pres">
      <dgm:prSet presAssocID="{1C362B34-B535-4F0E-B2F4-54DCAB361B25}" presName="sibTrans" presStyleCnt="0"/>
      <dgm:spPr/>
    </dgm:pt>
    <dgm:pt modelId="{60FF740B-B47B-4F20-BCC3-8D8F49CCC6CE}" type="pres">
      <dgm:prSet presAssocID="{3DE4426E-D6E8-45C2-B695-94F1756AA8C5}" presName="textNode" presStyleLbl="node1" presStyleIdx="1" presStyleCnt="5">
        <dgm:presLayoutVars>
          <dgm:bulletEnabled val="1"/>
        </dgm:presLayoutVars>
      </dgm:prSet>
      <dgm:spPr/>
    </dgm:pt>
    <dgm:pt modelId="{5D707918-0471-4059-A4DF-B0B5AC85BDA2}" type="pres">
      <dgm:prSet presAssocID="{D331AB0F-D466-4F3C-BC79-0CCDF0710753}" presName="sibTrans" presStyleCnt="0"/>
      <dgm:spPr/>
    </dgm:pt>
    <dgm:pt modelId="{C6E2F4A5-4C57-4E60-9501-670F01485EC4}" type="pres">
      <dgm:prSet presAssocID="{5215FD7E-91BE-45F3-9944-A1135A09FDD5}" presName="textNode" presStyleLbl="node1" presStyleIdx="2" presStyleCnt="5">
        <dgm:presLayoutVars>
          <dgm:bulletEnabled val="1"/>
        </dgm:presLayoutVars>
      </dgm:prSet>
      <dgm:spPr/>
    </dgm:pt>
    <dgm:pt modelId="{D6955597-75DE-4559-BE3E-14D749D5D784}" type="pres">
      <dgm:prSet presAssocID="{864A0725-CAB6-4FBB-B0BA-4E1CB4CF1F5E}" presName="sibTrans" presStyleCnt="0"/>
      <dgm:spPr/>
    </dgm:pt>
    <dgm:pt modelId="{9C753C78-55C0-402D-A84E-FF18B0C300BE}" type="pres">
      <dgm:prSet presAssocID="{114E1433-BEE7-4F71-BE81-D6E4A1A805DA}" presName="textNode" presStyleLbl="node1" presStyleIdx="3" presStyleCnt="5">
        <dgm:presLayoutVars>
          <dgm:bulletEnabled val="1"/>
        </dgm:presLayoutVars>
      </dgm:prSet>
      <dgm:spPr/>
    </dgm:pt>
    <dgm:pt modelId="{103B002C-6FCC-4E60-B9F7-969D4AA5AC0A}" type="pres">
      <dgm:prSet presAssocID="{BE3E7381-80D6-4177-B0A6-AE007A2C5229}" presName="sibTrans" presStyleCnt="0"/>
      <dgm:spPr/>
    </dgm:pt>
    <dgm:pt modelId="{7DED54E7-D24A-47D9-B864-2E385BAC0DBD}" type="pres">
      <dgm:prSet presAssocID="{68ED9AF1-7274-4682-A85E-65E4D0218AA2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C10A8072-2997-4E48-A554-38CEB74FA662}" srcId="{65BB37A1-4DB8-416C-9358-C93D5CF05E18}" destId="{F773FC25-AAF5-4451-B76E-EED1F3306780}" srcOrd="0" destOrd="0" parTransId="{2EA02B9E-E34F-4F04-B008-6BDFA99936F0}" sibTransId="{1C362B34-B535-4F0E-B2F4-54DCAB361B25}"/>
    <dgm:cxn modelId="{FE2FA670-8A0F-4AF4-ABDF-D14585796A70}" type="presOf" srcId="{68ED9AF1-7274-4682-A85E-65E4D0218AA2}" destId="{7DED54E7-D24A-47D9-B864-2E385BAC0DBD}" srcOrd="0" destOrd="0" presId="urn:microsoft.com/office/officeart/2005/8/layout/hProcess9"/>
    <dgm:cxn modelId="{C275C67F-C04F-4B8B-88DF-5CF057A40ACB}" type="presOf" srcId="{3DE4426E-D6E8-45C2-B695-94F1756AA8C5}" destId="{60FF740B-B47B-4F20-BCC3-8D8F49CCC6CE}" srcOrd="0" destOrd="0" presId="urn:microsoft.com/office/officeart/2005/8/layout/hProcess9"/>
    <dgm:cxn modelId="{1B4E7DF3-62F9-49D2-A1E9-2D22C769BB32}" type="presOf" srcId="{65BB37A1-4DB8-416C-9358-C93D5CF05E18}" destId="{BC595884-0310-4A05-A44A-C7338C221F26}" srcOrd="0" destOrd="0" presId="urn:microsoft.com/office/officeart/2005/8/layout/hProcess9"/>
    <dgm:cxn modelId="{00BBF74C-F269-4939-9E81-344C3293DCC6}" srcId="{65BB37A1-4DB8-416C-9358-C93D5CF05E18}" destId="{68ED9AF1-7274-4682-A85E-65E4D0218AA2}" srcOrd="4" destOrd="0" parTransId="{11C720C8-DDD8-43B2-84ED-84056ED9FA07}" sibTransId="{A71E6A6A-C00E-42F5-8162-67EBB8C20E37}"/>
    <dgm:cxn modelId="{51811A8F-1833-4E57-9ECF-CB823AA8C966}" srcId="{65BB37A1-4DB8-416C-9358-C93D5CF05E18}" destId="{5215FD7E-91BE-45F3-9944-A1135A09FDD5}" srcOrd="2" destOrd="0" parTransId="{5FBD21B8-1F25-45E0-967B-0AE9C6EE836B}" sibTransId="{864A0725-CAB6-4FBB-B0BA-4E1CB4CF1F5E}"/>
    <dgm:cxn modelId="{65DE2E04-A598-455F-9C6F-69C3CF15D70C}" srcId="{65BB37A1-4DB8-416C-9358-C93D5CF05E18}" destId="{114E1433-BEE7-4F71-BE81-D6E4A1A805DA}" srcOrd="3" destOrd="0" parTransId="{2E7D241E-9A0E-44C8-BB79-C3E5F310EB06}" sibTransId="{BE3E7381-80D6-4177-B0A6-AE007A2C5229}"/>
    <dgm:cxn modelId="{8F9348CD-1C03-4573-9EBD-DD8BA4729FC7}" srcId="{65BB37A1-4DB8-416C-9358-C93D5CF05E18}" destId="{3DE4426E-D6E8-45C2-B695-94F1756AA8C5}" srcOrd="1" destOrd="0" parTransId="{8F091643-18BA-45D9-AFDA-FD4F4723BD01}" sibTransId="{D331AB0F-D466-4F3C-BC79-0CCDF0710753}"/>
    <dgm:cxn modelId="{4B97DDA8-1B6D-43C1-BC08-199DD448337F}" type="presOf" srcId="{F773FC25-AAF5-4451-B76E-EED1F3306780}" destId="{EA036B20-462C-4D93-8871-3E10338641E5}" srcOrd="0" destOrd="0" presId="urn:microsoft.com/office/officeart/2005/8/layout/hProcess9"/>
    <dgm:cxn modelId="{58AB7066-9F0F-4C71-AC5B-811609AA852C}" type="presOf" srcId="{5215FD7E-91BE-45F3-9944-A1135A09FDD5}" destId="{C6E2F4A5-4C57-4E60-9501-670F01485EC4}" srcOrd="0" destOrd="0" presId="urn:microsoft.com/office/officeart/2005/8/layout/hProcess9"/>
    <dgm:cxn modelId="{58C814A4-47F5-49CA-8D78-8C6CD00B48AD}" type="presOf" srcId="{114E1433-BEE7-4F71-BE81-D6E4A1A805DA}" destId="{9C753C78-55C0-402D-A84E-FF18B0C300BE}" srcOrd="0" destOrd="0" presId="urn:microsoft.com/office/officeart/2005/8/layout/hProcess9"/>
    <dgm:cxn modelId="{2055419D-9DC4-49ED-9FCD-E5147DE78CA5}" type="presParOf" srcId="{BC595884-0310-4A05-A44A-C7338C221F26}" destId="{7EA1D0C5-6BF8-4835-A1F0-CB971D228BAE}" srcOrd="0" destOrd="0" presId="urn:microsoft.com/office/officeart/2005/8/layout/hProcess9"/>
    <dgm:cxn modelId="{F4B8E8E8-E123-4E4C-AECD-D04D99C3D3EB}" type="presParOf" srcId="{BC595884-0310-4A05-A44A-C7338C221F26}" destId="{33257E23-D94F-4710-A637-9B724F14B02B}" srcOrd="1" destOrd="0" presId="urn:microsoft.com/office/officeart/2005/8/layout/hProcess9"/>
    <dgm:cxn modelId="{D6F9E787-B839-41E2-88E5-D3DBC64555C9}" type="presParOf" srcId="{33257E23-D94F-4710-A637-9B724F14B02B}" destId="{EA036B20-462C-4D93-8871-3E10338641E5}" srcOrd="0" destOrd="0" presId="urn:microsoft.com/office/officeart/2005/8/layout/hProcess9"/>
    <dgm:cxn modelId="{82D2FDAF-AC16-4FB1-A010-2428518C7C55}" type="presParOf" srcId="{33257E23-D94F-4710-A637-9B724F14B02B}" destId="{A065F437-ED41-4DE7-8C5C-FB9BDB0D4A55}" srcOrd="1" destOrd="0" presId="urn:microsoft.com/office/officeart/2005/8/layout/hProcess9"/>
    <dgm:cxn modelId="{209F5688-0ECE-45BF-924F-9C368E3111FA}" type="presParOf" srcId="{33257E23-D94F-4710-A637-9B724F14B02B}" destId="{60FF740B-B47B-4F20-BCC3-8D8F49CCC6CE}" srcOrd="2" destOrd="0" presId="urn:microsoft.com/office/officeart/2005/8/layout/hProcess9"/>
    <dgm:cxn modelId="{2B576346-A5AA-4277-B2C2-E0003AFDE03D}" type="presParOf" srcId="{33257E23-D94F-4710-A637-9B724F14B02B}" destId="{5D707918-0471-4059-A4DF-B0B5AC85BDA2}" srcOrd="3" destOrd="0" presId="urn:microsoft.com/office/officeart/2005/8/layout/hProcess9"/>
    <dgm:cxn modelId="{ED35D994-6717-4C6F-A3C1-5E93E4812932}" type="presParOf" srcId="{33257E23-D94F-4710-A637-9B724F14B02B}" destId="{C6E2F4A5-4C57-4E60-9501-670F01485EC4}" srcOrd="4" destOrd="0" presId="urn:microsoft.com/office/officeart/2005/8/layout/hProcess9"/>
    <dgm:cxn modelId="{A36BA6FC-632B-4B32-AB36-9F25FFA91CB9}" type="presParOf" srcId="{33257E23-D94F-4710-A637-9B724F14B02B}" destId="{D6955597-75DE-4559-BE3E-14D749D5D784}" srcOrd="5" destOrd="0" presId="urn:microsoft.com/office/officeart/2005/8/layout/hProcess9"/>
    <dgm:cxn modelId="{513D8FD7-D45E-424B-AFE5-CBB8B5C74BF6}" type="presParOf" srcId="{33257E23-D94F-4710-A637-9B724F14B02B}" destId="{9C753C78-55C0-402D-A84E-FF18B0C300BE}" srcOrd="6" destOrd="0" presId="urn:microsoft.com/office/officeart/2005/8/layout/hProcess9"/>
    <dgm:cxn modelId="{96D31F66-00E8-48B5-9CD0-4E0C83BC91AB}" type="presParOf" srcId="{33257E23-D94F-4710-A637-9B724F14B02B}" destId="{103B002C-6FCC-4E60-B9F7-969D4AA5AC0A}" srcOrd="7" destOrd="0" presId="urn:microsoft.com/office/officeart/2005/8/layout/hProcess9"/>
    <dgm:cxn modelId="{AE4E9C27-1833-4B20-81B8-82E9941CBC43}" type="presParOf" srcId="{33257E23-D94F-4710-A637-9B724F14B02B}" destId="{7DED54E7-D24A-47D9-B864-2E385BAC0DBD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1D0C5-6BF8-4835-A1F0-CB971D228BAE}">
      <dsp:nvSpPr>
        <dsp:cNvPr id="0" name=""/>
        <dsp:cNvSpPr/>
      </dsp:nvSpPr>
      <dsp:spPr>
        <a:xfrm>
          <a:off x="827722" y="0"/>
          <a:ext cx="9380855" cy="4115091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36B20-462C-4D93-8871-3E10338641E5}">
      <dsp:nvSpPr>
        <dsp:cNvPr id="0" name=""/>
        <dsp:cNvSpPr/>
      </dsp:nvSpPr>
      <dsp:spPr>
        <a:xfrm>
          <a:off x="4369" y="1234527"/>
          <a:ext cx="1988019" cy="164603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1997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$887,366</a:t>
          </a:r>
        </a:p>
      </dsp:txBody>
      <dsp:txXfrm>
        <a:off x="84722" y="1314880"/>
        <a:ext cx="1827313" cy="1485330"/>
      </dsp:txXfrm>
    </dsp:sp>
    <dsp:sp modelId="{60FF740B-B47B-4F20-BCC3-8D8F49CCC6CE}">
      <dsp:nvSpPr>
        <dsp:cNvPr id="0" name=""/>
        <dsp:cNvSpPr/>
      </dsp:nvSpPr>
      <dsp:spPr>
        <a:xfrm>
          <a:off x="2264255" y="1234527"/>
          <a:ext cx="1988019" cy="164603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2001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$3.8 Billion</a:t>
          </a:r>
        </a:p>
      </dsp:txBody>
      <dsp:txXfrm>
        <a:off x="2344608" y="1314880"/>
        <a:ext cx="1827313" cy="1485330"/>
      </dsp:txXfrm>
    </dsp:sp>
    <dsp:sp modelId="{C6E2F4A5-4C57-4E60-9501-670F01485EC4}">
      <dsp:nvSpPr>
        <dsp:cNvPr id="0" name=""/>
        <dsp:cNvSpPr/>
      </dsp:nvSpPr>
      <dsp:spPr>
        <a:xfrm>
          <a:off x="4524140" y="1234527"/>
          <a:ext cx="1988019" cy="164603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2006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$11.0 Billion</a:t>
          </a:r>
        </a:p>
      </dsp:txBody>
      <dsp:txXfrm>
        <a:off x="4604493" y="1314880"/>
        <a:ext cx="1827313" cy="1485330"/>
      </dsp:txXfrm>
    </dsp:sp>
    <dsp:sp modelId="{9C753C78-55C0-402D-A84E-FF18B0C300BE}">
      <dsp:nvSpPr>
        <dsp:cNvPr id="0" name=""/>
        <dsp:cNvSpPr/>
      </dsp:nvSpPr>
      <dsp:spPr>
        <a:xfrm>
          <a:off x="6784025" y="1234527"/>
          <a:ext cx="1988019" cy="164603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2011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$21.7 Billion</a:t>
          </a:r>
        </a:p>
      </dsp:txBody>
      <dsp:txXfrm>
        <a:off x="6864378" y="1314880"/>
        <a:ext cx="1827313" cy="1485330"/>
      </dsp:txXfrm>
    </dsp:sp>
    <dsp:sp modelId="{7DED54E7-D24A-47D9-B864-2E385BAC0DBD}">
      <dsp:nvSpPr>
        <dsp:cNvPr id="0" name=""/>
        <dsp:cNvSpPr/>
      </dsp:nvSpPr>
      <dsp:spPr>
        <a:xfrm>
          <a:off x="9043910" y="1234527"/>
          <a:ext cx="1988019" cy="164603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2016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$32.5 Billion</a:t>
          </a:r>
        </a:p>
      </dsp:txBody>
      <dsp:txXfrm>
        <a:off x="9124263" y="1314880"/>
        <a:ext cx="1827313" cy="1485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6044F-55A1-4954-B9F2-AA9560B605D4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9FD56-2949-408E-B36D-134F1C589C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70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FD56-2949-408E-B36D-134F1C589C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3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FD56-2949-408E-B36D-134F1C589C2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1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Project: Reverse Osmosis Treatment Plant</a:t>
            </a:r>
          </a:p>
          <a:p>
            <a:r>
              <a:rPr lang="en-US" dirty="0"/>
              <a:t>Right:</a:t>
            </a:r>
            <a:r>
              <a:rPr lang="en-US" baseline="0" dirty="0"/>
              <a:t>  High service pumps (finished water).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FD56-2949-408E-B36D-134F1C589C2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74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Air stripper treatment system</a:t>
            </a:r>
            <a:br>
              <a:rPr lang="en-US" dirty="0"/>
            </a:br>
            <a:r>
              <a:rPr lang="en-US" dirty="0"/>
              <a:t>Left:  New Building for Air Stripper</a:t>
            </a:r>
            <a:r>
              <a:rPr lang="en-US" baseline="0" dirty="0"/>
              <a:t> Equipment</a:t>
            </a:r>
            <a:endParaRPr lang="en-US" dirty="0"/>
          </a:p>
          <a:p>
            <a:r>
              <a:rPr lang="en-US" dirty="0"/>
              <a:t>Right:</a:t>
            </a:r>
            <a:r>
              <a:rPr lang="en-US" baseline="0" dirty="0"/>
              <a:t> Air Stripping Tanks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FD56-2949-408E-B36D-134F1C589C2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24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Left:</a:t>
            </a:r>
            <a:r>
              <a:rPr lang="en-US" baseline="0" dirty="0"/>
              <a:t>  Panoramic Shot of the storage tank</a:t>
            </a:r>
          </a:p>
          <a:p>
            <a:r>
              <a:rPr lang="en-US" baseline="0" dirty="0"/>
              <a:t>Right:  Column 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FD56-2949-408E-B36D-134F1C589C2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28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60CC988-A5A1-4DFB-9B0F-B5C642F37F61}" type="datetime1">
              <a:rPr lang="en-US" smtClean="0"/>
              <a:pPr>
                <a:defRPr/>
              </a:pPr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U.S. Environmental Protection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BA56650-FA27-41BE-B002-05BA6F8415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1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17" y="1661417"/>
            <a:ext cx="12216298" cy="3211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07" y="1737040"/>
            <a:ext cx="11423737" cy="49268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637"/>
            <a:ext cx="12202723" cy="155613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ltGray">
          <a:xfrm flipV="1">
            <a:off x="1" y="1559397"/>
            <a:ext cx="12188822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479" y="4380532"/>
            <a:ext cx="8450728" cy="1954953"/>
          </a:xfrm>
        </p:spPr>
        <p:txBody>
          <a:bodyPr/>
          <a:lstStyle/>
          <a:p>
            <a:pPr algn="l"/>
            <a:r>
              <a:rPr lang="en-US" sz="4000" dirty="0">
                <a:latin typeface="+mj-lt"/>
              </a:rPr>
              <a:t>Dr. Peter Grevatt</a:t>
            </a:r>
            <a:br>
              <a:rPr lang="en-US" sz="3000" dirty="0">
                <a:latin typeface="+mj-lt"/>
              </a:rPr>
            </a:br>
            <a:r>
              <a:rPr lang="en-US" sz="2500" dirty="0">
                <a:latin typeface="+mj-lt"/>
              </a:rPr>
              <a:t>Director, Office of Ground Water and Drinking Water</a:t>
            </a:r>
            <a:br>
              <a:rPr lang="en-US" sz="2500" dirty="0">
                <a:latin typeface="+mj-lt"/>
              </a:rPr>
            </a:br>
            <a:br>
              <a:rPr lang="en-US" sz="3000" dirty="0">
                <a:latin typeface="+mj-lt"/>
              </a:rPr>
            </a:br>
            <a:r>
              <a:rPr lang="en-US" sz="3000" dirty="0">
                <a:latin typeface="+mj-lt"/>
              </a:rPr>
              <a:t>US Environmental Protection Agency</a:t>
            </a:r>
            <a:endParaRPr lang="en-US" sz="36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5678451"/>
            <a:ext cx="2939142" cy="930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986"/>
            <a:ext cx="12202723" cy="24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88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475" y="1768988"/>
            <a:ext cx="1173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Drinking Water State Revolving Loan Fund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657160"/>
              </p:ext>
            </p:extLst>
          </p:nvPr>
        </p:nvGraphicFramePr>
        <p:xfrm>
          <a:off x="580432" y="2642260"/>
          <a:ext cx="11036300" cy="4115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7243" y="2934360"/>
            <a:ext cx="841768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/>
              <a:t>Infrastructure loan funding over 20 years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243" y="5834309"/>
            <a:ext cx="596990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/>
              <a:t>Covering nearly 13,000 loans</a:t>
            </a:r>
          </a:p>
        </p:txBody>
      </p:sp>
    </p:spTree>
    <p:extLst>
      <p:ext uri="{BB962C8B-B14F-4D97-AF65-F5344CB8AC3E}">
        <p14:creationId xmlns:p14="http://schemas.microsoft.com/office/powerpoint/2010/main" val="1387178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6522" y="26106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85033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Arkansas City, 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2" y="2603427"/>
            <a:ext cx="5237322" cy="4071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10678"/>
            <a:ext cx="5758543" cy="406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05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6522" y="26106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85033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Selbyville, 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29" y="2624995"/>
            <a:ext cx="4276357" cy="3851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57" y="2610678"/>
            <a:ext cx="6906986" cy="386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5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6522" y="26106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85033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Sleepy Hollow</a:t>
            </a:r>
            <a:r>
              <a:rPr lang="en-US" sz="4000" dirty="0"/>
              <a:t>, NY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4" y="2618107"/>
            <a:ext cx="8259766" cy="4056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14" y="2558221"/>
            <a:ext cx="3185509" cy="429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46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318866"/>
            <a:ext cx="11861800" cy="44502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5400" y="167253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Unliquidated Obligations</a:t>
            </a:r>
          </a:p>
        </p:txBody>
      </p:sp>
    </p:spTree>
    <p:extLst>
      <p:ext uri="{BB962C8B-B14F-4D97-AF65-F5344CB8AC3E}">
        <p14:creationId xmlns:p14="http://schemas.microsoft.com/office/powerpoint/2010/main" val="2948253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9000" dirty="0"/>
          </a:p>
          <a:p>
            <a:pPr marL="0" indent="0" algn="ctr">
              <a:buNone/>
            </a:pPr>
            <a:r>
              <a:rPr lang="en-US" sz="9000" dirty="0">
                <a:latin typeface="+mn-lt"/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4013694432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.xml"/></Relationships>
</file>

<file path=customXml/_rels/item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.xml"/></Relationships>
</file>

<file path=customXml/_rels/item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.xml"/></Relationships>
</file>

<file path=customXml/_rels/item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.xml"/></Relationships>
</file>

<file path=customXml/_rels/item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.xml"/></Relationships>
</file>

<file path=customXml/_rels/item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.xml"/></Relationships>
</file>

<file path=customXml/_rels/item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.xml"/></Relationships>
</file>

<file path=customXml/_rels/item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.xml"/></Relationships>
</file>

<file path=customXml/_rels/item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.xml"/></Relationships>
</file>

<file path=customXml/_rels/item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.xml"/></Relationships>
</file>

<file path=customXml/_rels/item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.xml"/></Relationships>
</file>

<file path=customXml/_rels/item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.xml"/></Relationships>
</file>

<file path=customXml/_rels/item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.xml"/></Relationships>
</file>

<file path=customXml/_rels/item1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.xml"/></Relationships>
</file>

<file path=customXml/_rels/item1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.xml"/></Relationships>
</file>

<file path=customXml/_rels/item1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.xml"/></Relationships>
</file>

<file path=customXml/_rels/item1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.xml"/></Relationships>
</file>

<file path=customXml/_rels/item1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.xml"/></Relationships>
</file>

<file path=customXml/_rels/item1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.xml"/></Relationships>
</file>

<file path=customXml/_rels/item1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.xml"/></Relationships>
</file>

<file path=customXml/_rels/item1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.xml"/></Relationships>
</file>

<file path=customXml/_rels/item1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.xml"/></Relationships>
</file>

<file path=customXml/_rels/item1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.xml"/></Relationships>
</file>

<file path=customXml/_rels/item1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.xml"/></Relationships>
</file>

<file path=customXml/_rels/item1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.xml"/></Relationships>
</file>

<file path=customXml/_rels/item1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.xml"/></Relationships>
</file>

<file path=customXml/_rels/item1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.xml"/></Relationships>
</file>

<file path=customXml/_rels/item1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.xml"/></Relationships>
</file>

<file path=customXml/_rels/item1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.xml"/></Relationships>
</file>

<file path=customXml/_rels/item1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.xml"/></Relationships>
</file>

<file path=customXml/_rels/item1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.xml"/></Relationships>
</file>

<file path=customXml/_rels/item1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.xml"/></Relationships>
</file>

<file path=customXml/_rels/item1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.xml"/></Relationships>
</file>

<file path=customXml/_rels/item1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.xml"/></Relationships>
</file>

<file path=customXml/_rels/item1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.xml"/></Relationships>
</file>

<file path=customXml/_rels/item1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23.xml><?xml version="1.0" encoding="utf-8"?>
<EsriMapsInfo xmlns="ESRI.ArcGIS.Mapping.OfficeIntegration.PowerPointInfo">
  <Version>Version1</Version>
  <RequiresSignIn>False</RequiresSignIn>
</EsriMapsInfo>
</file>

<file path=customXml/item124.xml><?xml version="1.0" encoding="utf-8"?>
<EsriMapsInfo xmlns="ESRI.ArcGIS.Mapping.OfficeIntegration.PowerPointInfo">
  <Version>Version1</Version>
  <RequiresSignIn>False</RequiresSignIn>
</EsriMapsInfo>
</file>

<file path=customXml/item125.xml><?xml version="1.0" encoding="utf-8"?>
<EsriMapsInfo xmlns="ESRI.ArcGIS.Mapping.OfficeIntegration.PowerPointInfo">
  <Version>Version1</Version>
  <RequiresSignIn>False</RequiresSignIn>
</EsriMapsInfo>
</file>

<file path=customXml/item126.xml><?xml version="1.0" encoding="utf-8"?>
<EsriMapsInfo xmlns="ESRI.ArcGIS.Mapping.OfficeIntegration.PowerPointInfo">
  <Version>Version1</Version>
  <RequiresSignIn>False</RequiresSignIn>
</EsriMapsInfo>
</file>

<file path=customXml/item127.xml><?xml version="1.0" encoding="utf-8"?>
<EsriMapsInfo xmlns="ESRI.ArcGIS.Mapping.OfficeIntegration.PowerPointInfo">
  <Version>Version1</Version>
  <RequiresSignIn>False</RequiresSignIn>
</EsriMapsInfo>
</file>

<file path=customXml/item128.xml><?xml version="1.0" encoding="utf-8"?>
<EsriMapsInfo xmlns="ESRI.ArcGIS.Mapping.OfficeIntegration.PowerPointInfo">
  <Version>Version1</Version>
  <RequiresSignIn>False</RequiresSignIn>
</EsriMapsInfo>
</file>

<file path=customXml/item129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30.xml><?xml version="1.0" encoding="utf-8"?>
<EsriMapsInfo xmlns="ESRI.ArcGIS.Mapping.OfficeIntegration.PowerPointInfo">
  <Version>Version1</Version>
  <RequiresSignIn>False</RequiresSignIn>
</EsriMapsInfo>
</file>

<file path=customXml/item131.xml><?xml version="1.0" encoding="utf-8"?>
<EsriMapsInfo xmlns="ESRI.ArcGIS.Mapping.OfficeIntegration.PowerPointInfo">
  <Version>Version1</Version>
  <RequiresSignIn>False</RequiresSignIn>
</EsriMapsInfo>
</file>

<file path=customXml/item132.xml><?xml version="1.0" encoding="utf-8"?>
<EsriMapsInfo xmlns="ESRI.ArcGIS.Mapping.OfficeIntegration.PowerPointInfo">
  <Version>Version1</Version>
  <RequiresSignIn>False</RequiresSignIn>
</EsriMapsInfo>
</file>

<file path=customXml/item133.xml><?xml version="1.0" encoding="utf-8"?>
<EsriMapsInfo xmlns="ESRI.ArcGIS.Mapping.OfficeIntegration.PowerPointInfo">
  <Version>Version1</Version>
  <RequiresSignIn>False</RequiresSignIn>
</EsriMapsInfo>
</file>

<file path=customXml/item134.xml><?xml version="1.0" encoding="utf-8"?>
<EsriMapsInfo xmlns="ESRI.ArcGIS.Mapping.OfficeIntegration.PowerPointInfo">
  <Version>Version1</Version>
  <RequiresSignIn>False</RequiresSignIn>
</EsriMapsInfo>
</file>

<file path=customXml/item135.xml><?xml version="1.0" encoding="utf-8"?>
<EsriMapsInfo xmlns="ESRI.ArcGIS.Mapping.OfficeIntegration.PowerPointInfo">
  <Version>Version1</Version>
  <RequiresSignIn>False</RequiresSignIn>
</EsriMapsInfo>
</file>

<file path=customXml/item136.xml><?xml version="1.0" encoding="utf-8"?>
<EsriMapsInfo xmlns="ESRI.ArcGIS.Mapping.OfficeIntegration.PowerPointInfo">
  <Version>Version1</Version>
  <RequiresSignIn>False</RequiresSignIn>
</EsriMapsInfo>
</file>

<file path=customXml/item137.xml><?xml version="1.0" encoding="utf-8"?>
<EsriMapsInfo xmlns="ESRI.ArcGIS.Mapping.OfficeIntegration.PowerPointInfo">
  <Version>Version1</Version>
  <RequiresSignIn>False</RequiresSignIn>
</EsriMapsInfo>
</file>

<file path=customXml/item138.xml><?xml version="1.0" encoding="utf-8"?>
<EsriMapsInfo xmlns="ESRI.ArcGIS.Mapping.OfficeIntegration.PowerPointInfo">
  <Version>Version1</Version>
  <RequiresSignIn>False</RequiresSignIn>
</EsriMapsInfo>
</file>

<file path=customXml/item139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40.xml><?xml version="1.0" encoding="utf-8"?>
<EsriMapsInfo xmlns="ESRI.ArcGIS.Mapping.OfficeIntegration.PowerPointInfo">
  <Version>Version1</Version>
  <RequiresSignIn>False</RequiresSignIn>
</EsriMapsInfo>
</file>

<file path=customXml/item141.xml><?xml version="1.0" encoding="utf-8"?>
<EsriMapsInfo xmlns="ESRI.ArcGIS.Mapping.OfficeIntegration.PowerPointInfo">
  <Version>Version1</Version>
  <RequiresSignIn>False</RequiresSignIn>
</EsriMapsInfo>
</file>

<file path=customXml/item142.xml><?xml version="1.0" encoding="utf-8"?>
<EsriMapsInfo xmlns="ESRI.ArcGIS.Mapping.OfficeIntegration.PowerPointInfo">
  <Version>Version1</Version>
  <RequiresSignIn>False</RequiresSignIn>
</EsriMapsInfo>
</file>

<file path=customXml/item143.xml><?xml version="1.0" encoding="utf-8"?>
<EsriMapsInfo xmlns="ESRI.ArcGIS.Mapping.OfficeIntegration.PowerPointInfo">
  <Version>Version1</Version>
  <RequiresSignIn>False</RequiresSignIn>
</EsriMapsInfo>
</file>

<file path=customXml/item144.xml><?xml version="1.0" encoding="utf-8"?>
<EsriMapsInfo xmlns="ESRI.ArcGIS.Mapping.OfficeIntegration.PowerPointInfo">
  <Version>Version1</Version>
  <RequiresSignIn>False</RequiresSignIn>
</EsriMapsInfo>
</file>

<file path=customXml/item145.xml><?xml version="1.0" encoding="utf-8"?>
<EsriMapsInfo xmlns="ESRI.ArcGIS.Mapping.OfficeIntegration.PowerPointInfo">
  <Version>Version1</Version>
  <RequiresSignIn>False</RequiresSignIn>
</EsriMapsInfo>
</file>

<file path=customXml/item146.xml><?xml version="1.0" encoding="utf-8"?>
<EsriMapsInfo xmlns="ESRI.ArcGIS.Mapping.OfficeIntegration.PowerPointInfo">
  <Version>Version1</Version>
  <RequiresSignIn>False</RequiresSignIn>
</EsriMapsInfo>
</file>

<file path=customXml/item147.xml><?xml version="1.0" encoding="utf-8"?>
<EsriMapsInfo xmlns="ESRI.ArcGIS.Mapping.OfficeIntegration.PowerPointInfo">
  <Version>Version1</Version>
  <RequiresSignIn>False</RequiresSignIn>
</EsriMapsInfo>
</file>

<file path=customXml/item148.xml><?xml version="1.0" encoding="utf-8"?>
<EsriMapsInfo xmlns="ESRI.ArcGIS.Mapping.OfficeIntegration.PowerPointInfo">
  <Version>Version1</Version>
  <RequiresSignIn>False</RequiresSignIn>
</EsriMapsInfo>
</file>

<file path=customXml/item149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50.xml><?xml version="1.0" encoding="utf-8"?>
<EsriMapsInfo xmlns="ESRI.ArcGIS.Mapping.OfficeIntegration.PowerPointInfo">
  <Version>Version1</Version>
  <RequiresSignIn>False</RequiresSignIn>
</EsriMapsInfo>
</file>

<file path=customXml/item151.xml><?xml version="1.0" encoding="utf-8"?>
<EsriMapsInfo xmlns="ESRI.ArcGIS.Mapping.OfficeIntegration.PowerPointInfo">
  <Version>Version1</Version>
  <RequiresSignIn>False</RequiresSignIn>
</EsriMapsInfo>
</file>

<file path=customXml/item152.xml><?xml version="1.0" encoding="utf-8"?>
<EsriMapsInfo xmlns="ESRI.ArcGIS.Mapping.OfficeIntegration.PowerPointInfo">
  <Version>Version1</Version>
  <RequiresSignIn>False</RequiresSignIn>
</EsriMapsInfo>
</file>

<file path=customXml/item153.xml><?xml version="1.0" encoding="utf-8"?>
<EsriMapsInfo xmlns="ESRI.ArcGIS.Mapping.OfficeIntegration.PowerPointInfo">
  <Version>Version1</Version>
  <RequiresSignIn>False</RequiresSignIn>
</EsriMapsInfo>
</file>

<file path=customXml/item154.xml><?xml version="1.0" encoding="utf-8"?>
<EsriMapsInfo xmlns="ESRI.ArcGIS.Mapping.OfficeIntegration.PowerPointInfo">
  <Version>Version1</Version>
  <RequiresSignIn>False</RequiresSignIn>
</EsriMapsInfo>
</file>

<file path=customXml/item155.xml><?xml version="1.0" encoding="utf-8"?>
<EsriMapsInfo xmlns="ESRI.ArcGIS.Mapping.OfficeIntegration.PowerPointInfo">
  <Version>Version1</Version>
  <RequiresSignIn>False</RequiresSignIn>
</EsriMapsInfo>
</file>

<file path=customXml/item156.xml><?xml version="1.0" encoding="utf-8"?>
<EsriMapsInfo xmlns="ESRI.ArcGIS.Mapping.OfficeIntegration.PowerPointInfo">
  <Version>Version1</Version>
  <RequiresSignIn>False</RequiresSignIn>
</EsriMapsInfo>
</file>

<file path=customXml/item157.xml><?xml version="1.0" encoding="utf-8"?>
<EsriMapsInfo xmlns="ESRI.ArcGIS.Mapping.OfficeIntegration.PowerPointInfo">
  <Version>Version1</Version>
  <RequiresSignIn>False</RequiresSignIn>
</EsriMapsInfo>
</file>

<file path=customXml/item158.xml><?xml version="1.0" encoding="utf-8"?>
<EsriMapsInfo xmlns="ESRI.ArcGIS.Mapping.OfficeIntegration.PowerPointInfo">
  <Version>Version1</Version>
  <RequiresSignIn>False</RequiresSignIn>
</EsriMapsInfo>
</file>

<file path=customXml/item159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60.xml><?xml version="1.0" encoding="utf-8"?>
<EsriMapsInfo xmlns="ESRI.ArcGIS.Mapping.OfficeIntegration.PowerPointInfo">
  <Version>Version1</Version>
  <RequiresSignIn>False</RequiresSignIn>
</EsriMapsInfo>
</file>

<file path=customXml/item161.xml><?xml version="1.0" encoding="utf-8"?>
<EsriMapsInfo xmlns="ESRI.ArcGIS.Mapping.OfficeIntegration.PowerPointInfo">
  <Version>Version1</Version>
  <RequiresSignIn>False</RequiresSignIn>
</EsriMapsInfo>
</file>

<file path=customXml/item162.xml><?xml version="1.0" encoding="utf-8"?>
<EsriMapsInfo xmlns="ESRI.ArcGIS.Mapping.OfficeIntegration.PowerPointInfo">
  <Version>Version1</Version>
  <RequiresSignIn>False</RequiresSignIn>
</EsriMapsInfo>
</file>

<file path=customXml/item163.xml><?xml version="1.0" encoding="utf-8"?>
<EsriMapsInfo xmlns="ESRI.ArcGIS.Mapping.OfficeIntegration.PowerPointInfo">
  <Version>Version1</Version>
  <RequiresSignIn>False</RequiresSignIn>
</EsriMapsInfo>
</file>

<file path=customXml/item164.xml><?xml version="1.0" encoding="utf-8"?>
<EsriMapsInfo xmlns="ESRI.ArcGIS.Mapping.OfficeIntegration.PowerPointInfo">
  <Version>Version1</Version>
  <RequiresSignIn>False</RequiresSignIn>
</EsriMapsInfo>
</file>

<file path=customXml/item165.xml><?xml version="1.0" encoding="utf-8"?>
<EsriMapsInfo xmlns="ESRI.ArcGIS.Mapping.OfficeIntegration.PowerPointInfo">
  <Version>Version1</Version>
  <RequiresSignIn>False</RequiresSignIn>
</EsriMapsInfo>
</file>

<file path=customXml/item166.xml><?xml version="1.0" encoding="utf-8"?>
<EsriMapsInfo xmlns="ESRI.ArcGIS.Mapping.OfficeIntegration.PowerPointInfo">
  <Version>Version1</Version>
  <RequiresSignIn>False</RequiresSignIn>
</EsriMapsInfo>
</file>

<file path=customXml/item167.xml><?xml version="1.0" encoding="utf-8"?>
<EsriMapsInfo xmlns="ESRI.ArcGIS.Mapping.OfficeIntegration.PowerPointInfo">
  <Version>Version1</Version>
  <RequiresSignIn>False</RequiresSignIn>
</EsriMapsInfo>
</file>

<file path=customXml/item168.xml><?xml version="1.0" encoding="utf-8"?>
<EsriMapsInfo xmlns="ESRI.ArcGIS.Mapping.OfficeIntegration.PowerPointInfo">
  <Version>Version1</Version>
  <RequiresSignIn>False</RequiresSignIn>
</EsriMapsInfo>
</file>

<file path=customXml/item169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70.xml><?xml version="1.0" encoding="utf-8"?>
<EsriMapsInfo xmlns="ESRI.ArcGIS.Mapping.OfficeIntegration.PowerPointInfo">
  <Version>Version1</Version>
  <RequiresSignIn>False</RequiresSignIn>
</EsriMapsInfo>
</file>

<file path=customXml/item171.xml><?xml version="1.0" encoding="utf-8"?>
<EsriMapsInfo xmlns="ESRI.ArcGIS.Mapping.OfficeIntegration.PowerPointInfo">
  <Version>Version1</Version>
  <RequiresSignIn>False</RequiresSignIn>
</EsriMapsInfo>
</file>

<file path=customXml/item172.xml><?xml version="1.0" encoding="utf-8"?>
<EsriMapsInfo xmlns="ESRI.ArcGIS.Mapping.OfficeIntegration.PowerPointInfo">
  <Version>Version1</Version>
  <RequiresSignIn>False</RequiresSignIn>
</EsriMapsInfo>
</file>

<file path=customXml/item173.xml><?xml version="1.0" encoding="utf-8"?>
<EsriMapsInfo xmlns="ESRI.ArcGIS.Mapping.OfficeIntegration.PowerPointInfo">
  <Version>Version1</Version>
  <RequiresSignIn>False</RequiresSignIn>
</EsriMapsInfo>
</file>

<file path=customXml/item174.xml><?xml version="1.0" encoding="utf-8"?>
<EsriMapsInfo xmlns="ESRI.ArcGIS.Mapping.OfficeIntegration.PowerPointInfo">
  <Version>Version1</Version>
  <RequiresSignIn>False</RequiresSignIn>
</EsriMapsInfo>
</file>

<file path=customXml/item175.xml><?xml version="1.0" encoding="utf-8"?>
<EsriMapsInfo xmlns="ESRI.ArcGIS.Mapping.OfficeIntegration.PowerPointInfo">
  <Version>Version1</Version>
  <RequiresSignIn>False</RequiresSignIn>
</EsriMapsInfo>
</file>

<file path=customXml/item176.xml><?xml version="1.0" encoding="utf-8"?>
<EsriMapsInfo xmlns="ESRI.ArcGIS.Mapping.OfficeIntegration.PowerPointInfo">
  <Version>Version1</Version>
  <RequiresSignIn>False</RequiresSignIn>
</EsriMapsInfo>
</file>

<file path=customXml/item177.xml><?xml version="1.0" encoding="utf-8"?>
<EsriMapsInfo xmlns="ESRI.ArcGIS.Mapping.OfficeIntegration.PowerPointInfo">
  <Version>Version1</Version>
  <RequiresSignIn>False</RequiresSignIn>
</EsriMapsInfo>
</file>

<file path=customXml/item178.xml><?xml version="1.0" encoding="utf-8"?>
<EsriMapsInfo xmlns="ESRI.ArcGIS.Mapping.OfficeIntegration.PowerPointInfo">
  <Version>Version1</Version>
  <RequiresSignIn>False</RequiresSignIn>
</EsriMapsInfo>
</file>

<file path=customXml/item179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80.xml><?xml version="1.0" encoding="utf-8"?>
<EsriMapsInfo xmlns="ESRI.ArcGIS.Mapping.OfficeIntegration.PowerPointInfo">
  <Version>Version1</Version>
  <RequiresSignIn>False</RequiresSignIn>
</EsriMapsInfo>
</file>

<file path=customXml/item181.xml><?xml version="1.0" encoding="utf-8"?>
<EsriMapsInfo xmlns="ESRI.ArcGIS.Mapping.OfficeIntegration.PowerPointInfo">
  <Version>Version1</Version>
  <RequiresSignIn>False</RequiresSignIn>
</EsriMapsInfo>
</file>

<file path=customXml/item182.xml><?xml version="1.0" encoding="utf-8"?>
<EsriMapsInfo xmlns="ESRI.ArcGIS.Mapping.OfficeIntegration.PowerPointInfo">
  <Version>Version1</Version>
  <RequiresSignIn>False</RequiresSignIn>
</EsriMapsInfo>
</file>

<file path=customXml/item183.xml><?xml version="1.0" encoding="utf-8"?>
<EsriMapsInfo xmlns="ESRI.ArcGIS.Mapping.OfficeIntegration.PowerPointInfo">
  <Version>Version1</Version>
  <RequiresSignIn>False</RequiresSignIn>
</EsriMapsInfo>
</file>

<file path=customXml/item184.xml><?xml version="1.0" encoding="utf-8"?>
<EsriMapsInfo xmlns="ESRI.ArcGIS.Mapping.OfficeIntegration.PowerPointInfo">
  <Version>Version1</Version>
  <RequiresSignIn>False</RequiresSignIn>
</EsriMapsInfo>
</file>

<file path=customXml/item185.xml><?xml version="1.0" encoding="utf-8"?>
<EsriMapsInfo xmlns="ESRI.ArcGIS.Mapping.OfficeIntegration.PowerPointInfo">
  <Version>Version1</Version>
  <RequiresSignIn>False</RequiresSignIn>
</EsriMapsInfo>
</file>

<file path=customXml/item186.xml><?xml version="1.0" encoding="utf-8"?>
<EsriMapsInfo xmlns="ESRI.ArcGIS.Mapping.OfficeIntegration.PowerPointInfo">
  <Version>Version1</Version>
  <RequiresSignIn>False</RequiresSignIn>
</EsriMapsInfo>
</file>

<file path=customXml/item187.xml><?xml version="1.0" encoding="utf-8"?>
<EsriMapsInfo xmlns="ESRI.ArcGIS.Mapping.OfficeIntegration.PowerPointInfo">
  <Version>Version1</Version>
  <RequiresSignIn>False</RequiresSignIn>
</EsriMapsInfo>
</file>

<file path=customXml/item18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4DFD0986-F615-404A-8EC3-7ECAD11B27A0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19EB320E-349E-4E29-A2A2-4FCDDEE34571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FA93ADAA-AB6D-40FE-AFEE-AEA4B524325F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F8689DA2-121E-4E01-B1F4-D8209F8B5C04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93165510-AEBD-4088-89F9-8ABA8937F13A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36670D34-5019-4655-BB56-559ECAB69B6D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A10B3311-3BEB-403D-A18E-01EC808031CA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0CE6B070-ACA9-45ED-9409-B90D9A9D9470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2B081762-E196-4068-BD09-E5758E068D43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AF47BB75-D588-4E60-8CF1-D9A457655F24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92D9E920-FF45-428D-AD75-B671C01EC549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7A7A1054-0C3E-48A9-9CC3-EE37DCFAF827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773C90ED-7940-45DE-876F-9EE8C0A3562D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5371314B-08E3-4960-989E-B810B73D7E70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01C59E87-354E-4DC4-AFC5-90A204A79AFD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D00B81EC-0C7F-45B6-AB5F-66C5801AB309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21E5CA5C-8FBF-482E-9063-3766BF3D736B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45CBE461-4A58-4463-9751-07EF6904FA97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83F72F96-9C31-4E35-A070-C37D2E200769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335F37E6-A9C6-4A79-9E8D-1664114C272B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6FD57DE3-E403-4CCC-AA4D-C0922C9F57F7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75ADBF69-DB0A-46D9-BC38-1F92D1CA357C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BC747BBC-F3B9-476B-A06C-DCD101A1E348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0C91D195-2610-41DA-964B-9152E85CB903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CD0FFE55-4854-4A4F-933F-F0590B88A9BA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3E37BB0C-F604-4539-9C8B-25C70A7A5CE0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734C741C-3B27-4E91-8F77-C2F8DE442B96}">
  <ds:schemaRefs>
    <ds:schemaRef ds:uri="ESRI.ArcGIS.Mapping.OfficeIntegration.PowerPointInfo"/>
  </ds:schemaRefs>
</ds:datastoreItem>
</file>

<file path=customXml/itemProps123.xml><?xml version="1.0" encoding="utf-8"?>
<ds:datastoreItem xmlns:ds="http://schemas.openxmlformats.org/officeDocument/2006/customXml" ds:itemID="{C6E00B36-F3C9-42F1-BF84-99B18518DF18}">
  <ds:schemaRefs>
    <ds:schemaRef ds:uri="ESRI.ArcGIS.Mapping.OfficeIntegration.PowerPointInfo"/>
  </ds:schemaRefs>
</ds:datastoreItem>
</file>

<file path=customXml/itemProps124.xml><?xml version="1.0" encoding="utf-8"?>
<ds:datastoreItem xmlns:ds="http://schemas.openxmlformats.org/officeDocument/2006/customXml" ds:itemID="{4EDD8488-52E9-4097-AE62-F481178EE55F}">
  <ds:schemaRefs>
    <ds:schemaRef ds:uri="ESRI.ArcGIS.Mapping.OfficeIntegration.PowerPointInfo"/>
  </ds:schemaRefs>
</ds:datastoreItem>
</file>

<file path=customXml/itemProps125.xml><?xml version="1.0" encoding="utf-8"?>
<ds:datastoreItem xmlns:ds="http://schemas.openxmlformats.org/officeDocument/2006/customXml" ds:itemID="{DCC2A7B0-5475-448A-85FF-99DB089EB3A6}">
  <ds:schemaRefs>
    <ds:schemaRef ds:uri="ESRI.ArcGIS.Mapping.OfficeIntegration.PowerPointInfo"/>
  </ds:schemaRefs>
</ds:datastoreItem>
</file>

<file path=customXml/itemProps126.xml><?xml version="1.0" encoding="utf-8"?>
<ds:datastoreItem xmlns:ds="http://schemas.openxmlformats.org/officeDocument/2006/customXml" ds:itemID="{0F8FA78F-AA24-4CD9-9A29-3DE82CBF6822}">
  <ds:schemaRefs>
    <ds:schemaRef ds:uri="ESRI.ArcGIS.Mapping.OfficeIntegration.PowerPointInfo"/>
  </ds:schemaRefs>
</ds:datastoreItem>
</file>

<file path=customXml/itemProps127.xml><?xml version="1.0" encoding="utf-8"?>
<ds:datastoreItem xmlns:ds="http://schemas.openxmlformats.org/officeDocument/2006/customXml" ds:itemID="{5F2ADA7F-AAFD-423B-8647-91C22CF01AC4}">
  <ds:schemaRefs>
    <ds:schemaRef ds:uri="ESRI.ArcGIS.Mapping.OfficeIntegration.PowerPointInfo"/>
  </ds:schemaRefs>
</ds:datastoreItem>
</file>

<file path=customXml/itemProps128.xml><?xml version="1.0" encoding="utf-8"?>
<ds:datastoreItem xmlns:ds="http://schemas.openxmlformats.org/officeDocument/2006/customXml" ds:itemID="{CC9C6D78-7748-4985-8462-52627157B669}">
  <ds:schemaRefs>
    <ds:schemaRef ds:uri="ESRI.ArcGIS.Mapping.OfficeIntegration.PowerPointInfo"/>
  </ds:schemaRefs>
</ds:datastoreItem>
</file>

<file path=customXml/itemProps129.xml><?xml version="1.0" encoding="utf-8"?>
<ds:datastoreItem xmlns:ds="http://schemas.openxmlformats.org/officeDocument/2006/customXml" ds:itemID="{44F5B18C-0913-42C9-BCB8-33E92D116F62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AEE2CE2B-7827-4ED3-9AFE-99DC8D6C4AE3}">
  <ds:schemaRefs>
    <ds:schemaRef ds:uri="ESRI.ArcGIS.Mapping.OfficeIntegration.PowerPointInfo"/>
  </ds:schemaRefs>
</ds:datastoreItem>
</file>

<file path=customXml/itemProps130.xml><?xml version="1.0" encoding="utf-8"?>
<ds:datastoreItem xmlns:ds="http://schemas.openxmlformats.org/officeDocument/2006/customXml" ds:itemID="{2741FBD1-9C0B-44A6-892B-43C76B651223}">
  <ds:schemaRefs>
    <ds:schemaRef ds:uri="ESRI.ArcGIS.Mapping.OfficeIntegration.PowerPointInfo"/>
  </ds:schemaRefs>
</ds:datastoreItem>
</file>

<file path=customXml/itemProps131.xml><?xml version="1.0" encoding="utf-8"?>
<ds:datastoreItem xmlns:ds="http://schemas.openxmlformats.org/officeDocument/2006/customXml" ds:itemID="{C8039829-9694-4583-A21D-58BE9D1E9DBF}">
  <ds:schemaRefs>
    <ds:schemaRef ds:uri="ESRI.ArcGIS.Mapping.OfficeIntegration.PowerPointInfo"/>
  </ds:schemaRefs>
</ds:datastoreItem>
</file>

<file path=customXml/itemProps132.xml><?xml version="1.0" encoding="utf-8"?>
<ds:datastoreItem xmlns:ds="http://schemas.openxmlformats.org/officeDocument/2006/customXml" ds:itemID="{B266E9CE-D04E-4FC0-BD2F-473376B3ED71}">
  <ds:schemaRefs>
    <ds:schemaRef ds:uri="ESRI.ArcGIS.Mapping.OfficeIntegration.PowerPointInfo"/>
  </ds:schemaRefs>
</ds:datastoreItem>
</file>

<file path=customXml/itemProps133.xml><?xml version="1.0" encoding="utf-8"?>
<ds:datastoreItem xmlns:ds="http://schemas.openxmlformats.org/officeDocument/2006/customXml" ds:itemID="{A2DF23B3-73AE-40C4-9EC5-BC526238C025}">
  <ds:schemaRefs>
    <ds:schemaRef ds:uri="ESRI.ArcGIS.Mapping.OfficeIntegration.PowerPointInfo"/>
  </ds:schemaRefs>
</ds:datastoreItem>
</file>

<file path=customXml/itemProps134.xml><?xml version="1.0" encoding="utf-8"?>
<ds:datastoreItem xmlns:ds="http://schemas.openxmlformats.org/officeDocument/2006/customXml" ds:itemID="{5625CF55-E08A-4FB7-B481-880A57AEF426}">
  <ds:schemaRefs>
    <ds:schemaRef ds:uri="ESRI.ArcGIS.Mapping.OfficeIntegration.PowerPointInfo"/>
  </ds:schemaRefs>
</ds:datastoreItem>
</file>

<file path=customXml/itemProps135.xml><?xml version="1.0" encoding="utf-8"?>
<ds:datastoreItem xmlns:ds="http://schemas.openxmlformats.org/officeDocument/2006/customXml" ds:itemID="{B63D5F58-950F-4C38-AB55-B9543DDA08D4}">
  <ds:schemaRefs>
    <ds:schemaRef ds:uri="ESRI.ArcGIS.Mapping.OfficeIntegration.PowerPointInfo"/>
  </ds:schemaRefs>
</ds:datastoreItem>
</file>

<file path=customXml/itemProps136.xml><?xml version="1.0" encoding="utf-8"?>
<ds:datastoreItem xmlns:ds="http://schemas.openxmlformats.org/officeDocument/2006/customXml" ds:itemID="{369F9CDC-651F-42AC-9D87-9AD96053323D}">
  <ds:schemaRefs>
    <ds:schemaRef ds:uri="ESRI.ArcGIS.Mapping.OfficeIntegration.PowerPointInfo"/>
  </ds:schemaRefs>
</ds:datastoreItem>
</file>

<file path=customXml/itemProps137.xml><?xml version="1.0" encoding="utf-8"?>
<ds:datastoreItem xmlns:ds="http://schemas.openxmlformats.org/officeDocument/2006/customXml" ds:itemID="{9CD0A862-B520-42E8-8493-C5BE49294FB0}">
  <ds:schemaRefs>
    <ds:schemaRef ds:uri="ESRI.ArcGIS.Mapping.OfficeIntegration.PowerPointInfo"/>
  </ds:schemaRefs>
</ds:datastoreItem>
</file>

<file path=customXml/itemProps138.xml><?xml version="1.0" encoding="utf-8"?>
<ds:datastoreItem xmlns:ds="http://schemas.openxmlformats.org/officeDocument/2006/customXml" ds:itemID="{4219E998-6352-465A-ABF0-2EE551DF4B81}">
  <ds:schemaRefs>
    <ds:schemaRef ds:uri="ESRI.ArcGIS.Mapping.OfficeIntegration.PowerPointInfo"/>
  </ds:schemaRefs>
</ds:datastoreItem>
</file>

<file path=customXml/itemProps139.xml><?xml version="1.0" encoding="utf-8"?>
<ds:datastoreItem xmlns:ds="http://schemas.openxmlformats.org/officeDocument/2006/customXml" ds:itemID="{99A51EA4-2256-4F16-B22C-A91E48F7347D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33D2341D-3570-4DA5-A655-3F129E55D92F}">
  <ds:schemaRefs>
    <ds:schemaRef ds:uri="ESRI.ArcGIS.Mapping.OfficeIntegration.PowerPointInfo"/>
  </ds:schemaRefs>
</ds:datastoreItem>
</file>

<file path=customXml/itemProps140.xml><?xml version="1.0" encoding="utf-8"?>
<ds:datastoreItem xmlns:ds="http://schemas.openxmlformats.org/officeDocument/2006/customXml" ds:itemID="{583B4FB9-2E7F-4327-8C99-428890D41975}">
  <ds:schemaRefs>
    <ds:schemaRef ds:uri="ESRI.ArcGIS.Mapping.OfficeIntegration.PowerPointInfo"/>
  </ds:schemaRefs>
</ds:datastoreItem>
</file>

<file path=customXml/itemProps141.xml><?xml version="1.0" encoding="utf-8"?>
<ds:datastoreItem xmlns:ds="http://schemas.openxmlformats.org/officeDocument/2006/customXml" ds:itemID="{E180AE03-E9CE-4544-B24A-0F27744B9B1F}">
  <ds:schemaRefs>
    <ds:schemaRef ds:uri="ESRI.ArcGIS.Mapping.OfficeIntegration.PowerPointInfo"/>
  </ds:schemaRefs>
</ds:datastoreItem>
</file>

<file path=customXml/itemProps142.xml><?xml version="1.0" encoding="utf-8"?>
<ds:datastoreItem xmlns:ds="http://schemas.openxmlformats.org/officeDocument/2006/customXml" ds:itemID="{251B8D98-DE14-43DB-B77F-1F4ABF7BF16E}">
  <ds:schemaRefs>
    <ds:schemaRef ds:uri="ESRI.ArcGIS.Mapping.OfficeIntegration.PowerPointInfo"/>
  </ds:schemaRefs>
</ds:datastoreItem>
</file>

<file path=customXml/itemProps143.xml><?xml version="1.0" encoding="utf-8"?>
<ds:datastoreItem xmlns:ds="http://schemas.openxmlformats.org/officeDocument/2006/customXml" ds:itemID="{01FAA914-ACB1-4935-B74A-14B06CCF1FA9}">
  <ds:schemaRefs>
    <ds:schemaRef ds:uri="ESRI.ArcGIS.Mapping.OfficeIntegration.PowerPointInfo"/>
  </ds:schemaRefs>
</ds:datastoreItem>
</file>

<file path=customXml/itemProps144.xml><?xml version="1.0" encoding="utf-8"?>
<ds:datastoreItem xmlns:ds="http://schemas.openxmlformats.org/officeDocument/2006/customXml" ds:itemID="{EAA4544B-9F70-476F-A454-D735233E1424}">
  <ds:schemaRefs>
    <ds:schemaRef ds:uri="ESRI.ArcGIS.Mapping.OfficeIntegration.PowerPointInfo"/>
  </ds:schemaRefs>
</ds:datastoreItem>
</file>

<file path=customXml/itemProps145.xml><?xml version="1.0" encoding="utf-8"?>
<ds:datastoreItem xmlns:ds="http://schemas.openxmlformats.org/officeDocument/2006/customXml" ds:itemID="{5077298E-59FF-4A08-84A6-BD004F1C2B81}">
  <ds:schemaRefs>
    <ds:schemaRef ds:uri="ESRI.ArcGIS.Mapping.OfficeIntegration.PowerPointInfo"/>
  </ds:schemaRefs>
</ds:datastoreItem>
</file>

<file path=customXml/itemProps146.xml><?xml version="1.0" encoding="utf-8"?>
<ds:datastoreItem xmlns:ds="http://schemas.openxmlformats.org/officeDocument/2006/customXml" ds:itemID="{79D355B8-5622-472B-91BD-BACF6357ADDD}">
  <ds:schemaRefs>
    <ds:schemaRef ds:uri="ESRI.ArcGIS.Mapping.OfficeIntegration.PowerPointInfo"/>
  </ds:schemaRefs>
</ds:datastoreItem>
</file>

<file path=customXml/itemProps147.xml><?xml version="1.0" encoding="utf-8"?>
<ds:datastoreItem xmlns:ds="http://schemas.openxmlformats.org/officeDocument/2006/customXml" ds:itemID="{CB541E70-FA75-45FF-8862-81062111589A}">
  <ds:schemaRefs>
    <ds:schemaRef ds:uri="ESRI.ArcGIS.Mapping.OfficeIntegration.PowerPointInfo"/>
  </ds:schemaRefs>
</ds:datastoreItem>
</file>

<file path=customXml/itemProps148.xml><?xml version="1.0" encoding="utf-8"?>
<ds:datastoreItem xmlns:ds="http://schemas.openxmlformats.org/officeDocument/2006/customXml" ds:itemID="{497A31AD-384C-4DB2-9D4C-E6FB80152DB3}">
  <ds:schemaRefs>
    <ds:schemaRef ds:uri="ESRI.ArcGIS.Mapping.OfficeIntegration.PowerPointInfo"/>
  </ds:schemaRefs>
</ds:datastoreItem>
</file>

<file path=customXml/itemProps149.xml><?xml version="1.0" encoding="utf-8"?>
<ds:datastoreItem xmlns:ds="http://schemas.openxmlformats.org/officeDocument/2006/customXml" ds:itemID="{9EA300BB-EE03-45B8-B095-8FE4C11B0DC8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207B634F-08A9-4586-AA1C-CF6E2F6348DD}">
  <ds:schemaRefs>
    <ds:schemaRef ds:uri="ESRI.ArcGIS.Mapping.OfficeIntegration.PowerPointInfo"/>
  </ds:schemaRefs>
</ds:datastoreItem>
</file>

<file path=customXml/itemProps150.xml><?xml version="1.0" encoding="utf-8"?>
<ds:datastoreItem xmlns:ds="http://schemas.openxmlformats.org/officeDocument/2006/customXml" ds:itemID="{D52E2419-F400-4292-B14A-7D0799202BBE}">
  <ds:schemaRefs>
    <ds:schemaRef ds:uri="ESRI.ArcGIS.Mapping.OfficeIntegration.PowerPointInfo"/>
  </ds:schemaRefs>
</ds:datastoreItem>
</file>

<file path=customXml/itemProps151.xml><?xml version="1.0" encoding="utf-8"?>
<ds:datastoreItem xmlns:ds="http://schemas.openxmlformats.org/officeDocument/2006/customXml" ds:itemID="{6568DE60-9B9B-4DC8-9192-B16BAAECD258}">
  <ds:schemaRefs>
    <ds:schemaRef ds:uri="ESRI.ArcGIS.Mapping.OfficeIntegration.PowerPointInfo"/>
  </ds:schemaRefs>
</ds:datastoreItem>
</file>

<file path=customXml/itemProps152.xml><?xml version="1.0" encoding="utf-8"?>
<ds:datastoreItem xmlns:ds="http://schemas.openxmlformats.org/officeDocument/2006/customXml" ds:itemID="{26A74683-5D23-4046-B70F-F625D27CAAE9}">
  <ds:schemaRefs>
    <ds:schemaRef ds:uri="ESRI.ArcGIS.Mapping.OfficeIntegration.PowerPointInfo"/>
  </ds:schemaRefs>
</ds:datastoreItem>
</file>

<file path=customXml/itemProps153.xml><?xml version="1.0" encoding="utf-8"?>
<ds:datastoreItem xmlns:ds="http://schemas.openxmlformats.org/officeDocument/2006/customXml" ds:itemID="{860EA456-B17A-4230-8777-83AA77848CD1}">
  <ds:schemaRefs>
    <ds:schemaRef ds:uri="ESRI.ArcGIS.Mapping.OfficeIntegration.PowerPointInfo"/>
  </ds:schemaRefs>
</ds:datastoreItem>
</file>

<file path=customXml/itemProps154.xml><?xml version="1.0" encoding="utf-8"?>
<ds:datastoreItem xmlns:ds="http://schemas.openxmlformats.org/officeDocument/2006/customXml" ds:itemID="{C738DA60-EC1C-423E-8F0D-2E075CCB8B6A}">
  <ds:schemaRefs>
    <ds:schemaRef ds:uri="ESRI.ArcGIS.Mapping.OfficeIntegration.PowerPointInfo"/>
  </ds:schemaRefs>
</ds:datastoreItem>
</file>

<file path=customXml/itemProps155.xml><?xml version="1.0" encoding="utf-8"?>
<ds:datastoreItem xmlns:ds="http://schemas.openxmlformats.org/officeDocument/2006/customXml" ds:itemID="{EE113D51-6CA1-4D2A-ADBF-34D9E0A402D9}">
  <ds:schemaRefs>
    <ds:schemaRef ds:uri="ESRI.ArcGIS.Mapping.OfficeIntegration.PowerPointInfo"/>
  </ds:schemaRefs>
</ds:datastoreItem>
</file>

<file path=customXml/itemProps156.xml><?xml version="1.0" encoding="utf-8"?>
<ds:datastoreItem xmlns:ds="http://schemas.openxmlformats.org/officeDocument/2006/customXml" ds:itemID="{6F8BD1DA-7E04-4664-BCBC-72A3DE5DBDDB}">
  <ds:schemaRefs>
    <ds:schemaRef ds:uri="ESRI.ArcGIS.Mapping.OfficeIntegration.PowerPointInfo"/>
  </ds:schemaRefs>
</ds:datastoreItem>
</file>

<file path=customXml/itemProps157.xml><?xml version="1.0" encoding="utf-8"?>
<ds:datastoreItem xmlns:ds="http://schemas.openxmlformats.org/officeDocument/2006/customXml" ds:itemID="{88336128-A885-4BE9-8A5E-AE311EC3E816}">
  <ds:schemaRefs>
    <ds:schemaRef ds:uri="ESRI.ArcGIS.Mapping.OfficeIntegration.PowerPointInfo"/>
  </ds:schemaRefs>
</ds:datastoreItem>
</file>

<file path=customXml/itemProps158.xml><?xml version="1.0" encoding="utf-8"?>
<ds:datastoreItem xmlns:ds="http://schemas.openxmlformats.org/officeDocument/2006/customXml" ds:itemID="{4DCC945C-70B7-4CD5-9F64-5405D1C55765}">
  <ds:schemaRefs>
    <ds:schemaRef ds:uri="ESRI.ArcGIS.Mapping.OfficeIntegration.PowerPointInfo"/>
  </ds:schemaRefs>
</ds:datastoreItem>
</file>

<file path=customXml/itemProps159.xml><?xml version="1.0" encoding="utf-8"?>
<ds:datastoreItem xmlns:ds="http://schemas.openxmlformats.org/officeDocument/2006/customXml" ds:itemID="{8EB7FEB8-5008-4AF9-8B1E-0171847BD056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67103E0C-B67A-4021-8B17-954953B827A9}">
  <ds:schemaRefs>
    <ds:schemaRef ds:uri="ESRI.ArcGIS.Mapping.OfficeIntegration.PowerPointInfo"/>
  </ds:schemaRefs>
</ds:datastoreItem>
</file>

<file path=customXml/itemProps160.xml><?xml version="1.0" encoding="utf-8"?>
<ds:datastoreItem xmlns:ds="http://schemas.openxmlformats.org/officeDocument/2006/customXml" ds:itemID="{F65133C4-D785-4FD6-997A-65BAFD62B19D}">
  <ds:schemaRefs>
    <ds:schemaRef ds:uri="ESRI.ArcGIS.Mapping.OfficeIntegration.PowerPointInfo"/>
  </ds:schemaRefs>
</ds:datastoreItem>
</file>

<file path=customXml/itemProps161.xml><?xml version="1.0" encoding="utf-8"?>
<ds:datastoreItem xmlns:ds="http://schemas.openxmlformats.org/officeDocument/2006/customXml" ds:itemID="{62F506D0-0AC2-4286-99BC-ABA42E9C7740}">
  <ds:schemaRefs>
    <ds:schemaRef ds:uri="ESRI.ArcGIS.Mapping.OfficeIntegration.PowerPointInfo"/>
  </ds:schemaRefs>
</ds:datastoreItem>
</file>

<file path=customXml/itemProps162.xml><?xml version="1.0" encoding="utf-8"?>
<ds:datastoreItem xmlns:ds="http://schemas.openxmlformats.org/officeDocument/2006/customXml" ds:itemID="{6F240640-D903-47A1-9454-2BAFC2AD4242}">
  <ds:schemaRefs>
    <ds:schemaRef ds:uri="ESRI.ArcGIS.Mapping.OfficeIntegration.PowerPointInfo"/>
  </ds:schemaRefs>
</ds:datastoreItem>
</file>

<file path=customXml/itemProps163.xml><?xml version="1.0" encoding="utf-8"?>
<ds:datastoreItem xmlns:ds="http://schemas.openxmlformats.org/officeDocument/2006/customXml" ds:itemID="{D3F5F798-54AB-4546-8FA4-123138797E37}">
  <ds:schemaRefs>
    <ds:schemaRef ds:uri="ESRI.ArcGIS.Mapping.OfficeIntegration.PowerPointInfo"/>
  </ds:schemaRefs>
</ds:datastoreItem>
</file>

<file path=customXml/itemProps164.xml><?xml version="1.0" encoding="utf-8"?>
<ds:datastoreItem xmlns:ds="http://schemas.openxmlformats.org/officeDocument/2006/customXml" ds:itemID="{005F43E9-9B3F-460A-A112-F0E98333209C}">
  <ds:schemaRefs>
    <ds:schemaRef ds:uri="ESRI.ArcGIS.Mapping.OfficeIntegration.PowerPointInfo"/>
  </ds:schemaRefs>
</ds:datastoreItem>
</file>

<file path=customXml/itemProps165.xml><?xml version="1.0" encoding="utf-8"?>
<ds:datastoreItem xmlns:ds="http://schemas.openxmlformats.org/officeDocument/2006/customXml" ds:itemID="{39562D5A-7A77-48DA-A957-3DC17015C07C}">
  <ds:schemaRefs>
    <ds:schemaRef ds:uri="ESRI.ArcGIS.Mapping.OfficeIntegration.PowerPointInfo"/>
  </ds:schemaRefs>
</ds:datastoreItem>
</file>

<file path=customXml/itemProps166.xml><?xml version="1.0" encoding="utf-8"?>
<ds:datastoreItem xmlns:ds="http://schemas.openxmlformats.org/officeDocument/2006/customXml" ds:itemID="{2FC0F3C7-2628-4B67-81A0-D9B2493EE681}">
  <ds:schemaRefs>
    <ds:schemaRef ds:uri="ESRI.ArcGIS.Mapping.OfficeIntegration.PowerPointInfo"/>
  </ds:schemaRefs>
</ds:datastoreItem>
</file>

<file path=customXml/itemProps167.xml><?xml version="1.0" encoding="utf-8"?>
<ds:datastoreItem xmlns:ds="http://schemas.openxmlformats.org/officeDocument/2006/customXml" ds:itemID="{0E5DC2BD-372E-46D0-9966-36401D38671E}">
  <ds:schemaRefs>
    <ds:schemaRef ds:uri="ESRI.ArcGIS.Mapping.OfficeIntegration.PowerPointInfo"/>
  </ds:schemaRefs>
</ds:datastoreItem>
</file>

<file path=customXml/itemProps168.xml><?xml version="1.0" encoding="utf-8"?>
<ds:datastoreItem xmlns:ds="http://schemas.openxmlformats.org/officeDocument/2006/customXml" ds:itemID="{0A7661C5-23F1-4E87-B78B-9869F73F296A}">
  <ds:schemaRefs>
    <ds:schemaRef ds:uri="ESRI.ArcGIS.Mapping.OfficeIntegration.PowerPointInfo"/>
  </ds:schemaRefs>
</ds:datastoreItem>
</file>

<file path=customXml/itemProps169.xml><?xml version="1.0" encoding="utf-8"?>
<ds:datastoreItem xmlns:ds="http://schemas.openxmlformats.org/officeDocument/2006/customXml" ds:itemID="{B674B8E8-B864-43ED-A064-EEBBCA95557E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CF78FC06-328D-4D5A-B062-04CAF37AC357}">
  <ds:schemaRefs>
    <ds:schemaRef ds:uri="ESRI.ArcGIS.Mapping.OfficeIntegration.PowerPointInfo"/>
  </ds:schemaRefs>
</ds:datastoreItem>
</file>

<file path=customXml/itemProps170.xml><?xml version="1.0" encoding="utf-8"?>
<ds:datastoreItem xmlns:ds="http://schemas.openxmlformats.org/officeDocument/2006/customXml" ds:itemID="{0F014897-A143-4B24-B2A3-8964FAAEFB6B}">
  <ds:schemaRefs>
    <ds:schemaRef ds:uri="ESRI.ArcGIS.Mapping.OfficeIntegration.PowerPointInfo"/>
  </ds:schemaRefs>
</ds:datastoreItem>
</file>

<file path=customXml/itemProps171.xml><?xml version="1.0" encoding="utf-8"?>
<ds:datastoreItem xmlns:ds="http://schemas.openxmlformats.org/officeDocument/2006/customXml" ds:itemID="{446F6638-5D66-419A-87A7-DEFC2CB0C2B6}">
  <ds:schemaRefs>
    <ds:schemaRef ds:uri="ESRI.ArcGIS.Mapping.OfficeIntegration.PowerPointInfo"/>
  </ds:schemaRefs>
</ds:datastoreItem>
</file>

<file path=customXml/itemProps172.xml><?xml version="1.0" encoding="utf-8"?>
<ds:datastoreItem xmlns:ds="http://schemas.openxmlformats.org/officeDocument/2006/customXml" ds:itemID="{A7BD9617-B5B6-40D6-834C-DEAE3DB9824A}">
  <ds:schemaRefs>
    <ds:schemaRef ds:uri="ESRI.ArcGIS.Mapping.OfficeIntegration.PowerPointInfo"/>
  </ds:schemaRefs>
</ds:datastoreItem>
</file>

<file path=customXml/itemProps173.xml><?xml version="1.0" encoding="utf-8"?>
<ds:datastoreItem xmlns:ds="http://schemas.openxmlformats.org/officeDocument/2006/customXml" ds:itemID="{E86C8283-B8F9-42E2-9180-979A32B9922A}">
  <ds:schemaRefs>
    <ds:schemaRef ds:uri="ESRI.ArcGIS.Mapping.OfficeIntegration.PowerPointInfo"/>
  </ds:schemaRefs>
</ds:datastoreItem>
</file>

<file path=customXml/itemProps174.xml><?xml version="1.0" encoding="utf-8"?>
<ds:datastoreItem xmlns:ds="http://schemas.openxmlformats.org/officeDocument/2006/customXml" ds:itemID="{F46D44BB-E242-45A6-86D2-256DCD6C2791}">
  <ds:schemaRefs>
    <ds:schemaRef ds:uri="ESRI.ArcGIS.Mapping.OfficeIntegration.PowerPointInfo"/>
  </ds:schemaRefs>
</ds:datastoreItem>
</file>

<file path=customXml/itemProps175.xml><?xml version="1.0" encoding="utf-8"?>
<ds:datastoreItem xmlns:ds="http://schemas.openxmlformats.org/officeDocument/2006/customXml" ds:itemID="{C5B028DC-13DB-4BC2-8DDB-BAF2FD0B8B6F}">
  <ds:schemaRefs>
    <ds:schemaRef ds:uri="ESRI.ArcGIS.Mapping.OfficeIntegration.PowerPointInfo"/>
  </ds:schemaRefs>
</ds:datastoreItem>
</file>

<file path=customXml/itemProps176.xml><?xml version="1.0" encoding="utf-8"?>
<ds:datastoreItem xmlns:ds="http://schemas.openxmlformats.org/officeDocument/2006/customXml" ds:itemID="{488BD348-A0BD-4E34-BC36-01C6BD39C6D3}">
  <ds:schemaRefs>
    <ds:schemaRef ds:uri="ESRI.ArcGIS.Mapping.OfficeIntegration.PowerPointInfo"/>
  </ds:schemaRefs>
</ds:datastoreItem>
</file>

<file path=customXml/itemProps177.xml><?xml version="1.0" encoding="utf-8"?>
<ds:datastoreItem xmlns:ds="http://schemas.openxmlformats.org/officeDocument/2006/customXml" ds:itemID="{7A78DFA5-0C15-4B10-8F43-ED7294ECD38D}">
  <ds:schemaRefs>
    <ds:schemaRef ds:uri="ESRI.ArcGIS.Mapping.OfficeIntegration.PowerPointInfo"/>
  </ds:schemaRefs>
</ds:datastoreItem>
</file>

<file path=customXml/itemProps178.xml><?xml version="1.0" encoding="utf-8"?>
<ds:datastoreItem xmlns:ds="http://schemas.openxmlformats.org/officeDocument/2006/customXml" ds:itemID="{267074D4-9FE7-4FF1-ADD6-4A4AD62D356C}">
  <ds:schemaRefs>
    <ds:schemaRef ds:uri="ESRI.ArcGIS.Mapping.OfficeIntegration.PowerPointInfo"/>
  </ds:schemaRefs>
</ds:datastoreItem>
</file>

<file path=customXml/itemProps179.xml><?xml version="1.0" encoding="utf-8"?>
<ds:datastoreItem xmlns:ds="http://schemas.openxmlformats.org/officeDocument/2006/customXml" ds:itemID="{CE70E803-0D04-4D7E-A823-28ADEAA4179C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54866395-642A-4C80-A7D3-683434DA95F1}">
  <ds:schemaRefs>
    <ds:schemaRef ds:uri="ESRI.ArcGIS.Mapping.OfficeIntegration.PowerPointInfo"/>
  </ds:schemaRefs>
</ds:datastoreItem>
</file>

<file path=customXml/itemProps180.xml><?xml version="1.0" encoding="utf-8"?>
<ds:datastoreItem xmlns:ds="http://schemas.openxmlformats.org/officeDocument/2006/customXml" ds:itemID="{90E729BE-A591-4231-ABE0-6868587C244B}">
  <ds:schemaRefs>
    <ds:schemaRef ds:uri="ESRI.ArcGIS.Mapping.OfficeIntegration.PowerPointInfo"/>
  </ds:schemaRefs>
</ds:datastoreItem>
</file>

<file path=customXml/itemProps181.xml><?xml version="1.0" encoding="utf-8"?>
<ds:datastoreItem xmlns:ds="http://schemas.openxmlformats.org/officeDocument/2006/customXml" ds:itemID="{14BA0B44-06AC-4879-9455-BB3FE71AC784}">
  <ds:schemaRefs>
    <ds:schemaRef ds:uri="ESRI.ArcGIS.Mapping.OfficeIntegration.PowerPointInfo"/>
  </ds:schemaRefs>
</ds:datastoreItem>
</file>

<file path=customXml/itemProps182.xml><?xml version="1.0" encoding="utf-8"?>
<ds:datastoreItem xmlns:ds="http://schemas.openxmlformats.org/officeDocument/2006/customXml" ds:itemID="{4293BC10-793F-486B-947E-013AD0BBE4CA}">
  <ds:schemaRefs>
    <ds:schemaRef ds:uri="ESRI.ArcGIS.Mapping.OfficeIntegration.PowerPointInfo"/>
  </ds:schemaRefs>
</ds:datastoreItem>
</file>

<file path=customXml/itemProps183.xml><?xml version="1.0" encoding="utf-8"?>
<ds:datastoreItem xmlns:ds="http://schemas.openxmlformats.org/officeDocument/2006/customXml" ds:itemID="{3CDF0BB2-32E0-437F-962F-E25427B7D91C}">
  <ds:schemaRefs>
    <ds:schemaRef ds:uri="ESRI.ArcGIS.Mapping.OfficeIntegration.PowerPointInfo"/>
  </ds:schemaRefs>
</ds:datastoreItem>
</file>

<file path=customXml/itemProps184.xml><?xml version="1.0" encoding="utf-8"?>
<ds:datastoreItem xmlns:ds="http://schemas.openxmlformats.org/officeDocument/2006/customXml" ds:itemID="{0582447D-6543-4397-A84E-98A428593E6E}">
  <ds:schemaRefs>
    <ds:schemaRef ds:uri="ESRI.ArcGIS.Mapping.OfficeIntegration.PowerPointInfo"/>
  </ds:schemaRefs>
</ds:datastoreItem>
</file>

<file path=customXml/itemProps185.xml><?xml version="1.0" encoding="utf-8"?>
<ds:datastoreItem xmlns:ds="http://schemas.openxmlformats.org/officeDocument/2006/customXml" ds:itemID="{5B2B529B-75A2-4B2C-8AD8-167C1C1892F9}">
  <ds:schemaRefs>
    <ds:schemaRef ds:uri="ESRI.ArcGIS.Mapping.OfficeIntegration.PowerPointInfo"/>
  </ds:schemaRefs>
</ds:datastoreItem>
</file>

<file path=customXml/itemProps186.xml><?xml version="1.0" encoding="utf-8"?>
<ds:datastoreItem xmlns:ds="http://schemas.openxmlformats.org/officeDocument/2006/customXml" ds:itemID="{9B29CA39-8076-4EBE-AC05-1073BE7EDBE0}">
  <ds:schemaRefs>
    <ds:schemaRef ds:uri="ESRI.ArcGIS.Mapping.OfficeIntegration.PowerPointInfo"/>
  </ds:schemaRefs>
</ds:datastoreItem>
</file>

<file path=customXml/itemProps187.xml><?xml version="1.0" encoding="utf-8"?>
<ds:datastoreItem xmlns:ds="http://schemas.openxmlformats.org/officeDocument/2006/customXml" ds:itemID="{93E3601C-5408-48D1-8E15-ACD0CB029A01}">
  <ds:schemaRefs>
    <ds:schemaRef ds:uri="ESRI.ArcGIS.Mapping.OfficeIntegration.PowerPointInfo"/>
  </ds:schemaRefs>
</ds:datastoreItem>
</file>

<file path=customXml/itemProps188.xml><?xml version="1.0" encoding="utf-8"?>
<ds:datastoreItem xmlns:ds="http://schemas.openxmlformats.org/officeDocument/2006/customXml" ds:itemID="{B6B6B105-0670-40B8-A723-ED2E49D0CC5D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46C4112E-8280-48CB-99DE-50FF907AA58A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05A2C513-EB96-45BE-AF0B-D0B0D0E90FCE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C159E245-A644-4BDE-A105-1C1061B72173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95386D51-6E35-46DB-ABB0-3071265596E8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432AB20E-D59A-4F6C-A097-A63AE81B5022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2E73AC9A-E53C-48CF-9DCA-491AED6EB6B6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1438FBA8-AC22-4706-984B-D79011D0D1E7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204CC08B-92AA-4522-BBCC-B2CD06FBB84A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31B5722E-1226-4212-A7CC-36D0D60EE5C1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27230CA5-2844-4951-B162-691DADB393D5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D7686F93-9C66-4735-9037-944ABE6FBBC8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6375ED7F-7A35-45A7-833D-FE5F4EF821B1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03D2D821-E47B-42F1-837D-8E23D6257236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872B0FA4-C879-47CC-8E22-47C67A9D6FD2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0451AEA0-5C1E-4F7F-BDF5-10B64451A3B9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65D95012-8918-4D60-87D9-A419A16C663F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6032F00E-08C3-4E43-8218-844D11081654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168AA11C-66C4-4BA8-BAA1-E0E7CC9D6F77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77608D53-B3C7-46A0-B1AF-232F58026D73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58FC3396-AA96-4E06-B6FE-A4B1B0481B2F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BBFEA27B-6A00-47C4-842A-960C3FED8D97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75E9FBCC-70E0-4EED-BFD6-3FDB9CDBCF49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00DA364B-B280-44F2-8D67-6362BD4BFE1A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1E4EDBD3-0C3C-432E-9712-D015DB756120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94D04698-8974-40AF-AE0A-26677737B963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89E67E78-09E5-4933-900B-C2466EE49857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391F9D1F-F7DD-460A-9BD2-81BE7713A51E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FEA0E54E-3BFB-4B4A-98D8-6A327CB49F01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A7502B08-2C85-49A8-8B21-C268F5377D2C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890575DF-F594-4B1D-92EA-4BD31640F90B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29748CA6-F6A6-45D2-B265-7059AFEAD1D3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4CB4D59D-71CF-4258-BF61-74FA27F1E872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045C63EB-64D7-4103-9417-87E7154E4C4C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18CA8BC2-D82F-445A-9796-F05F083D61C1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28DCC0DC-1CFA-4054-A479-C93F7E2BA321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9E3157F3-E3B5-490E-9054-42F9C389D2F4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6E67F9CD-D648-4C9D-BB26-8F9DFFE89A32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9E675864-9B30-4557-9F89-EA9FBEA7361A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299C3487-248A-423F-AADD-435DBE56464C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03D7D639-6A98-4B07-95EB-C0385EEB7DA3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C1926FC2-D46A-4222-824E-7976EED81C09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C0506F6E-88F6-4E94-9F49-E55A8D6B3E68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5C1ADDB0-73B1-4037-87BE-86AC44F8D53A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22E66713-58D8-42DD-B739-B201B8D7D609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4B4299FB-5298-42C3-B5AD-79C7A2F7DAEE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A02C0671-448D-4A47-B264-636EE8DCFC54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B5CC1794-50A6-4517-BCEA-ECB628AD4EA3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CBC7EED9-441D-4AB2-92E2-D2FAB3CFC580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3FB88C7A-1D52-4D81-B71E-60849DEEA151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ACD10B99-FEAD-48E0-83A5-3EAE88E8131F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6E35EE61-530C-4FBC-BDC2-95CEB1015F3A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B5D40DA3-0234-4DF2-8094-47FC4FEBC7DA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5976DAEC-1B96-441B-AB3C-598D91533864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ECCEB959-C986-4B7D-A2CB-B1AF19C93739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CE0078B1-B15F-4D93-9E87-50773CFECDBB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718AD25D-26C6-458B-A61C-4AE20956F7B5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AAFB7B7F-83C4-4730-9350-CEC0A7FB4C5A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AC1E0863-D634-45B6-8949-E673A534DEA0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6C98BD28-720C-4C31-9CCA-40F86F5D430D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53CC2416-F571-46C0-8DCC-813E75296D6D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3AF870D3-A147-40EC-8249-C253D141D206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EC9ED707-FB9F-451C-8964-AA7394E70209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C4436206-9E5A-4C72-88F1-75538E0E1F42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9B345FCE-64B4-45B5-863A-A6853B71552B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8ABB30D5-AA3D-456B-9012-B476AB5E805C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4AF0AAB9-D4DA-4A01-9185-3DFCFD2A3C49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87438532-FCE3-4D94-BB90-D1FBA143278B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96D751BE-A137-4C79-9650-F4FAB5F9E9BA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269CAAFF-760E-4C5D-85E1-E3583B1A2428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556849E6-E12A-4FA5-8C53-C5AE0C78F545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B8056446-A5FE-4855-8F07-5E95748D9CAF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00E10E13-BF99-4E82-99DE-AAD46AEC9663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C6B50A38-B36A-4501-9F33-1A8244675889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60F6E876-BAC3-4DD1-A2A6-F221136102BB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B7E034E6-B20C-42D5-AF99-60E7EEC6BA2C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A9053BB8-7731-4F62-B8AA-DB1E75689814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C5D4903A-141B-4614-BD4A-C417BB5D76AE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C0B00EE2-2648-468C-BB53-2DBE89E8862A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11E16144-0D7D-4786-84FE-DF984686350B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3D2A2DA5-7DC8-40CD-B42C-96CCC52E2C47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295FC416-E04C-403B-9711-BAC41E5763EE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DE27D69A-132A-4D71-BEFF-2028A18DDE33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71DA4EF9-5EFE-4686-BA08-AA5BF7161776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F5E41526-8F54-457B-A213-EF5743DF746D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6FCBF7B6-D7BC-4177-861F-588626687EEA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9CFF0F06-8A3C-478E-92DE-4A658E19EF43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173B352C-D99A-4754-95EA-283272D5F69C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C6794C43-70B9-459C-B011-1BF0AC7F288B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F60C32FC-AFFA-4EFB-BDAD-A108F04DCBF5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5026</TotalTime>
  <Words>90</Words>
  <Application>Microsoft Office PowerPoint</Application>
  <PresentationFormat>Widescreen</PresentationFormat>
  <Paragraphs>31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Trebuchet MS</vt:lpstr>
      <vt:lpstr>Berlin</vt:lpstr>
      <vt:lpstr>Dr. Peter Grevatt Director, Office of Ground Water and Drinking Water  US Environmental Protection Agency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CWadlington</dc:creator>
  <cp:lastModifiedBy>Gonzalez, Yvonne V.</cp:lastModifiedBy>
  <cp:revision>239</cp:revision>
  <cp:lastPrinted>2016-10-28T19:48:25Z</cp:lastPrinted>
  <dcterms:created xsi:type="dcterms:W3CDTF">2016-10-19T13:22:28Z</dcterms:created>
  <dcterms:modified xsi:type="dcterms:W3CDTF">2017-04-19T11:14:25Z</dcterms:modified>
</cp:coreProperties>
</file>