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customXml/itemProps284.xml" ContentType="application/vnd.openxmlformats-officedocument.customXmlProperties+xml"/>
  <Override PartName="/customXml/itemProps285.xml" ContentType="application/vnd.openxmlformats-officedocument.customXmlProperties+xml"/>
  <Override PartName="/customXml/itemProps286.xml" ContentType="application/vnd.openxmlformats-officedocument.customXmlProperties+xml"/>
  <Override PartName="/customXml/itemProps287.xml" ContentType="application/vnd.openxmlformats-officedocument.customXmlProperties+xml"/>
  <Override PartName="/customXml/itemProps288.xml" ContentType="application/vnd.openxmlformats-officedocument.customXmlProperties+xml"/>
  <Override PartName="/customXml/itemProps289.xml" ContentType="application/vnd.openxmlformats-officedocument.customXmlProperties+xml"/>
  <Override PartName="/customXml/itemProps290.xml" ContentType="application/vnd.openxmlformats-officedocument.customXmlProperties+xml"/>
  <Override PartName="/customXml/itemProps291.xml" ContentType="application/vnd.openxmlformats-officedocument.customXmlProperties+xml"/>
  <Override PartName="/customXml/itemProps292.xml" ContentType="application/vnd.openxmlformats-officedocument.customXmlProperties+xml"/>
  <Override PartName="/customXml/itemProps293.xml" ContentType="application/vnd.openxmlformats-officedocument.customXmlProperties+xml"/>
  <Override PartName="/customXml/itemProps294.xml" ContentType="application/vnd.openxmlformats-officedocument.customXmlProperties+xml"/>
  <Override PartName="/customXml/itemProps295.xml" ContentType="application/vnd.openxmlformats-officedocument.customXmlProperties+xml"/>
  <Override PartName="/customXml/itemProps296.xml" ContentType="application/vnd.openxmlformats-officedocument.customXmlProperties+xml"/>
  <Override PartName="/customXml/itemProps297.xml" ContentType="application/vnd.openxmlformats-officedocument.customXmlProperties+xml"/>
  <Override PartName="/customXml/itemProps298.xml" ContentType="application/vnd.openxmlformats-officedocument.customXmlProperties+xml"/>
  <Override PartName="/customXml/itemProps299.xml" ContentType="application/vnd.openxmlformats-officedocument.customXmlProperties+xml"/>
  <Override PartName="/customXml/itemProps300.xml" ContentType="application/vnd.openxmlformats-officedocument.customXmlProperties+xml"/>
  <Override PartName="/customXml/itemProps301.xml" ContentType="application/vnd.openxmlformats-officedocument.customXmlProperties+xml"/>
  <Override PartName="/customXml/itemProps302.xml" ContentType="application/vnd.openxmlformats-officedocument.customXmlProperties+xml"/>
  <Override PartName="/customXml/itemProps303.xml" ContentType="application/vnd.openxmlformats-officedocument.customXmlProperties+xml"/>
  <Override PartName="/customXml/itemProps304.xml" ContentType="application/vnd.openxmlformats-officedocument.customXmlProperties+xml"/>
  <Override PartName="/customXml/itemProps305.xml" ContentType="application/vnd.openxmlformats-officedocument.customXmlProperties+xml"/>
  <Override PartName="/customXml/itemProps306.xml" ContentType="application/vnd.openxmlformats-officedocument.customXmlProperties+xml"/>
  <Override PartName="/customXml/itemProps307.xml" ContentType="application/vnd.openxmlformats-officedocument.customXmlProperties+xml"/>
  <Override PartName="/customXml/itemProps308.xml" ContentType="application/vnd.openxmlformats-officedocument.customXmlProperties+xml"/>
  <Override PartName="/customXml/itemProps309.xml" ContentType="application/vnd.openxmlformats-officedocument.customXmlProperties+xml"/>
  <Override PartName="/customXml/itemProps310.xml" ContentType="application/vnd.openxmlformats-officedocument.customXmlProperties+xml"/>
  <Override PartName="/customXml/itemProps311.xml" ContentType="application/vnd.openxmlformats-officedocument.customXmlProperties+xml"/>
  <Override PartName="/customXml/itemProps312.xml" ContentType="application/vnd.openxmlformats-officedocument.customXmlProperties+xml"/>
  <Override PartName="/customXml/itemProps313.xml" ContentType="application/vnd.openxmlformats-officedocument.customXmlProperties+xml"/>
  <Override PartName="/customXml/itemProps314.xml" ContentType="application/vnd.openxmlformats-officedocument.customXmlProperties+xml"/>
  <Override PartName="/customXml/itemProps315.xml" ContentType="application/vnd.openxmlformats-officedocument.customXmlProperties+xml"/>
  <Override PartName="/customXml/itemProps316.xml" ContentType="application/vnd.openxmlformats-officedocument.customXmlProperties+xml"/>
  <Override PartName="/customXml/itemProps317.xml" ContentType="application/vnd.openxmlformats-officedocument.customXmlProperties+xml"/>
  <Override PartName="/customXml/itemProps318.xml" ContentType="application/vnd.openxmlformats-officedocument.customXmlProperties+xml"/>
  <Override PartName="/customXml/itemProps319.xml" ContentType="application/vnd.openxmlformats-officedocument.customXmlProperties+xml"/>
  <Override PartName="/customXml/itemProps320.xml" ContentType="application/vnd.openxmlformats-officedocument.customXmlProperties+xml"/>
  <Override PartName="/customXml/itemProps32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22"/>
  </p:sldMasterIdLst>
  <p:notesMasterIdLst>
    <p:notesMasterId r:id="rId334"/>
  </p:notesMasterIdLst>
  <p:sldIdLst>
    <p:sldId id="757" r:id="rId323"/>
    <p:sldId id="864" r:id="rId324"/>
    <p:sldId id="859" r:id="rId325"/>
    <p:sldId id="4433" r:id="rId326"/>
    <p:sldId id="808" r:id="rId327"/>
    <p:sldId id="4436" r:id="rId328"/>
    <p:sldId id="4437" r:id="rId329"/>
    <p:sldId id="4409" r:id="rId330"/>
    <p:sldId id="4432" r:id="rId331"/>
    <p:sldId id="4179" r:id="rId332"/>
    <p:sldId id="4178" r:id="rId333"/>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6B16A-C5FA-F120-BD9F-898A4000A27F}" name="Lerner, Jeffrey" initials="LJ" userId="S::lerner.jeffrey@epa.gov::a0ef8d15-48e8-48c9-8678-6dc80345080e" providerId="AD"/>
  <p188:author id="{4D2914B9-204B-E952-3BFC-A77C1D364A17}" name="Souders, Alison" initials="SA" userId="S::souders.alison@epa.gov::f49a948f-9bd2-40d5-8623-500b2ef6426c" providerId="AD"/>
  <p188:author id="{302A36DE-B47A-C241-B338-E681F5B5348D}" name="Waye, Don" initials="WD" userId="S::Waye.Don@epa.gov::67f3466f-248e-490c-8a2a-177302609cf4" providerId="AD"/>
  <p188:author id="{ADBC9BE0-5E08-01F8-853B-EFA2A948D5E5}" name="Sughrue, Karen" initials="SK" userId="S::sughrue.karen@epa.gov::2b46af59-7176-4cb7-a1ff-f26ab0ac347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uders, Alison" initials="SA" lastIdx="15" clrIdx="0"/>
  <p:cmAuthor id="2" name="Waye, Don" initials="WD" lastIdx="31" clrIdx="1"/>
  <p:cmAuthor id="3" name="Tucker, Kelly" initials="TK" lastIdx="17" clrIdx="2"/>
  <p:cmAuthor id="4" name="Don Waye" initials="" lastIdx="0" clrIdx="3"/>
  <p:cmAuthor id="5" name="Wilcox, Dwight (MDA)" initials="WD(" lastIdx="13" clrIdx="4">
    <p:extLst>
      <p:ext uri="{19B8F6BF-5375-455C-9EA6-DF929625EA0E}">
        <p15:presenceInfo xmlns:p15="http://schemas.microsoft.com/office/powerpoint/2012/main" userId="S::Dwight.Wilcox@state.mn.us::6977e13e-e41a-48ab-8565-922b3699367d" providerId="AD"/>
      </p:ext>
    </p:extLst>
  </p:cmAuthor>
  <p:cmAuthor id="6" name="Donald" initials="D" lastIdx="1" clrIdx="5">
    <p:extLst>
      <p:ext uri="{19B8F6BF-5375-455C-9EA6-DF929625EA0E}">
        <p15:presenceInfo xmlns:p15="http://schemas.microsoft.com/office/powerpoint/2012/main" userId="S::Waye.Don@epa.gov::67f3466f-248e-490c-8a2a-177302609c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528E"/>
    <a:srgbClr val="77933C"/>
    <a:srgbClr val="9D6210"/>
    <a:srgbClr val="D9D9D9"/>
    <a:srgbClr val="CC6600"/>
    <a:srgbClr val="687F00"/>
    <a:srgbClr val="051D40"/>
    <a:srgbClr val="808000"/>
    <a:srgbClr val="5B9BD5"/>
    <a:srgbClr val="F6E8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392" autoAdjust="0"/>
  </p:normalViewPr>
  <p:slideViewPr>
    <p:cSldViewPr snapToGrid="0">
      <p:cViewPr varScale="1">
        <p:scale>
          <a:sx n="40" d="100"/>
          <a:sy n="40" d="100"/>
        </p:scale>
        <p:origin x="158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ustomXml" Target="../customXml/item299.xml"/><Relationship Id="rId21" Type="http://schemas.openxmlformats.org/officeDocument/2006/relationships/customXml" Target="../customXml/item21.xml"/><Relationship Id="rId63" Type="http://schemas.openxmlformats.org/officeDocument/2006/relationships/customXml" Target="../customXml/item63.xml"/><Relationship Id="rId159" Type="http://schemas.openxmlformats.org/officeDocument/2006/relationships/customXml" Target="../customXml/item159.xml"/><Relationship Id="rId324" Type="http://schemas.openxmlformats.org/officeDocument/2006/relationships/slide" Target="slides/slide2.xml"/><Relationship Id="rId170" Type="http://schemas.openxmlformats.org/officeDocument/2006/relationships/customXml" Target="../customXml/item170.xml"/><Relationship Id="rId226" Type="http://schemas.openxmlformats.org/officeDocument/2006/relationships/customXml" Target="../customXml/item226.xml"/><Relationship Id="rId268" Type="http://schemas.openxmlformats.org/officeDocument/2006/relationships/customXml" Target="../customXml/item268.xml"/><Relationship Id="rId32" Type="http://schemas.openxmlformats.org/officeDocument/2006/relationships/customXml" Target="../customXml/item32.xml"/><Relationship Id="rId74" Type="http://schemas.openxmlformats.org/officeDocument/2006/relationships/customXml" Target="../customXml/item74.xml"/><Relationship Id="rId128" Type="http://schemas.openxmlformats.org/officeDocument/2006/relationships/customXml" Target="../customXml/item128.xml"/><Relationship Id="rId335" Type="http://schemas.openxmlformats.org/officeDocument/2006/relationships/commentAuthors" Target="commentAuthors.xml"/><Relationship Id="rId5" Type="http://schemas.openxmlformats.org/officeDocument/2006/relationships/customXml" Target="../customXml/item5.xml"/><Relationship Id="rId181" Type="http://schemas.openxmlformats.org/officeDocument/2006/relationships/customXml" Target="../customXml/item181.xml"/><Relationship Id="rId237" Type="http://schemas.openxmlformats.org/officeDocument/2006/relationships/customXml" Target="../customXml/item237.xml"/><Relationship Id="rId279" Type="http://schemas.openxmlformats.org/officeDocument/2006/relationships/customXml" Target="../customXml/item279.xml"/><Relationship Id="rId43" Type="http://schemas.openxmlformats.org/officeDocument/2006/relationships/customXml" Target="../customXml/item43.xml"/><Relationship Id="rId139" Type="http://schemas.openxmlformats.org/officeDocument/2006/relationships/customXml" Target="../customXml/item139.xml"/><Relationship Id="rId290" Type="http://schemas.openxmlformats.org/officeDocument/2006/relationships/customXml" Target="../customXml/item290.xml"/><Relationship Id="rId304" Type="http://schemas.openxmlformats.org/officeDocument/2006/relationships/customXml" Target="../customXml/item304.xml"/><Relationship Id="rId85" Type="http://schemas.openxmlformats.org/officeDocument/2006/relationships/customXml" Target="../customXml/item85.xml"/><Relationship Id="rId150" Type="http://schemas.openxmlformats.org/officeDocument/2006/relationships/customXml" Target="../customXml/item150.xml"/><Relationship Id="rId192" Type="http://schemas.openxmlformats.org/officeDocument/2006/relationships/customXml" Target="../customXml/item192.xml"/><Relationship Id="rId206" Type="http://schemas.openxmlformats.org/officeDocument/2006/relationships/customXml" Target="../customXml/item206.xml"/><Relationship Id="rId248" Type="http://schemas.openxmlformats.org/officeDocument/2006/relationships/customXml" Target="../customXml/item248.xml"/><Relationship Id="rId12" Type="http://schemas.openxmlformats.org/officeDocument/2006/relationships/customXml" Target="../customXml/item12.xml"/><Relationship Id="rId108" Type="http://schemas.openxmlformats.org/officeDocument/2006/relationships/customXml" Target="../customXml/item108.xml"/><Relationship Id="rId315" Type="http://schemas.openxmlformats.org/officeDocument/2006/relationships/customXml" Target="../customXml/item315.xml"/><Relationship Id="rId54" Type="http://schemas.openxmlformats.org/officeDocument/2006/relationships/customXml" Target="../customXml/item54.xml"/><Relationship Id="rId96" Type="http://schemas.openxmlformats.org/officeDocument/2006/relationships/customXml" Target="../customXml/item96.xml"/><Relationship Id="rId161" Type="http://schemas.openxmlformats.org/officeDocument/2006/relationships/customXml" Target="../customXml/item161.xml"/><Relationship Id="rId217" Type="http://schemas.openxmlformats.org/officeDocument/2006/relationships/customXml" Target="../customXml/item217.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326" Type="http://schemas.openxmlformats.org/officeDocument/2006/relationships/slide" Target="slides/slide4.xml"/><Relationship Id="rId65" Type="http://schemas.openxmlformats.org/officeDocument/2006/relationships/customXml" Target="../customXml/item65.xml"/><Relationship Id="rId130" Type="http://schemas.openxmlformats.org/officeDocument/2006/relationships/customXml" Target="../customXml/item130.xml"/><Relationship Id="rId172" Type="http://schemas.openxmlformats.org/officeDocument/2006/relationships/customXml" Target="../customXml/item172.xml"/><Relationship Id="rId228" Type="http://schemas.openxmlformats.org/officeDocument/2006/relationships/customXml" Target="../customXml/item228.xml"/><Relationship Id="rId281" Type="http://schemas.openxmlformats.org/officeDocument/2006/relationships/customXml" Target="../customXml/item281.xml"/><Relationship Id="rId337" Type="http://schemas.openxmlformats.org/officeDocument/2006/relationships/viewProps" Target="viewProps.xml"/><Relationship Id="rId34" Type="http://schemas.openxmlformats.org/officeDocument/2006/relationships/customXml" Target="../customXml/item34.xml"/><Relationship Id="rId76" Type="http://schemas.openxmlformats.org/officeDocument/2006/relationships/customXml" Target="../customXml/item76.xml"/><Relationship Id="rId141" Type="http://schemas.openxmlformats.org/officeDocument/2006/relationships/customXml" Target="../customXml/item141.xml"/><Relationship Id="rId7" Type="http://schemas.openxmlformats.org/officeDocument/2006/relationships/customXml" Target="../customXml/item7.xml"/><Relationship Id="rId183" Type="http://schemas.openxmlformats.org/officeDocument/2006/relationships/customXml" Target="../customXml/item183.xml"/><Relationship Id="rId239" Type="http://schemas.openxmlformats.org/officeDocument/2006/relationships/customXml" Target="../customXml/item239.xml"/><Relationship Id="rId250" Type="http://schemas.openxmlformats.org/officeDocument/2006/relationships/customXml" Target="../customXml/item250.xml"/><Relationship Id="rId292" Type="http://schemas.openxmlformats.org/officeDocument/2006/relationships/customXml" Target="../customXml/item292.xml"/><Relationship Id="rId306" Type="http://schemas.openxmlformats.org/officeDocument/2006/relationships/customXml" Target="../customXml/item306.xml"/><Relationship Id="rId45" Type="http://schemas.openxmlformats.org/officeDocument/2006/relationships/customXml" Target="../customXml/item45.xml"/><Relationship Id="rId87" Type="http://schemas.openxmlformats.org/officeDocument/2006/relationships/customXml" Target="../customXml/item87.xml"/><Relationship Id="rId110" Type="http://schemas.openxmlformats.org/officeDocument/2006/relationships/customXml" Target="../customXml/item110.xml"/><Relationship Id="rId152" Type="http://schemas.openxmlformats.org/officeDocument/2006/relationships/customXml" Target="../customXml/item152.xml"/><Relationship Id="rId194" Type="http://schemas.openxmlformats.org/officeDocument/2006/relationships/customXml" Target="../customXml/item194.xml"/><Relationship Id="rId208" Type="http://schemas.openxmlformats.org/officeDocument/2006/relationships/customXml" Target="../customXml/item208.xml"/><Relationship Id="rId240" Type="http://schemas.openxmlformats.org/officeDocument/2006/relationships/customXml" Target="../customXml/item240.xml"/><Relationship Id="rId261" Type="http://schemas.openxmlformats.org/officeDocument/2006/relationships/customXml" Target="../customXml/item261.xml"/><Relationship Id="rId14" Type="http://schemas.openxmlformats.org/officeDocument/2006/relationships/customXml" Target="../customXml/item14.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282" Type="http://schemas.openxmlformats.org/officeDocument/2006/relationships/customXml" Target="../customXml/item282.xml"/><Relationship Id="rId317" Type="http://schemas.openxmlformats.org/officeDocument/2006/relationships/customXml" Target="../customXml/item317.xml"/><Relationship Id="rId338" Type="http://schemas.openxmlformats.org/officeDocument/2006/relationships/theme" Target="theme/theme1.xml"/><Relationship Id="rId8" Type="http://schemas.openxmlformats.org/officeDocument/2006/relationships/customXml" Target="../customXml/item8.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219" Type="http://schemas.openxmlformats.org/officeDocument/2006/relationships/customXml" Target="../customXml/item219.xml"/><Relationship Id="rId230" Type="http://schemas.openxmlformats.org/officeDocument/2006/relationships/customXml" Target="../customXml/item230.xml"/><Relationship Id="rId251" Type="http://schemas.openxmlformats.org/officeDocument/2006/relationships/customXml" Target="../customXml/item25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272" Type="http://schemas.openxmlformats.org/officeDocument/2006/relationships/customXml" Target="../customXml/item272.xml"/><Relationship Id="rId293" Type="http://schemas.openxmlformats.org/officeDocument/2006/relationships/customXml" Target="../customXml/item293.xml"/><Relationship Id="rId307" Type="http://schemas.openxmlformats.org/officeDocument/2006/relationships/customXml" Target="../customXml/item307.xml"/><Relationship Id="rId328" Type="http://schemas.openxmlformats.org/officeDocument/2006/relationships/slide" Target="slides/slide6.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95" Type="http://schemas.openxmlformats.org/officeDocument/2006/relationships/customXml" Target="../customXml/item195.xml"/><Relationship Id="rId209" Type="http://schemas.openxmlformats.org/officeDocument/2006/relationships/customXml" Target="../customXml/item209.xml"/><Relationship Id="rId220" Type="http://schemas.openxmlformats.org/officeDocument/2006/relationships/customXml" Target="../customXml/item220.xml"/><Relationship Id="rId241" Type="http://schemas.openxmlformats.org/officeDocument/2006/relationships/customXml" Target="../customXml/item24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262" Type="http://schemas.openxmlformats.org/officeDocument/2006/relationships/customXml" Target="../customXml/item262.xml"/><Relationship Id="rId283" Type="http://schemas.openxmlformats.org/officeDocument/2006/relationships/customXml" Target="../customXml/item283.xml"/><Relationship Id="rId318" Type="http://schemas.openxmlformats.org/officeDocument/2006/relationships/customXml" Target="../customXml/item318.xml"/><Relationship Id="rId339" Type="http://schemas.openxmlformats.org/officeDocument/2006/relationships/tableStyles" Target="tableStyles.xml"/><Relationship Id="rId78" Type="http://schemas.openxmlformats.org/officeDocument/2006/relationships/customXml" Target="../customXml/item78.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64" Type="http://schemas.openxmlformats.org/officeDocument/2006/relationships/customXml" Target="../customXml/item164.xml"/><Relationship Id="rId185" Type="http://schemas.openxmlformats.org/officeDocument/2006/relationships/customXml" Target="../customXml/item185.xml"/><Relationship Id="rId9" Type="http://schemas.openxmlformats.org/officeDocument/2006/relationships/customXml" Target="../customXml/item9.xml"/><Relationship Id="rId210" Type="http://schemas.openxmlformats.org/officeDocument/2006/relationships/customXml" Target="../customXml/item210.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customXml" Target="../customXml/item294.xml"/><Relationship Id="rId308" Type="http://schemas.openxmlformats.org/officeDocument/2006/relationships/customXml" Target="../customXml/item308.xml"/><Relationship Id="rId329" Type="http://schemas.openxmlformats.org/officeDocument/2006/relationships/slide" Target="slides/slide7.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340" Type="http://schemas.microsoft.com/office/2016/11/relationships/changesInfo" Target="changesInfos/changesInfo1.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customXml" Target="../customXml/item284.xml"/><Relationship Id="rId319" Type="http://schemas.openxmlformats.org/officeDocument/2006/relationships/customXml" Target="../customXml/item319.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330" Type="http://schemas.openxmlformats.org/officeDocument/2006/relationships/slide" Target="slides/slide8.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customXml" Target="../customXml/item295.xml"/><Relationship Id="rId309" Type="http://schemas.openxmlformats.org/officeDocument/2006/relationships/customXml" Target="../customXml/item309.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320" Type="http://schemas.openxmlformats.org/officeDocument/2006/relationships/customXml" Target="../customXml/item320.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341" Type="http://schemas.microsoft.com/office/2018/10/relationships/authors" Target="authors.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customXml" Target="../customXml/item285.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310" Type="http://schemas.openxmlformats.org/officeDocument/2006/relationships/customXml" Target="../customXml/item310.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331" Type="http://schemas.openxmlformats.org/officeDocument/2006/relationships/slide" Target="slides/slide9.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customXml" Target="../customXml/item296.xml"/><Relationship Id="rId300" Type="http://schemas.openxmlformats.org/officeDocument/2006/relationships/customXml" Target="../customXml/item300.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321" Type="http://schemas.openxmlformats.org/officeDocument/2006/relationships/customXml" Target="../customXml/item321.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customXml" Target="../customXml/item286.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311" Type="http://schemas.openxmlformats.org/officeDocument/2006/relationships/customXml" Target="../customXml/item311.xml"/><Relationship Id="rId332" Type="http://schemas.openxmlformats.org/officeDocument/2006/relationships/slide" Target="slides/slide10.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 Id="rId2" Type="http://schemas.openxmlformats.org/officeDocument/2006/relationships/customXml" Target="../customXml/item2.xml"/><Relationship Id="rId29" Type="http://schemas.openxmlformats.org/officeDocument/2006/relationships/customXml" Target="../customXml/item29.xml"/><Relationship Id="rId255" Type="http://schemas.openxmlformats.org/officeDocument/2006/relationships/customXml" Target="../customXml/item255.xml"/><Relationship Id="rId276" Type="http://schemas.openxmlformats.org/officeDocument/2006/relationships/customXml" Target="../customXml/item276.xml"/><Relationship Id="rId297" Type="http://schemas.openxmlformats.org/officeDocument/2006/relationships/customXml" Target="../customXml/item297.xml"/><Relationship Id="rId40" Type="http://schemas.openxmlformats.org/officeDocument/2006/relationships/customXml" Target="../customXml/item40.xml"/><Relationship Id="rId115" Type="http://schemas.openxmlformats.org/officeDocument/2006/relationships/customXml" Target="../customXml/item115.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customXml" Target="../customXml/item301.xml"/><Relationship Id="rId322" Type="http://schemas.openxmlformats.org/officeDocument/2006/relationships/slideMaster" Target="slideMasters/slideMaster1.xml"/><Relationship Id="rId61" Type="http://schemas.openxmlformats.org/officeDocument/2006/relationships/customXml" Target="../customXml/item61.xml"/><Relationship Id="rId82" Type="http://schemas.openxmlformats.org/officeDocument/2006/relationships/customXml" Target="../customXml/item82.xml"/><Relationship Id="rId199" Type="http://schemas.openxmlformats.org/officeDocument/2006/relationships/customXml" Target="../customXml/item199.xml"/><Relationship Id="rId203" Type="http://schemas.openxmlformats.org/officeDocument/2006/relationships/customXml" Target="../customXml/item203.xml"/><Relationship Id="rId19" Type="http://schemas.openxmlformats.org/officeDocument/2006/relationships/customXml" Target="../customXml/item19.xml"/><Relationship Id="rId224" Type="http://schemas.openxmlformats.org/officeDocument/2006/relationships/customXml" Target="../customXml/item224.xml"/><Relationship Id="rId245" Type="http://schemas.openxmlformats.org/officeDocument/2006/relationships/customXml" Target="../customXml/item245.xml"/><Relationship Id="rId266" Type="http://schemas.openxmlformats.org/officeDocument/2006/relationships/customXml" Target="../customXml/item266.xml"/><Relationship Id="rId287" Type="http://schemas.openxmlformats.org/officeDocument/2006/relationships/customXml" Target="../customXml/item287.xml"/><Relationship Id="rId30" Type="http://schemas.openxmlformats.org/officeDocument/2006/relationships/customXml" Target="../customXml/item3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312" Type="http://schemas.openxmlformats.org/officeDocument/2006/relationships/customXml" Target="../customXml/item312.xml"/><Relationship Id="rId333" Type="http://schemas.openxmlformats.org/officeDocument/2006/relationships/slide" Target="slides/slide11.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189" Type="http://schemas.openxmlformats.org/officeDocument/2006/relationships/customXml" Target="../customXml/item189.xml"/><Relationship Id="rId3" Type="http://schemas.openxmlformats.org/officeDocument/2006/relationships/customXml" Target="../customXml/item3.xml"/><Relationship Id="rId214" Type="http://schemas.openxmlformats.org/officeDocument/2006/relationships/customXml" Target="../customXml/item214.xml"/><Relationship Id="rId235" Type="http://schemas.openxmlformats.org/officeDocument/2006/relationships/customXml" Target="../customXml/item235.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customXml" Target="../customXml/item298.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302" Type="http://schemas.openxmlformats.org/officeDocument/2006/relationships/customXml" Target="../customXml/item302.xml"/><Relationship Id="rId323" Type="http://schemas.openxmlformats.org/officeDocument/2006/relationships/slide" Target="slides/slide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179" Type="http://schemas.openxmlformats.org/officeDocument/2006/relationships/customXml" Target="../customXml/item179.xml"/><Relationship Id="rId190" Type="http://schemas.openxmlformats.org/officeDocument/2006/relationships/customXml" Target="../customXml/item190.xml"/><Relationship Id="rId204" Type="http://schemas.openxmlformats.org/officeDocument/2006/relationships/customXml" Target="../customXml/item204.xml"/><Relationship Id="rId225" Type="http://schemas.openxmlformats.org/officeDocument/2006/relationships/customXml" Target="../customXml/item225.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customXml" Target="../customXml/item288.xml"/><Relationship Id="rId106" Type="http://schemas.openxmlformats.org/officeDocument/2006/relationships/customXml" Target="../customXml/item106.xml"/><Relationship Id="rId127" Type="http://schemas.openxmlformats.org/officeDocument/2006/relationships/customXml" Target="../customXml/item127.xml"/><Relationship Id="rId313" Type="http://schemas.openxmlformats.org/officeDocument/2006/relationships/customXml" Target="../customXml/item31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94" Type="http://schemas.openxmlformats.org/officeDocument/2006/relationships/customXml" Target="../customXml/item94.xml"/><Relationship Id="rId148" Type="http://schemas.openxmlformats.org/officeDocument/2006/relationships/customXml" Target="../customXml/item148.xml"/><Relationship Id="rId169" Type="http://schemas.openxmlformats.org/officeDocument/2006/relationships/customXml" Target="../customXml/item169.xml"/><Relationship Id="rId334" Type="http://schemas.openxmlformats.org/officeDocument/2006/relationships/notesMaster" Target="notesMasters/notesMaster1.xml"/><Relationship Id="rId4" Type="http://schemas.openxmlformats.org/officeDocument/2006/relationships/customXml" Target="../customXml/item4.xml"/><Relationship Id="rId180" Type="http://schemas.openxmlformats.org/officeDocument/2006/relationships/customXml" Target="../customXml/item18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303" Type="http://schemas.openxmlformats.org/officeDocument/2006/relationships/customXml" Target="../customXml/item303.xml"/><Relationship Id="rId42" Type="http://schemas.openxmlformats.org/officeDocument/2006/relationships/customXml" Target="../customXml/item42.xml"/><Relationship Id="rId84" Type="http://schemas.openxmlformats.org/officeDocument/2006/relationships/customXml" Target="../customXml/item84.xml"/><Relationship Id="rId138" Type="http://schemas.openxmlformats.org/officeDocument/2006/relationships/customXml" Target="../customXml/item138.xml"/><Relationship Id="rId191" Type="http://schemas.openxmlformats.org/officeDocument/2006/relationships/customXml" Target="../customXml/item191.xml"/><Relationship Id="rId205" Type="http://schemas.openxmlformats.org/officeDocument/2006/relationships/customXml" Target="../customXml/item205.xml"/><Relationship Id="rId247" Type="http://schemas.openxmlformats.org/officeDocument/2006/relationships/customXml" Target="../customXml/item247.xml"/><Relationship Id="rId107" Type="http://schemas.openxmlformats.org/officeDocument/2006/relationships/customXml" Target="../customXml/item107.xml"/><Relationship Id="rId289" Type="http://schemas.openxmlformats.org/officeDocument/2006/relationships/customXml" Target="../customXml/item289.xml"/><Relationship Id="rId11" Type="http://schemas.openxmlformats.org/officeDocument/2006/relationships/customXml" Target="../customXml/item11.xml"/><Relationship Id="rId53" Type="http://schemas.openxmlformats.org/officeDocument/2006/relationships/customXml" Target="../customXml/item53.xml"/><Relationship Id="rId149" Type="http://schemas.openxmlformats.org/officeDocument/2006/relationships/customXml" Target="../customXml/item149.xml"/><Relationship Id="rId314" Type="http://schemas.openxmlformats.org/officeDocument/2006/relationships/customXml" Target="../customXml/item314.xml"/><Relationship Id="rId95" Type="http://schemas.openxmlformats.org/officeDocument/2006/relationships/customXml" Target="../customXml/item95.xml"/><Relationship Id="rId160" Type="http://schemas.openxmlformats.org/officeDocument/2006/relationships/customXml" Target="../customXml/item160.xml"/><Relationship Id="rId216" Type="http://schemas.openxmlformats.org/officeDocument/2006/relationships/customXml" Target="../customXml/item216.xml"/><Relationship Id="rId258" Type="http://schemas.openxmlformats.org/officeDocument/2006/relationships/customXml" Target="../customXml/item258.xml"/><Relationship Id="rId22" Type="http://schemas.openxmlformats.org/officeDocument/2006/relationships/customXml" Target="../customXml/item22.xml"/><Relationship Id="rId64" Type="http://schemas.openxmlformats.org/officeDocument/2006/relationships/customXml" Target="../customXml/item64.xml"/><Relationship Id="rId118" Type="http://schemas.openxmlformats.org/officeDocument/2006/relationships/customXml" Target="../customXml/item118.xml"/><Relationship Id="rId325" Type="http://schemas.openxmlformats.org/officeDocument/2006/relationships/slide" Target="slides/slide3.xml"/><Relationship Id="rId171" Type="http://schemas.openxmlformats.org/officeDocument/2006/relationships/customXml" Target="../customXml/item171.xml"/><Relationship Id="rId227" Type="http://schemas.openxmlformats.org/officeDocument/2006/relationships/customXml" Target="../customXml/item227.xml"/><Relationship Id="rId269" Type="http://schemas.openxmlformats.org/officeDocument/2006/relationships/customXml" Target="../customXml/item269.xml"/><Relationship Id="rId33" Type="http://schemas.openxmlformats.org/officeDocument/2006/relationships/customXml" Target="../customXml/item33.xml"/><Relationship Id="rId129" Type="http://schemas.openxmlformats.org/officeDocument/2006/relationships/customXml" Target="../customXml/item129.xml"/><Relationship Id="rId280" Type="http://schemas.openxmlformats.org/officeDocument/2006/relationships/customXml" Target="../customXml/item280.xml"/><Relationship Id="rId336" Type="http://schemas.openxmlformats.org/officeDocument/2006/relationships/presProps" Target="presProps.xml"/><Relationship Id="rId75" Type="http://schemas.openxmlformats.org/officeDocument/2006/relationships/customXml" Target="../customXml/item75.xml"/><Relationship Id="rId140" Type="http://schemas.openxmlformats.org/officeDocument/2006/relationships/customXml" Target="../customXml/item140.xml"/><Relationship Id="rId182" Type="http://schemas.openxmlformats.org/officeDocument/2006/relationships/customXml" Target="../customXml/item182.xml"/><Relationship Id="rId6" Type="http://schemas.openxmlformats.org/officeDocument/2006/relationships/customXml" Target="../customXml/item6.xml"/><Relationship Id="rId238" Type="http://schemas.openxmlformats.org/officeDocument/2006/relationships/customXml" Target="../customXml/item238.xml"/><Relationship Id="rId291" Type="http://schemas.openxmlformats.org/officeDocument/2006/relationships/customXml" Target="../customXml/item291.xml"/><Relationship Id="rId305" Type="http://schemas.openxmlformats.org/officeDocument/2006/relationships/customXml" Target="../customXml/item305.xml"/><Relationship Id="rId44" Type="http://schemas.openxmlformats.org/officeDocument/2006/relationships/customXml" Target="../customXml/item44.xml"/><Relationship Id="rId86" Type="http://schemas.openxmlformats.org/officeDocument/2006/relationships/customXml" Target="../customXml/item86.xml"/><Relationship Id="rId151" Type="http://schemas.openxmlformats.org/officeDocument/2006/relationships/customXml" Target="../customXml/item151.xml"/><Relationship Id="rId193" Type="http://schemas.openxmlformats.org/officeDocument/2006/relationships/customXml" Target="../customXml/item193.xml"/><Relationship Id="rId207" Type="http://schemas.openxmlformats.org/officeDocument/2006/relationships/customXml" Target="../customXml/item207.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316" Type="http://schemas.openxmlformats.org/officeDocument/2006/relationships/customXml" Target="../customXml/item316.xml"/><Relationship Id="rId55" Type="http://schemas.openxmlformats.org/officeDocument/2006/relationships/customXml" Target="../customXml/item55.xml"/><Relationship Id="rId97" Type="http://schemas.openxmlformats.org/officeDocument/2006/relationships/customXml" Target="../customXml/item97.xml"/><Relationship Id="rId120" Type="http://schemas.openxmlformats.org/officeDocument/2006/relationships/customXml" Target="../customXml/item120.xml"/><Relationship Id="rId162" Type="http://schemas.openxmlformats.org/officeDocument/2006/relationships/customXml" Target="../customXml/item162.xml"/><Relationship Id="rId218" Type="http://schemas.openxmlformats.org/officeDocument/2006/relationships/customXml" Target="../customXml/item218.xml"/><Relationship Id="rId271" Type="http://schemas.openxmlformats.org/officeDocument/2006/relationships/customXml" Target="../customXml/item271.xml"/><Relationship Id="rId24" Type="http://schemas.openxmlformats.org/officeDocument/2006/relationships/customXml" Target="../customXml/item24.xml"/><Relationship Id="rId66" Type="http://schemas.openxmlformats.org/officeDocument/2006/relationships/customXml" Target="../customXml/item66.xml"/><Relationship Id="rId131" Type="http://schemas.openxmlformats.org/officeDocument/2006/relationships/customXml" Target="../customXml/item131.xml"/><Relationship Id="rId327" Type="http://schemas.openxmlformats.org/officeDocument/2006/relationships/slide" Target="slides/slide5.xml"/><Relationship Id="rId173" Type="http://schemas.openxmlformats.org/officeDocument/2006/relationships/customXml" Target="../customXml/item173.xml"/><Relationship Id="rId229" Type="http://schemas.openxmlformats.org/officeDocument/2006/relationships/customXml" Target="../customXml/item2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rner, Jeffrey" userId="S::lerner.jeffrey@epa.gov::a0ef8d15-48e8-48c9-8678-6dc80345080e" providerId="AD" clId="Web-{A042B2BC-1CBA-3D30-DBEB-7D72ED90827F}"/>
    <pc:docChg chg="addSld delSld modSld sldOrd">
      <pc:chgData name="Lerner, Jeffrey" userId="S::lerner.jeffrey@epa.gov::a0ef8d15-48e8-48c9-8678-6dc80345080e" providerId="AD" clId="Web-{A042B2BC-1CBA-3D30-DBEB-7D72ED90827F}" dt="2024-11-13T12:37:46.899" v="137" actId="20577"/>
      <pc:docMkLst>
        <pc:docMk/>
      </pc:docMkLst>
      <pc:sldChg chg="new del">
        <pc:chgData name="Lerner, Jeffrey" userId="S::lerner.jeffrey@epa.gov::a0ef8d15-48e8-48c9-8678-6dc80345080e" providerId="AD" clId="Web-{A042B2BC-1CBA-3D30-DBEB-7D72ED90827F}" dt="2024-11-13T12:24:28.807" v="1"/>
        <pc:sldMkLst>
          <pc:docMk/>
          <pc:sldMk cId="691479496" sldId="4437"/>
        </pc:sldMkLst>
      </pc:sldChg>
      <pc:sldChg chg="modSp new ord">
        <pc:chgData name="Lerner, Jeffrey" userId="S::lerner.jeffrey@epa.gov::a0ef8d15-48e8-48c9-8678-6dc80345080e" providerId="AD" clId="Web-{A042B2BC-1CBA-3D30-DBEB-7D72ED90827F}" dt="2024-11-13T12:37:46.899" v="137" actId="20577"/>
        <pc:sldMkLst>
          <pc:docMk/>
          <pc:sldMk cId="2550953984" sldId="4437"/>
        </pc:sldMkLst>
        <pc:spChg chg="mod">
          <ac:chgData name="Lerner, Jeffrey" userId="S::lerner.jeffrey@epa.gov::a0ef8d15-48e8-48c9-8678-6dc80345080e" providerId="AD" clId="Web-{A042B2BC-1CBA-3D30-DBEB-7D72ED90827F}" dt="2024-11-13T12:32:24.790" v="94" actId="20577"/>
          <ac:spMkLst>
            <pc:docMk/>
            <pc:sldMk cId="2550953984" sldId="4437"/>
            <ac:spMk id="2" creationId="{5C700D47-AC72-7786-C180-CA3D53C05CC0}"/>
          </ac:spMkLst>
        </pc:spChg>
        <pc:spChg chg="mod">
          <ac:chgData name="Lerner, Jeffrey" userId="S::lerner.jeffrey@epa.gov::a0ef8d15-48e8-48c9-8678-6dc80345080e" providerId="AD" clId="Web-{A042B2BC-1CBA-3D30-DBEB-7D72ED90827F}" dt="2024-11-13T12:37:46.899" v="137" actId="20577"/>
          <ac:spMkLst>
            <pc:docMk/>
            <pc:sldMk cId="2550953984" sldId="4437"/>
            <ac:spMk id="3" creationId="{8FF7A7CD-7C51-4013-8583-76A2C155EEB7}"/>
          </ac:spMkLst>
        </pc:spChg>
      </pc:sldChg>
      <pc:sldChg chg="add">
        <pc:chgData name="Lerner, Jeffrey" userId="S::lerner.jeffrey@epa.gov::a0ef8d15-48e8-48c9-8678-6dc80345080e" providerId="AD" clId="Web-{A042B2BC-1CBA-3D30-DBEB-7D72ED90827F}" dt="2024-11-13T12:35:23.915" v="123"/>
        <pc:sldMkLst>
          <pc:docMk/>
          <pc:sldMk cId="4215514722" sldId="4438"/>
        </pc:sldMkLst>
      </pc:sldChg>
    </pc:docChg>
  </pc:docChgLst>
  <pc:docChgLst>
    <pc:chgData name="Waye, Don" userId="67f3466f-248e-490c-8a2a-177302609cf4" providerId="ADAL" clId="{28BD32F4-FBC4-4238-9C8F-56652C333C1F}"/>
    <pc:docChg chg="undo custSel delSld modSld sldOrd">
      <pc:chgData name="Waye, Don" userId="67f3466f-248e-490c-8a2a-177302609cf4" providerId="ADAL" clId="{28BD32F4-FBC4-4238-9C8F-56652C333C1F}" dt="2024-11-18T05:27:36.843" v="6549" actId="20577"/>
      <pc:docMkLst>
        <pc:docMk/>
      </pc:docMkLst>
      <pc:sldChg chg="modSp mod modNotesTx">
        <pc:chgData name="Waye, Don" userId="67f3466f-248e-490c-8a2a-177302609cf4" providerId="ADAL" clId="{28BD32F4-FBC4-4238-9C8F-56652C333C1F}" dt="2024-11-12T22:04:15.255" v="204" actId="6549"/>
        <pc:sldMkLst>
          <pc:docMk/>
          <pc:sldMk cId="3198187296" sldId="757"/>
        </pc:sldMkLst>
        <pc:spChg chg="mod">
          <ac:chgData name="Waye, Don" userId="67f3466f-248e-490c-8a2a-177302609cf4" providerId="ADAL" clId="{28BD32F4-FBC4-4238-9C8F-56652C333C1F}" dt="2024-11-12T21:00:03.290" v="202" actId="14100"/>
          <ac:spMkLst>
            <pc:docMk/>
            <pc:sldMk cId="3198187296" sldId="757"/>
            <ac:spMk id="2" creationId="{00000000-0000-0000-0000-000000000000}"/>
          </ac:spMkLst>
        </pc:spChg>
        <pc:spChg chg="mod">
          <ac:chgData name="Waye, Don" userId="67f3466f-248e-490c-8a2a-177302609cf4" providerId="ADAL" clId="{28BD32F4-FBC4-4238-9C8F-56652C333C1F}" dt="2024-11-12T21:00:09.547" v="203" actId="1076"/>
          <ac:spMkLst>
            <pc:docMk/>
            <pc:sldMk cId="3198187296" sldId="757"/>
            <ac:spMk id="3" creationId="{00000000-0000-0000-0000-000000000000}"/>
          </ac:spMkLst>
        </pc:spChg>
      </pc:sldChg>
      <pc:sldChg chg="addSp delSp modSp mod modNotesTx">
        <pc:chgData name="Waye, Don" userId="67f3466f-248e-490c-8a2a-177302609cf4" providerId="ADAL" clId="{28BD32F4-FBC4-4238-9C8F-56652C333C1F}" dt="2024-11-18T05:27:36.843" v="6549" actId="20577"/>
        <pc:sldMkLst>
          <pc:docMk/>
          <pc:sldMk cId="3690771620" sldId="808"/>
        </pc:sldMkLst>
        <pc:spChg chg="add mod">
          <ac:chgData name="Waye, Don" userId="67f3466f-248e-490c-8a2a-177302609cf4" providerId="ADAL" clId="{28BD32F4-FBC4-4238-9C8F-56652C333C1F}" dt="2024-11-13T21:25:39.035" v="2217" actId="14100"/>
          <ac:spMkLst>
            <pc:docMk/>
            <pc:sldMk cId="3690771620" sldId="808"/>
            <ac:spMk id="3" creationId="{D71C0F1E-25D4-244D-CC9F-1323932C0F08}"/>
          </ac:spMkLst>
        </pc:spChg>
        <pc:inkChg chg="add del">
          <ac:chgData name="Waye, Don" userId="67f3466f-248e-490c-8a2a-177302609cf4" providerId="ADAL" clId="{28BD32F4-FBC4-4238-9C8F-56652C333C1F}" dt="2024-11-13T18:08:26.887" v="1074" actId="9405"/>
          <ac:inkMkLst>
            <pc:docMk/>
            <pc:sldMk cId="3690771620" sldId="808"/>
            <ac:inkMk id="3" creationId="{E7FF0936-7E1B-59C3-C810-8C2B225DDC3E}"/>
          </ac:inkMkLst>
        </pc:inkChg>
        <pc:inkChg chg="add">
          <ac:chgData name="Waye, Don" userId="67f3466f-248e-490c-8a2a-177302609cf4" providerId="ADAL" clId="{28BD32F4-FBC4-4238-9C8F-56652C333C1F}" dt="2024-11-13T18:08:36.454" v="1075" actId="9405"/>
          <ac:inkMkLst>
            <pc:docMk/>
            <pc:sldMk cId="3690771620" sldId="808"/>
            <ac:inkMk id="8" creationId="{9DFFB4F8-C100-5068-5D79-F0D61DCEDE7F}"/>
          </ac:inkMkLst>
        </pc:inkChg>
      </pc:sldChg>
      <pc:sldChg chg="ord modNotesTx">
        <pc:chgData name="Waye, Don" userId="67f3466f-248e-490c-8a2a-177302609cf4" providerId="ADAL" clId="{28BD32F4-FBC4-4238-9C8F-56652C333C1F}" dt="2024-11-18T05:25:43.198" v="6510" actId="20577"/>
        <pc:sldMkLst>
          <pc:docMk/>
          <pc:sldMk cId="1245685076" sldId="859"/>
        </pc:sldMkLst>
      </pc:sldChg>
      <pc:sldChg chg="del">
        <pc:chgData name="Waye, Don" userId="67f3466f-248e-490c-8a2a-177302609cf4" providerId="ADAL" clId="{28BD32F4-FBC4-4238-9C8F-56652C333C1F}" dt="2024-11-12T20:52:36.172" v="0" actId="47"/>
        <pc:sldMkLst>
          <pc:docMk/>
          <pc:sldMk cId="3331299963" sldId="862"/>
        </pc:sldMkLst>
      </pc:sldChg>
      <pc:sldChg chg="addSp delSp modSp mod ord modNotesTx">
        <pc:chgData name="Waye, Don" userId="67f3466f-248e-490c-8a2a-177302609cf4" providerId="ADAL" clId="{28BD32F4-FBC4-4238-9C8F-56652C333C1F}" dt="2024-11-18T05:24:06.827" v="6495" actId="20577"/>
        <pc:sldMkLst>
          <pc:docMk/>
          <pc:sldMk cId="366783632" sldId="864"/>
        </pc:sldMkLst>
        <pc:spChg chg="mod">
          <ac:chgData name="Waye, Don" userId="67f3466f-248e-490c-8a2a-177302609cf4" providerId="ADAL" clId="{28BD32F4-FBC4-4238-9C8F-56652C333C1F}" dt="2024-11-13T14:30:40.529" v="433" actId="12788"/>
          <ac:spMkLst>
            <pc:docMk/>
            <pc:sldMk cId="366783632" sldId="864"/>
            <ac:spMk id="2" creationId="{35D86C8C-5B26-482E-977D-9245F6928B11}"/>
          </ac:spMkLst>
        </pc:spChg>
        <pc:spChg chg="add del">
          <ac:chgData name="Waye, Don" userId="67f3466f-248e-490c-8a2a-177302609cf4" providerId="ADAL" clId="{28BD32F4-FBC4-4238-9C8F-56652C333C1F}" dt="2024-11-13T14:29:42.962" v="429" actId="11529"/>
          <ac:spMkLst>
            <pc:docMk/>
            <pc:sldMk cId="366783632" sldId="864"/>
            <ac:spMk id="6" creationId="{8868762A-C1F6-1D2D-1A3E-C90F20E35C95}"/>
          </ac:spMkLst>
        </pc:spChg>
        <pc:graphicFrameChg chg="mod modGraphic">
          <ac:chgData name="Waye, Don" userId="67f3466f-248e-490c-8a2a-177302609cf4" providerId="ADAL" clId="{28BD32F4-FBC4-4238-9C8F-56652C333C1F}" dt="2024-11-13T14:31:09.437" v="435" actId="14734"/>
          <ac:graphicFrameMkLst>
            <pc:docMk/>
            <pc:sldMk cId="366783632" sldId="864"/>
            <ac:graphicFrameMk id="10" creationId="{D406053A-4468-0328-F86C-5F8F66E42C51}"/>
          </ac:graphicFrameMkLst>
        </pc:graphicFrameChg>
        <pc:cxnChg chg="add mod">
          <ac:chgData name="Waye, Don" userId="67f3466f-248e-490c-8a2a-177302609cf4" providerId="ADAL" clId="{28BD32F4-FBC4-4238-9C8F-56652C333C1F}" dt="2024-11-13T14:29:38.372" v="427" actId="12788"/>
          <ac:cxnSpMkLst>
            <pc:docMk/>
            <pc:sldMk cId="366783632" sldId="864"/>
            <ac:cxnSpMk id="4" creationId="{49C9745F-635C-6D17-D61F-155F8FACA3CD}"/>
          </ac:cxnSpMkLst>
        </pc:cxnChg>
      </pc:sldChg>
      <pc:sldChg chg="modSp mod ord addCm delCm">
        <pc:chgData name="Waye, Don" userId="67f3466f-248e-490c-8a2a-177302609cf4" providerId="ADAL" clId="{28BD32F4-FBC4-4238-9C8F-56652C333C1F}" dt="2024-11-14T21:26:01.695" v="3490"/>
        <pc:sldMkLst>
          <pc:docMk/>
          <pc:sldMk cId="2115837391" sldId="4178"/>
        </pc:sldMkLst>
        <pc:spChg chg="mod">
          <ac:chgData name="Waye, Don" userId="67f3466f-248e-490c-8a2a-177302609cf4" providerId="ADAL" clId="{28BD32F4-FBC4-4238-9C8F-56652C333C1F}" dt="2024-11-14T02:36:20.008" v="2949" actId="20577"/>
          <ac:spMkLst>
            <pc:docMk/>
            <pc:sldMk cId="2115837391" sldId="4178"/>
            <ac:spMk id="2" creationId="{AB85BD1A-0D69-432F-A1E4-A844CA931BAF}"/>
          </ac:spMkLst>
        </pc:spChg>
        <pc:spChg chg="mod">
          <ac:chgData name="Waye, Don" userId="67f3466f-248e-490c-8a2a-177302609cf4" providerId="ADAL" clId="{28BD32F4-FBC4-4238-9C8F-56652C333C1F}" dt="2024-11-14T02:36:08.877" v="2937" actId="14100"/>
          <ac:spMkLst>
            <pc:docMk/>
            <pc:sldMk cId="2115837391" sldId="4178"/>
            <ac:spMk id="3" creationId="{D80B438E-1983-42AE-9314-613A9AC25EA2}"/>
          </ac:spMkLst>
        </pc:spChg>
        <pc:extLst>
          <p:ext xmlns:p="http://schemas.openxmlformats.org/presentationml/2006/main" uri="{D6D511B9-2390-475A-947B-AFAB55BFBCF1}">
            <pc226:cmChg xmlns:pc226="http://schemas.microsoft.com/office/powerpoint/2022/06/main/command" chg="add del">
              <pc226:chgData name="Waye, Don" userId="67f3466f-248e-490c-8a2a-177302609cf4" providerId="ADAL" clId="{28BD32F4-FBC4-4238-9C8F-56652C333C1F}" dt="2024-11-14T21:26:01.695" v="3490"/>
              <pc2:cmMkLst xmlns:pc2="http://schemas.microsoft.com/office/powerpoint/2019/9/main/command">
                <pc:docMk/>
                <pc:sldMk cId="2115837391" sldId="4178"/>
                <pc2:cmMk id="{FEB41A00-11A2-4992-B68E-C4E0747B7002}"/>
              </pc2:cmMkLst>
            </pc226:cmChg>
          </p:ext>
        </pc:extLst>
      </pc:sldChg>
      <pc:sldChg chg="ord modNotesTx">
        <pc:chgData name="Waye, Don" userId="67f3466f-248e-490c-8a2a-177302609cf4" providerId="ADAL" clId="{28BD32F4-FBC4-4238-9C8F-56652C333C1F}" dt="2024-11-18T05:21:58.871" v="6440" actId="20577"/>
        <pc:sldMkLst>
          <pc:docMk/>
          <pc:sldMk cId="3343846417" sldId="4179"/>
        </pc:sldMkLst>
      </pc:sldChg>
      <pc:sldChg chg="del">
        <pc:chgData name="Waye, Don" userId="67f3466f-248e-490c-8a2a-177302609cf4" providerId="ADAL" clId="{28BD32F4-FBC4-4238-9C8F-56652C333C1F}" dt="2024-11-13T17:23:47.388" v="550" actId="47"/>
        <pc:sldMkLst>
          <pc:docMk/>
          <pc:sldMk cId="770603126" sldId="4182"/>
        </pc:sldMkLst>
      </pc:sldChg>
      <pc:sldChg chg="ord modNotesTx">
        <pc:chgData name="Waye, Don" userId="67f3466f-248e-490c-8a2a-177302609cf4" providerId="ADAL" clId="{28BD32F4-FBC4-4238-9C8F-56652C333C1F}" dt="2024-11-14T02:48:15.230" v="3389" actId="20577"/>
        <pc:sldMkLst>
          <pc:docMk/>
          <pc:sldMk cId="2417567387" sldId="4409"/>
        </pc:sldMkLst>
      </pc:sldChg>
      <pc:sldChg chg="ord modNotesTx">
        <pc:chgData name="Waye, Don" userId="67f3466f-248e-490c-8a2a-177302609cf4" providerId="ADAL" clId="{28BD32F4-FBC4-4238-9C8F-56652C333C1F}" dt="2024-11-18T05:16:40.772" v="5900" actId="20577"/>
        <pc:sldMkLst>
          <pc:docMk/>
          <pc:sldMk cId="4074169901" sldId="4432"/>
        </pc:sldMkLst>
      </pc:sldChg>
      <pc:sldChg chg="ord modNotesTx">
        <pc:chgData name="Waye, Don" userId="67f3466f-248e-490c-8a2a-177302609cf4" providerId="ADAL" clId="{28BD32F4-FBC4-4238-9C8F-56652C333C1F}" dt="2024-11-18T05:26:51.528" v="6525" actId="20577"/>
        <pc:sldMkLst>
          <pc:docMk/>
          <pc:sldMk cId="1773923484" sldId="4433"/>
        </pc:sldMkLst>
      </pc:sldChg>
      <pc:sldChg chg="modNotesTx">
        <pc:chgData name="Waye, Don" userId="67f3466f-248e-490c-8a2a-177302609cf4" providerId="ADAL" clId="{28BD32F4-FBC4-4238-9C8F-56652C333C1F}" dt="2024-11-18T05:13:38.568" v="5717" actId="20577"/>
        <pc:sldMkLst>
          <pc:docMk/>
          <pc:sldMk cId="367999378" sldId="4436"/>
        </pc:sldMkLst>
      </pc:sldChg>
      <pc:sldChg chg="addSp modSp mod ord delCm modCm modNotesTx">
        <pc:chgData name="Waye, Don" userId="67f3466f-248e-490c-8a2a-177302609cf4" providerId="ADAL" clId="{28BD32F4-FBC4-4238-9C8F-56652C333C1F}" dt="2024-11-14T21:38:17.632" v="3632" actId="255"/>
        <pc:sldMkLst>
          <pc:docMk/>
          <pc:sldMk cId="2550953984" sldId="4437"/>
        </pc:sldMkLst>
        <pc:spChg chg="mod">
          <ac:chgData name="Waye, Don" userId="67f3466f-248e-490c-8a2a-177302609cf4" providerId="ADAL" clId="{28BD32F4-FBC4-4238-9C8F-56652C333C1F}" dt="2024-11-13T18:35:54.562" v="1505" actId="14100"/>
          <ac:spMkLst>
            <pc:docMk/>
            <pc:sldMk cId="2550953984" sldId="4437"/>
            <ac:spMk id="2" creationId="{5C700D47-AC72-7786-C180-CA3D53C05CC0}"/>
          </ac:spMkLst>
        </pc:spChg>
        <pc:spChg chg="mod">
          <ac:chgData name="Waye, Don" userId="67f3466f-248e-490c-8a2a-177302609cf4" providerId="ADAL" clId="{28BD32F4-FBC4-4238-9C8F-56652C333C1F}" dt="2024-11-14T21:28:47.275" v="3494" actId="947"/>
          <ac:spMkLst>
            <pc:docMk/>
            <pc:sldMk cId="2550953984" sldId="4437"/>
            <ac:spMk id="3" creationId="{8FF7A7CD-7C51-4013-8583-76A2C155EEB7}"/>
          </ac:spMkLst>
        </pc:spChg>
        <pc:spChg chg="add mod">
          <ac:chgData name="Waye, Don" userId="67f3466f-248e-490c-8a2a-177302609cf4" providerId="ADAL" clId="{28BD32F4-FBC4-4238-9C8F-56652C333C1F}" dt="2024-11-13T18:40:58.279" v="1633" actId="207"/>
          <ac:spMkLst>
            <pc:docMk/>
            <pc:sldMk cId="2550953984" sldId="4437"/>
            <ac:spMk id="7" creationId="{F0ED7CCA-2B65-3266-082A-7283F7EA5738}"/>
          </ac:spMkLst>
        </pc:spChg>
        <pc:spChg chg="add mod">
          <ac:chgData name="Waye, Don" userId="67f3466f-248e-490c-8a2a-177302609cf4" providerId="ADAL" clId="{28BD32F4-FBC4-4238-9C8F-56652C333C1F}" dt="2024-11-14T21:27:44.445" v="3491"/>
          <ac:spMkLst>
            <pc:docMk/>
            <pc:sldMk cId="2550953984" sldId="4437"/>
            <ac:spMk id="9" creationId="{F43527FC-05EC-21F9-9704-3ECFAA8D2F51}"/>
          </ac:spMkLst>
        </pc:spChg>
        <pc:picChg chg="add mod">
          <ac:chgData name="Waye, Don" userId="67f3466f-248e-490c-8a2a-177302609cf4" providerId="ADAL" clId="{28BD32F4-FBC4-4238-9C8F-56652C333C1F}" dt="2024-11-14T16:42:39.766" v="3395" actId="14100"/>
          <ac:picMkLst>
            <pc:docMk/>
            <pc:sldMk cId="2550953984" sldId="4437"/>
            <ac:picMk id="5" creationId="{1C575C5C-C109-E61E-9CF5-46D80277F6EE}"/>
          </ac:picMkLst>
        </pc:picChg>
        <pc:picChg chg="add mod">
          <ac:chgData name="Waye, Don" userId="67f3466f-248e-490c-8a2a-177302609cf4" providerId="ADAL" clId="{28BD32F4-FBC4-4238-9C8F-56652C333C1F}" dt="2024-11-13T18:35:44.523" v="1503" actId="1076"/>
          <ac:picMkLst>
            <pc:docMk/>
            <pc:sldMk cId="2550953984" sldId="4437"/>
            <ac:picMk id="6" creationId="{8952E81D-63FE-5E65-56FB-CC22375AAC8C}"/>
          </ac:picMkLst>
        </pc:picChg>
        <pc:picChg chg="add mod">
          <ac:chgData name="Waye, Don" userId="67f3466f-248e-490c-8a2a-177302609cf4" providerId="ADAL" clId="{28BD32F4-FBC4-4238-9C8F-56652C333C1F}" dt="2024-11-14T21:27:44.445" v="3491"/>
          <ac:picMkLst>
            <pc:docMk/>
            <pc:sldMk cId="2550953984" sldId="4437"/>
            <ac:picMk id="8" creationId="{2F12B49E-F896-38B5-4EF9-B0F9288E98A5}"/>
          </ac:picMkLst>
        </pc:picChg>
        <pc:extLst>
          <p:ext xmlns:p="http://schemas.openxmlformats.org/presentationml/2006/main" uri="{D6D511B9-2390-475A-947B-AFAB55BFBCF1}">
            <pc226:cmChg xmlns:pc226="http://schemas.microsoft.com/office/powerpoint/2022/06/main/command" chg="del">
              <pc226:chgData name="Waye, Don" userId="67f3466f-248e-490c-8a2a-177302609cf4" providerId="ADAL" clId="{28BD32F4-FBC4-4238-9C8F-56652C333C1F}" dt="2024-11-14T21:25:20.579" v="3489"/>
              <pc2:cmMkLst xmlns:pc2="http://schemas.microsoft.com/office/powerpoint/2019/9/main/command">
                <pc:docMk/>
                <pc:sldMk cId="2550953984" sldId="4437"/>
                <pc2:cmMk id="{C0DAFDF1-E36B-4E6B-BC04-E08F800B2140}"/>
              </pc2:cmMkLst>
              <pc226:cmRplyChg chg="add">
                <pc226:chgData name="Waye, Don" userId="67f3466f-248e-490c-8a2a-177302609cf4" providerId="ADAL" clId="{28BD32F4-FBC4-4238-9C8F-56652C333C1F}" dt="2024-11-13T18:03:47.360" v="861"/>
                <pc2:cmRplyMkLst xmlns:pc2="http://schemas.microsoft.com/office/powerpoint/2019/9/main/command">
                  <pc:docMk/>
                  <pc:sldMk cId="2550953984" sldId="4437"/>
                  <pc2:cmMk id="{C0DAFDF1-E36B-4E6B-BC04-E08F800B2140}"/>
                  <pc2:cmRplyMk id="{53023AF1-83CD-4110-815A-126DBF89CF7F}"/>
                </pc2:cmRplyMkLst>
              </pc226:cmRplyChg>
            </pc226:cmChg>
          </p:ext>
        </pc:extLst>
      </pc:sldChg>
      <pc:sldChg chg="addSp delSp modSp mod ord modCm">
        <pc:chgData name="Waye, Don" userId="67f3466f-248e-490c-8a2a-177302609cf4" providerId="ADAL" clId="{28BD32F4-FBC4-4238-9C8F-56652C333C1F}" dt="2024-11-13T22:03:34.133" v="2697"/>
        <pc:sldMkLst>
          <pc:docMk/>
          <pc:sldMk cId="4215514722" sldId="4438"/>
        </pc:sldMkLst>
        <pc:spChg chg="mod">
          <ac:chgData name="Waye, Don" userId="67f3466f-248e-490c-8a2a-177302609cf4" providerId="ADAL" clId="{28BD32F4-FBC4-4238-9C8F-56652C333C1F}" dt="2024-11-13T16:16:47.137" v="542" actId="165"/>
          <ac:spMkLst>
            <pc:docMk/>
            <pc:sldMk cId="4215514722" sldId="4438"/>
            <ac:spMk id="3" creationId="{7A3DFC97-222D-C6E8-532F-390D095230AE}"/>
          </ac:spMkLst>
        </pc:spChg>
        <pc:spChg chg="add mod ord">
          <ac:chgData name="Waye, Don" userId="67f3466f-248e-490c-8a2a-177302609cf4" providerId="ADAL" clId="{28BD32F4-FBC4-4238-9C8F-56652C333C1F}" dt="2024-11-13T16:18:07.984" v="549" actId="164"/>
          <ac:spMkLst>
            <pc:docMk/>
            <pc:sldMk cId="4215514722" sldId="4438"/>
            <ac:spMk id="7" creationId="{7CAEE553-554F-3BE2-74AB-10ECCEC82929}"/>
          </ac:spMkLst>
        </pc:spChg>
        <pc:spChg chg="add mod ord topLvl">
          <ac:chgData name="Waye, Don" userId="67f3466f-248e-490c-8a2a-177302609cf4" providerId="ADAL" clId="{28BD32F4-FBC4-4238-9C8F-56652C333C1F}" dt="2024-11-13T16:17:49.889" v="547" actId="164"/>
          <ac:spMkLst>
            <pc:docMk/>
            <pc:sldMk cId="4215514722" sldId="4438"/>
            <ac:spMk id="9" creationId="{35A1E974-5BF2-CC0B-2DA1-5C0302733C36}"/>
          </ac:spMkLst>
        </pc:spChg>
        <pc:spChg chg="mod">
          <ac:chgData name="Waye, Don" userId="67f3466f-248e-490c-8a2a-177302609cf4" providerId="ADAL" clId="{28BD32F4-FBC4-4238-9C8F-56652C333C1F}" dt="2024-11-13T15:50:28.729" v="535" actId="12788"/>
          <ac:spMkLst>
            <pc:docMk/>
            <pc:sldMk cId="4215514722" sldId="4438"/>
            <ac:spMk id="10" creationId="{03EFD13F-8227-4AA7-8769-898E80F23146}"/>
          </ac:spMkLst>
        </pc:spChg>
        <pc:spChg chg="mod topLvl">
          <ac:chgData name="Waye, Don" userId="67f3466f-248e-490c-8a2a-177302609cf4" providerId="ADAL" clId="{28BD32F4-FBC4-4238-9C8F-56652C333C1F}" dt="2024-11-13T16:17:49.889" v="547" actId="164"/>
          <ac:spMkLst>
            <pc:docMk/>
            <pc:sldMk cId="4215514722" sldId="4438"/>
            <ac:spMk id="47" creationId="{13BFBBFD-EC4A-E435-2CD9-70A5C11D1ED8}"/>
          </ac:spMkLst>
        </pc:spChg>
        <pc:spChg chg="mod topLvl">
          <ac:chgData name="Waye, Don" userId="67f3466f-248e-490c-8a2a-177302609cf4" providerId="ADAL" clId="{28BD32F4-FBC4-4238-9C8F-56652C333C1F}" dt="2024-11-13T16:17:58.871" v="548" actId="164"/>
          <ac:spMkLst>
            <pc:docMk/>
            <pc:sldMk cId="4215514722" sldId="4438"/>
            <ac:spMk id="48" creationId="{A0D62338-BE47-148F-925A-9E5D2E437FDF}"/>
          </ac:spMkLst>
        </pc:spChg>
        <pc:spChg chg="mod topLvl">
          <ac:chgData name="Waye, Don" userId="67f3466f-248e-490c-8a2a-177302609cf4" providerId="ADAL" clId="{28BD32F4-FBC4-4238-9C8F-56652C333C1F}" dt="2024-11-13T16:18:07.984" v="549" actId="164"/>
          <ac:spMkLst>
            <pc:docMk/>
            <pc:sldMk cId="4215514722" sldId="4438"/>
            <ac:spMk id="49" creationId="{A32E0D91-391D-3A20-101B-1D9470092440}"/>
          </ac:spMkLst>
        </pc:spChg>
        <pc:spChg chg="add del mod ord topLvl">
          <ac:chgData name="Waye, Don" userId="67f3466f-248e-490c-8a2a-177302609cf4" providerId="ADAL" clId="{28BD32F4-FBC4-4238-9C8F-56652C333C1F}" dt="2024-11-13T15:09:56.211" v="517" actId="478"/>
          <ac:spMkLst>
            <pc:docMk/>
            <pc:sldMk cId="4215514722" sldId="4438"/>
            <ac:spMk id="52" creationId="{213671CA-4844-8B48-66F3-02787D9E6AF7}"/>
          </ac:spMkLst>
        </pc:spChg>
        <pc:spChg chg="add mod ord topLvl">
          <ac:chgData name="Waye, Don" userId="67f3466f-248e-490c-8a2a-177302609cf4" providerId="ADAL" clId="{28BD32F4-FBC4-4238-9C8F-56652C333C1F}" dt="2024-11-13T16:17:58.871" v="548" actId="164"/>
          <ac:spMkLst>
            <pc:docMk/>
            <pc:sldMk cId="4215514722" sldId="4438"/>
            <ac:spMk id="54" creationId="{0CBEEC83-12AF-8CEC-0F1E-3D8E5988F62C}"/>
          </ac:spMkLst>
        </pc:spChg>
        <pc:grpChg chg="mod topLvl">
          <ac:chgData name="Waye, Don" userId="67f3466f-248e-490c-8a2a-177302609cf4" providerId="ADAL" clId="{28BD32F4-FBC4-4238-9C8F-56652C333C1F}" dt="2024-11-13T16:17:49.889" v="547" actId="164"/>
          <ac:grpSpMkLst>
            <pc:docMk/>
            <pc:sldMk cId="4215514722" sldId="4438"/>
            <ac:grpSpMk id="2" creationId="{3E9C56DF-2CD5-ED2B-0228-7E51FF6A57FF}"/>
          </ac:grpSpMkLst>
        </pc:grpChg>
        <pc:grpChg chg="add del mod">
          <ac:chgData name="Waye, Don" userId="67f3466f-248e-490c-8a2a-177302609cf4" providerId="ADAL" clId="{28BD32F4-FBC4-4238-9C8F-56652C333C1F}" dt="2024-11-13T16:17:08.512" v="544" actId="165"/>
          <ac:grpSpMkLst>
            <pc:docMk/>
            <pc:sldMk cId="4215514722" sldId="4438"/>
            <ac:grpSpMk id="5" creationId="{E5E14A81-7773-EFA6-EB56-011F0378E3B2}"/>
          </ac:grpSpMkLst>
        </pc:grpChg>
        <pc:grpChg chg="mod topLvl">
          <ac:chgData name="Waye, Don" userId="67f3466f-248e-490c-8a2a-177302609cf4" providerId="ADAL" clId="{28BD32F4-FBC4-4238-9C8F-56652C333C1F}" dt="2024-11-13T16:17:58.871" v="548" actId="164"/>
          <ac:grpSpMkLst>
            <pc:docMk/>
            <pc:sldMk cId="4215514722" sldId="4438"/>
            <ac:grpSpMk id="17" creationId="{2A74F2AF-AC11-C64B-315E-CF093F5B9919}"/>
          </ac:grpSpMkLst>
        </pc:grpChg>
        <pc:grpChg chg="mod topLvl">
          <ac:chgData name="Waye, Don" userId="67f3466f-248e-490c-8a2a-177302609cf4" providerId="ADAL" clId="{28BD32F4-FBC4-4238-9C8F-56652C333C1F}" dt="2024-11-13T16:18:07.984" v="549" actId="164"/>
          <ac:grpSpMkLst>
            <pc:docMk/>
            <pc:sldMk cId="4215514722" sldId="4438"/>
            <ac:grpSpMk id="32" creationId="{48EAD35B-D63D-1C8B-CB90-66B82F0D1D1C}"/>
          </ac:grpSpMkLst>
        </pc:grpChg>
        <pc:grpChg chg="add del mod">
          <ac:chgData name="Waye, Don" userId="67f3466f-248e-490c-8a2a-177302609cf4" providerId="ADAL" clId="{28BD32F4-FBC4-4238-9C8F-56652C333C1F}" dt="2024-11-13T15:09:04.470" v="511" actId="165"/>
          <ac:grpSpMkLst>
            <pc:docMk/>
            <pc:sldMk cId="4215514722" sldId="4438"/>
            <ac:grpSpMk id="50" creationId="{65B14702-B9F2-8AC0-9B3B-64034352D5E5}"/>
          </ac:grpSpMkLst>
        </pc:grpChg>
        <pc:grpChg chg="add del mod topLvl">
          <ac:chgData name="Waye, Don" userId="67f3466f-248e-490c-8a2a-177302609cf4" providerId="ADAL" clId="{28BD32F4-FBC4-4238-9C8F-56652C333C1F}" dt="2024-11-13T15:10:38.377" v="522" actId="165"/>
          <ac:grpSpMkLst>
            <pc:docMk/>
            <pc:sldMk cId="4215514722" sldId="4438"/>
            <ac:grpSpMk id="51" creationId="{05AD4F77-8788-C1F0-7D55-DF8B155B80ED}"/>
          </ac:grpSpMkLst>
        </pc:grpChg>
        <pc:grpChg chg="add del mod">
          <ac:chgData name="Waye, Don" userId="67f3466f-248e-490c-8a2a-177302609cf4" providerId="ADAL" clId="{28BD32F4-FBC4-4238-9C8F-56652C333C1F}" dt="2024-11-13T15:09:21.028" v="513" actId="165"/>
          <ac:grpSpMkLst>
            <pc:docMk/>
            <pc:sldMk cId="4215514722" sldId="4438"/>
            <ac:grpSpMk id="53" creationId="{0ACBFE29-3020-C0E5-FD8D-6BD1A7788F65}"/>
          </ac:grpSpMkLst>
        </pc:grpChg>
        <pc:grpChg chg="add del mod topLvl">
          <ac:chgData name="Waye, Don" userId="67f3466f-248e-490c-8a2a-177302609cf4" providerId="ADAL" clId="{28BD32F4-FBC4-4238-9C8F-56652C333C1F}" dt="2024-11-13T16:17:00.269" v="543" actId="165"/>
          <ac:grpSpMkLst>
            <pc:docMk/>
            <pc:sldMk cId="4215514722" sldId="4438"/>
            <ac:grpSpMk id="55" creationId="{D29EC278-F932-43A6-C280-C22B2D5F3FC4}"/>
          </ac:grpSpMkLst>
        </pc:grpChg>
        <pc:grpChg chg="add del mod">
          <ac:chgData name="Waye, Don" userId="67f3466f-248e-490c-8a2a-177302609cf4" providerId="ADAL" clId="{28BD32F4-FBC4-4238-9C8F-56652C333C1F}" dt="2024-11-13T15:12:23.551" v="530" actId="165"/>
          <ac:grpSpMkLst>
            <pc:docMk/>
            <pc:sldMk cId="4215514722" sldId="4438"/>
            <ac:grpSpMk id="56" creationId="{628C471D-D149-97FE-E47B-AF941F365755}"/>
          </ac:grpSpMkLst>
        </pc:grpChg>
        <pc:grpChg chg="add del mod">
          <ac:chgData name="Waye, Don" userId="67f3466f-248e-490c-8a2a-177302609cf4" providerId="ADAL" clId="{28BD32F4-FBC4-4238-9C8F-56652C333C1F}" dt="2024-11-13T16:16:47.137" v="542" actId="165"/>
          <ac:grpSpMkLst>
            <pc:docMk/>
            <pc:sldMk cId="4215514722" sldId="4438"/>
            <ac:grpSpMk id="57" creationId="{D95644E7-85CC-A45E-A3BC-F1961C8136E2}"/>
          </ac:grpSpMkLst>
        </pc:grpChg>
        <pc:grpChg chg="add mod">
          <ac:chgData name="Waye, Don" userId="67f3466f-248e-490c-8a2a-177302609cf4" providerId="ADAL" clId="{28BD32F4-FBC4-4238-9C8F-56652C333C1F}" dt="2024-11-13T16:17:49.889" v="547" actId="164"/>
          <ac:grpSpMkLst>
            <pc:docMk/>
            <pc:sldMk cId="4215514722" sldId="4438"/>
            <ac:grpSpMk id="58" creationId="{1022FBC6-17D6-39EC-E3F4-3B2AD97B5D46}"/>
          </ac:grpSpMkLst>
        </pc:grpChg>
        <pc:grpChg chg="add mod">
          <ac:chgData name="Waye, Don" userId="67f3466f-248e-490c-8a2a-177302609cf4" providerId="ADAL" clId="{28BD32F4-FBC4-4238-9C8F-56652C333C1F}" dt="2024-11-13T16:17:58.871" v="548" actId="164"/>
          <ac:grpSpMkLst>
            <pc:docMk/>
            <pc:sldMk cId="4215514722" sldId="4438"/>
            <ac:grpSpMk id="59" creationId="{D7546BC0-5A6D-138D-27DB-F99EE3BBA3AC}"/>
          </ac:grpSpMkLst>
        </pc:grpChg>
        <pc:grpChg chg="add mod">
          <ac:chgData name="Waye, Don" userId="67f3466f-248e-490c-8a2a-177302609cf4" providerId="ADAL" clId="{28BD32F4-FBC4-4238-9C8F-56652C333C1F}" dt="2024-11-13T16:18:07.984" v="549" actId="164"/>
          <ac:grpSpMkLst>
            <pc:docMk/>
            <pc:sldMk cId="4215514722" sldId="4438"/>
            <ac:grpSpMk id="60" creationId="{21962770-51D6-0378-193A-6106AD32CB39}"/>
          </ac:grpSpMkLst>
        </pc:grpChg>
        <pc:picChg chg="mod">
          <ac:chgData name="Waye, Don" userId="67f3466f-248e-490c-8a2a-177302609cf4" providerId="ADAL" clId="{28BD32F4-FBC4-4238-9C8F-56652C333C1F}" dt="2024-11-13T16:16:47.137" v="542" actId="165"/>
          <ac:picMkLst>
            <pc:docMk/>
            <pc:sldMk cId="4215514722" sldId="4438"/>
            <ac:picMk id="4" creationId="{B76D7878-5497-BC49-53B0-E9611A9F1B54}"/>
          </ac:picMkLst>
        </pc:picChg>
        <pc:picChg chg="add del mod">
          <ac:chgData name="Waye, Don" userId="67f3466f-248e-490c-8a2a-177302609cf4" providerId="ADAL" clId="{28BD32F4-FBC4-4238-9C8F-56652C333C1F}" dt="2024-11-13T18:58:03.589" v="1689" actId="478"/>
          <ac:picMkLst>
            <pc:docMk/>
            <pc:sldMk cId="4215514722" sldId="4438"/>
            <ac:picMk id="5" creationId="{13DD4E09-1F2E-B9E7-4F26-9668F3C745A8}"/>
          </ac:picMkLst>
        </pc:picChg>
        <pc:picChg chg="mod">
          <ac:chgData name="Waye, Don" userId="67f3466f-248e-490c-8a2a-177302609cf4" providerId="ADAL" clId="{28BD32F4-FBC4-4238-9C8F-56652C333C1F}" dt="2024-11-13T16:16:47.137" v="542" actId="165"/>
          <ac:picMkLst>
            <pc:docMk/>
            <pc:sldMk cId="4215514722" sldId="4438"/>
            <ac:picMk id="6" creationId="{E6A844BC-CF7A-4265-7B55-328DBB064FDF}"/>
          </ac:picMkLst>
        </pc:picChg>
        <pc:picChg chg="mod">
          <ac:chgData name="Waye, Don" userId="67f3466f-248e-490c-8a2a-177302609cf4" providerId="ADAL" clId="{28BD32F4-FBC4-4238-9C8F-56652C333C1F}" dt="2024-11-13T16:16:47.137" v="542" actId="165"/>
          <ac:picMkLst>
            <pc:docMk/>
            <pc:sldMk cId="4215514722" sldId="4438"/>
            <ac:picMk id="8" creationId="{3C23FE7E-756C-3CA0-7167-366F307EC5A6}"/>
          </ac:picMkLst>
        </pc:picChg>
        <pc:picChg chg="mod">
          <ac:chgData name="Waye, Don" userId="67f3466f-248e-490c-8a2a-177302609cf4" providerId="ADAL" clId="{28BD32F4-FBC4-4238-9C8F-56652C333C1F}" dt="2024-11-13T16:16:47.137" v="542" actId="165"/>
          <ac:picMkLst>
            <pc:docMk/>
            <pc:sldMk cId="4215514722" sldId="4438"/>
            <ac:picMk id="11" creationId="{82CEBD1E-BE27-D155-58B1-B69D4C340E67}"/>
          </ac:picMkLst>
        </pc:picChg>
        <pc:picChg chg="mod">
          <ac:chgData name="Waye, Don" userId="67f3466f-248e-490c-8a2a-177302609cf4" providerId="ADAL" clId="{28BD32F4-FBC4-4238-9C8F-56652C333C1F}" dt="2024-11-13T16:16:47.137" v="542" actId="165"/>
          <ac:picMkLst>
            <pc:docMk/>
            <pc:sldMk cId="4215514722" sldId="4438"/>
            <ac:picMk id="12" creationId="{BC40B96C-EDCD-E19D-A211-C91E4BBF9F28}"/>
          </ac:picMkLst>
        </pc:picChg>
        <pc:picChg chg="mod">
          <ac:chgData name="Waye, Don" userId="67f3466f-248e-490c-8a2a-177302609cf4" providerId="ADAL" clId="{28BD32F4-FBC4-4238-9C8F-56652C333C1F}" dt="2024-11-13T16:16:47.137" v="542" actId="165"/>
          <ac:picMkLst>
            <pc:docMk/>
            <pc:sldMk cId="4215514722" sldId="4438"/>
            <ac:picMk id="13" creationId="{0AE09B06-6835-4693-21DE-4BAE67DD2FB3}"/>
          </ac:picMkLst>
        </pc:picChg>
        <pc:picChg chg="mod">
          <ac:chgData name="Waye, Don" userId="67f3466f-248e-490c-8a2a-177302609cf4" providerId="ADAL" clId="{28BD32F4-FBC4-4238-9C8F-56652C333C1F}" dt="2024-11-13T16:16:47.137" v="542" actId="165"/>
          <ac:picMkLst>
            <pc:docMk/>
            <pc:sldMk cId="4215514722" sldId="4438"/>
            <ac:picMk id="14" creationId="{FE37C8C1-13B0-E2B4-F269-C159AF7C7BD4}"/>
          </ac:picMkLst>
        </pc:picChg>
        <pc:picChg chg="mod">
          <ac:chgData name="Waye, Don" userId="67f3466f-248e-490c-8a2a-177302609cf4" providerId="ADAL" clId="{28BD32F4-FBC4-4238-9C8F-56652C333C1F}" dt="2024-11-13T16:16:47.137" v="542" actId="165"/>
          <ac:picMkLst>
            <pc:docMk/>
            <pc:sldMk cId="4215514722" sldId="4438"/>
            <ac:picMk id="15" creationId="{1E2B3D41-8E55-0054-3FDE-E275B4598108}"/>
          </ac:picMkLst>
        </pc:picChg>
        <pc:picChg chg="mod">
          <ac:chgData name="Waye, Don" userId="67f3466f-248e-490c-8a2a-177302609cf4" providerId="ADAL" clId="{28BD32F4-FBC4-4238-9C8F-56652C333C1F}" dt="2024-11-13T16:16:47.137" v="542" actId="165"/>
          <ac:picMkLst>
            <pc:docMk/>
            <pc:sldMk cId="4215514722" sldId="4438"/>
            <ac:picMk id="16" creationId="{415C9F4D-3263-E572-E3C0-4013364AFF97}"/>
          </ac:picMkLst>
        </pc:picChg>
        <pc:picChg chg="mod">
          <ac:chgData name="Waye, Don" userId="67f3466f-248e-490c-8a2a-177302609cf4" providerId="ADAL" clId="{28BD32F4-FBC4-4238-9C8F-56652C333C1F}" dt="2024-11-13T16:17:00.269" v="543" actId="165"/>
          <ac:picMkLst>
            <pc:docMk/>
            <pc:sldMk cId="4215514722" sldId="4438"/>
            <ac:picMk id="18" creationId="{E9245B8D-1242-1EE9-B33D-46DD208328DD}"/>
          </ac:picMkLst>
        </pc:picChg>
        <pc:picChg chg="mod">
          <ac:chgData name="Waye, Don" userId="67f3466f-248e-490c-8a2a-177302609cf4" providerId="ADAL" clId="{28BD32F4-FBC4-4238-9C8F-56652C333C1F}" dt="2024-11-13T16:17:00.269" v="543" actId="165"/>
          <ac:picMkLst>
            <pc:docMk/>
            <pc:sldMk cId="4215514722" sldId="4438"/>
            <ac:picMk id="19" creationId="{029023FB-08B0-1CFD-8E9C-F500F28F5CA5}"/>
          </ac:picMkLst>
        </pc:picChg>
        <pc:picChg chg="mod">
          <ac:chgData name="Waye, Don" userId="67f3466f-248e-490c-8a2a-177302609cf4" providerId="ADAL" clId="{28BD32F4-FBC4-4238-9C8F-56652C333C1F}" dt="2024-11-13T16:17:00.269" v="543" actId="165"/>
          <ac:picMkLst>
            <pc:docMk/>
            <pc:sldMk cId="4215514722" sldId="4438"/>
            <ac:picMk id="20" creationId="{33B0BA1A-E873-8145-E938-5A2A462476E7}"/>
          </ac:picMkLst>
        </pc:picChg>
        <pc:picChg chg="mod">
          <ac:chgData name="Waye, Don" userId="67f3466f-248e-490c-8a2a-177302609cf4" providerId="ADAL" clId="{28BD32F4-FBC4-4238-9C8F-56652C333C1F}" dt="2024-11-13T16:17:00.269" v="543" actId="165"/>
          <ac:picMkLst>
            <pc:docMk/>
            <pc:sldMk cId="4215514722" sldId="4438"/>
            <ac:picMk id="21" creationId="{2B845EBF-0AAE-2527-0086-BE005490790E}"/>
          </ac:picMkLst>
        </pc:picChg>
        <pc:picChg chg="mod">
          <ac:chgData name="Waye, Don" userId="67f3466f-248e-490c-8a2a-177302609cf4" providerId="ADAL" clId="{28BD32F4-FBC4-4238-9C8F-56652C333C1F}" dt="2024-11-13T16:17:00.269" v="543" actId="165"/>
          <ac:picMkLst>
            <pc:docMk/>
            <pc:sldMk cId="4215514722" sldId="4438"/>
            <ac:picMk id="22" creationId="{0CC6889F-287B-2719-884C-9CF2BFB8A0A5}"/>
          </ac:picMkLst>
        </pc:picChg>
        <pc:picChg chg="mod">
          <ac:chgData name="Waye, Don" userId="67f3466f-248e-490c-8a2a-177302609cf4" providerId="ADAL" clId="{28BD32F4-FBC4-4238-9C8F-56652C333C1F}" dt="2024-11-13T16:17:00.269" v="543" actId="165"/>
          <ac:picMkLst>
            <pc:docMk/>
            <pc:sldMk cId="4215514722" sldId="4438"/>
            <ac:picMk id="23" creationId="{0AED23A5-FA76-1C83-5832-677170598A6A}"/>
          </ac:picMkLst>
        </pc:picChg>
        <pc:picChg chg="mod">
          <ac:chgData name="Waye, Don" userId="67f3466f-248e-490c-8a2a-177302609cf4" providerId="ADAL" clId="{28BD32F4-FBC4-4238-9C8F-56652C333C1F}" dt="2024-11-13T16:17:00.269" v="543" actId="165"/>
          <ac:picMkLst>
            <pc:docMk/>
            <pc:sldMk cId="4215514722" sldId="4438"/>
            <ac:picMk id="24" creationId="{25D92331-8D3A-66C7-906A-277604250455}"/>
          </ac:picMkLst>
        </pc:picChg>
        <pc:picChg chg="mod">
          <ac:chgData name="Waye, Don" userId="67f3466f-248e-490c-8a2a-177302609cf4" providerId="ADAL" clId="{28BD32F4-FBC4-4238-9C8F-56652C333C1F}" dt="2024-11-13T16:17:00.269" v="543" actId="165"/>
          <ac:picMkLst>
            <pc:docMk/>
            <pc:sldMk cId="4215514722" sldId="4438"/>
            <ac:picMk id="25" creationId="{3D288AAD-2979-6164-A2C5-ABA5D156F1D3}"/>
          </ac:picMkLst>
        </pc:picChg>
        <pc:picChg chg="mod">
          <ac:chgData name="Waye, Don" userId="67f3466f-248e-490c-8a2a-177302609cf4" providerId="ADAL" clId="{28BD32F4-FBC4-4238-9C8F-56652C333C1F}" dt="2024-11-13T16:17:00.269" v="543" actId="165"/>
          <ac:picMkLst>
            <pc:docMk/>
            <pc:sldMk cId="4215514722" sldId="4438"/>
            <ac:picMk id="26" creationId="{6A285723-949E-04C0-0F90-D019DAE0B4CA}"/>
          </ac:picMkLst>
        </pc:picChg>
        <pc:picChg chg="mod">
          <ac:chgData name="Waye, Don" userId="67f3466f-248e-490c-8a2a-177302609cf4" providerId="ADAL" clId="{28BD32F4-FBC4-4238-9C8F-56652C333C1F}" dt="2024-11-13T16:17:00.269" v="543" actId="165"/>
          <ac:picMkLst>
            <pc:docMk/>
            <pc:sldMk cId="4215514722" sldId="4438"/>
            <ac:picMk id="27" creationId="{CE3BE38F-CE0E-2050-09FA-94B01AAF7FCC}"/>
          </ac:picMkLst>
        </pc:picChg>
        <pc:picChg chg="mod">
          <ac:chgData name="Waye, Don" userId="67f3466f-248e-490c-8a2a-177302609cf4" providerId="ADAL" clId="{28BD32F4-FBC4-4238-9C8F-56652C333C1F}" dt="2024-11-13T16:17:08.512" v="544" actId="165"/>
          <ac:picMkLst>
            <pc:docMk/>
            <pc:sldMk cId="4215514722" sldId="4438"/>
            <ac:picMk id="33" creationId="{B1EC02E5-9504-D34E-460E-D370BD3A1551}"/>
          </ac:picMkLst>
        </pc:picChg>
        <pc:picChg chg="mod">
          <ac:chgData name="Waye, Don" userId="67f3466f-248e-490c-8a2a-177302609cf4" providerId="ADAL" clId="{28BD32F4-FBC4-4238-9C8F-56652C333C1F}" dt="2024-11-13T16:17:08.512" v="544" actId="165"/>
          <ac:picMkLst>
            <pc:docMk/>
            <pc:sldMk cId="4215514722" sldId="4438"/>
            <ac:picMk id="34" creationId="{2B736905-954B-56FD-8EA5-D9E73E6363EF}"/>
          </ac:picMkLst>
        </pc:picChg>
        <pc:picChg chg="mod">
          <ac:chgData name="Waye, Don" userId="67f3466f-248e-490c-8a2a-177302609cf4" providerId="ADAL" clId="{28BD32F4-FBC4-4238-9C8F-56652C333C1F}" dt="2024-11-13T16:17:08.512" v="544" actId="165"/>
          <ac:picMkLst>
            <pc:docMk/>
            <pc:sldMk cId="4215514722" sldId="4438"/>
            <ac:picMk id="35" creationId="{41216E47-A4A9-A76B-7C1C-C1CC746C28D6}"/>
          </ac:picMkLst>
        </pc:picChg>
        <pc:picChg chg="mod">
          <ac:chgData name="Waye, Don" userId="67f3466f-248e-490c-8a2a-177302609cf4" providerId="ADAL" clId="{28BD32F4-FBC4-4238-9C8F-56652C333C1F}" dt="2024-11-13T16:17:08.512" v="544" actId="165"/>
          <ac:picMkLst>
            <pc:docMk/>
            <pc:sldMk cId="4215514722" sldId="4438"/>
            <ac:picMk id="36" creationId="{DEEA579F-F749-32C6-DD77-67B0CC45048E}"/>
          </ac:picMkLst>
        </pc:picChg>
        <pc:picChg chg="mod">
          <ac:chgData name="Waye, Don" userId="67f3466f-248e-490c-8a2a-177302609cf4" providerId="ADAL" clId="{28BD32F4-FBC4-4238-9C8F-56652C333C1F}" dt="2024-11-13T16:17:08.512" v="544" actId="165"/>
          <ac:picMkLst>
            <pc:docMk/>
            <pc:sldMk cId="4215514722" sldId="4438"/>
            <ac:picMk id="37" creationId="{3D99C3BE-BD10-9AFC-1C48-355B49F11CCC}"/>
          </ac:picMkLst>
        </pc:picChg>
        <pc:picChg chg="mod">
          <ac:chgData name="Waye, Don" userId="67f3466f-248e-490c-8a2a-177302609cf4" providerId="ADAL" clId="{28BD32F4-FBC4-4238-9C8F-56652C333C1F}" dt="2024-11-13T16:17:08.512" v="544" actId="165"/>
          <ac:picMkLst>
            <pc:docMk/>
            <pc:sldMk cId="4215514722" sldId="4438"/>
            <ac:picMk id="38" creationId="{B5A45689-8EB7-3350-672E-2DA775109658}"/>
          </ac:picMkLst>
        </pc:picChg>
        <pc:picChg chg="mod">
          <ac:chgData name="Waye, Don" userId="67f3466f-248e-490c-8a2a-177302609cf4" providerId="ADAL" clId="{28BD32F4-FBC4-4238-9C8F-56652C333C1F}" dt="2024-11-13T16:17:08.512" v="544" actId="165"/>
          <ac:picMkLst>
            <pc:docMk/>
            <pc:sldMk cId="4215514722" sldId="4438"/>
            <ac:picMk id="39" creationId="{2D1A16FC-3EE6-C7A5-6570-65ABEEFA5482}"/>
          </ac:picMkLst>
        </pc:picChg>
        <pc:picChg chg="mod">
          <ac:chgData name="Waye, Don" userId="67f3466f-248e-490c-8a2a-177302609cf4" providerId="ADAL" clId="{28BD32F4-FBC4-4238-9C8F-56652C333C1F}" dt="2024-11-13T16:17:08.512" v="544" actId="165"/>
          <ac:picMkLst>
            <pc:docMk/>
            <pc:sldMk cId="4215514722" sldId="4438"/>
            <ac:picMk id="40" creationId="{7C985FD4-0229-3902-038D-E7F373060D76}"/>
          </ac:picMkLst>
        </pc:picChg>
        <pc:picChg chg="mod">
          <ac:chgData name="Waye, Don" userId="67f3466f-248e-490c-8a2a-177302609cf4" providerId="ADAL" clId="{28BD32F4-FBC4-4238-9C8F-56652C333C1F}" dt="2024-11-13T16:17:08.512" v="544" actId="165"/>
          <ac:picMkLst>
            <pc:docMk/>
            <pc:sldMk cId="4215514722" sldId="4438"/>
            <ac:picMk id="41" creationId="{C8F626EE-BA4C-BC68-179B-B9F4AB4EB93E}"/>
          </ac:picMkLst>
        </pc:picChg>
        <pc:picChg chg="mod">
          <ac:chgData name="Waye, Don" userId="67f3466f-248e-490c-8a2a-177302609cf4" providerId="ADAL" clId="{28BD32F4-FBC4-4238-9C8F-56652C333C1F}" dt="2024-11-13T16:17:08.512" v="544" actId="165"/>
          <ac:picMkLst>
            <pc:docMk/>
            <pc:sldMk cId="4215514722" sldId="4438"/>
            <ac:picMk id="42" creationId="{8FFD243D-FE26-899A-E7D1-458330DA1990}"/>
          </ac:picMkLst>
        </pc:picChg>
        <pc:cxnChg chg="mod">
          <ac:chgData name="Waye, Don" userId="67f3466f-248e-490c-8a2a-177302609cf4" providerId="ADAL" clId="{28BD32F4-FBC4-4238-9C8F-56652C333C1F}" dt="2024-11-13T16:17:00.269" v="543" actId="165"/>
          <ac:cxnSpMkLst>
            <pc:docMk/>
            <pc:sldMk cId="4215514722" sldId="4438"/>
            <ac:cxnSpMk id="28" creationId="{27B24E6A-BC7E-7F4D-7D36-83AFB6E4540B}"/>
          </ac:cxnSpMkLst>
        </pc:cxnChg>
        <pc:cxnChg chg="mod">
          <ac:chgData name="Waye, Don" userId="67f3466f-248e-490c-8a2a-177302609cf4" providerId="ADAL" clId="{28BD32F4-FBC4-4238-9C8F-56652C333C1F}" dt="2024-11-13T16:17:00.269" v="543" actId="165"/>
          <ac:cxnSpMkLst>
            <pc:docMk/>
            <pc:sldMk cId="4215514722" sldId="4438"/>
            <ac:cxnSpMk id="29" creationId="{F1FB7B07-5B4E-F6DA-BD10-C85F819CD4C1}"/>
          </ac:cxnSpMkLst>
        </pc:cxnChg>
        <pc:cxnChg chg="mod">
          <ac:chgData name="Waye, Don" userId="67f3466f-248e-490c-8a2a-177302609cf4" providerId="ADAL" clId="{28BD32F4-FBC4-4238-9C8F-56652C333C1F}" dt="2024-11-13T16:17:00.269" v="543" actId="165"/>
          <ac:cxnSpMkLst>
            <pc:docMk/>
            <pc:sldMk cId="4215514722" sldId="4438"/>
            <ac:cxnSpMk id="30" creationId="{36F98DDC-2651-47A2-E290-4DD11E207B2D}"/>
          </ac:cxnSpMkLst>
        </pc:cxnChg>
        <pc:cxnChg chg="mod">
          <ac:chgData name="Waye, Don" userId="67f3466f-248e-490c-8a2a-177302609cf4" providerId="ADAL" clId="{28BD32F4-FBC4-4238-9C8F-56652C333C1F}" dt="2024-11-13T16:17:00.269" v="543" actId="165"/>
          <ac:cxnSpMkLst>
            <pc:docMk/>
            <pc:sldMk cId="4215514722" sldId="4438"/>
            <ac:cxnSpMk id="31" creationId="{9EE74B21-4EEC-6A3C-40ED-6D0EB80988B9}"/>
          </ac:cxnSpMkLst>
        </pc:cxnChg>
        <pc:cxnChg chg="mod">
          <ac:chgData name="Waye, Don" userId="67f3466f-248e-490c-8a2a-177302609cf4" providerId="ADAL" clId="{28BD32F4-FBC4-4238-9C8F-56652C333C1F}" dt="2024-11-13T16:17:08.512" v="544" actId="165"/>
          <ac:cxnSpMkLst>
            <pc:docMk/>
            <pc:sldMk cId="4215514722" sldId="4438"/>
            <ac:cxnSpMk id="43" creationId="{0DBC5A9C-DA34-03F6-3BA5-52430816ED68}"/>
          </ac:cxnSpMkLst>
        </pc:cxnChg>
        <pc:cxnChg chg="mod">
          <ac:chgData name="Waye, Don" userId="67f3466f-248e-490c-8a2a-177302609cf4" providerId="ADAL" clId="{28BD32F4-FBC4-4238-9C8F-56652C333C1F}" dt="2024-11-13T16:17:08.512" v="544" actId="165"/>
          <ac:cxnSpMkLst>
            <pc:docMk/>
            <pc:sldMk cId="4215514722" sldId="4438"/>
            <ac:cxnSpMk id="44" creationId="{0F59ED54-7A27-0ED9-B7C0-C0BEF9928CF1}"/>
          </ac:cxnSpMkLst>
        </pc:cxnChg>
        <pc:cxnChg chg="mod">
          <ac:chgData name="Waye, Don" userId="67f3466f-248e-490c-8a2a-177302609cf4" providerId="ADAL" clId="{28BD32F4-FBC4-4238-9C8F-56652C333C1F}" dt="2024-11-13T16:17:08.512" v="544" actId="165"/>
          <ac:cxnSpMkLst>
            <pc:docMk/>
            <pc:sldMk cId="4215514722" sldId="4438"/>
            <ac:cxnSpMk id="45" creationId="{1FE6E941-829F-448B-D575-5183DE19E9A2}"/>
          </ac:cxnSpMkLst>
        </pc:cxnChg>
        <pc:cxnChg chg="mod">
          <ac:chgData name="Waye, Don" userId="67f3466f-248e-490c-8a2a-177302609cf4" providerId="ADAL" clId="{28BD32F4-FBC4-4238-9C8F-56652C333C1F}" dt="2024-11-13T16:17:08.512" v="544" actId="165"/>
          <ac:cxnSpMkLst>
            <pc:docMk/>
            <pc:sldMk cId="4215514722" sldId="4438"/>
            <ac:cxnSpMk id="46" creationId="{7915B91D-03B3-C773-E79D-8D29C4BD07ED}"/>
          </ac:cxnSpMkLst>
        </pc:cxnChg>
        <pc:extLst>
          <p:ext xmlns:p="http://schemas.openxmlformats.org/presentationml/2006/main" uri="{D6D511B9-2390-475A-947B-AFAB55BFBCF1}">
            <pc226:cmChg xmlns:pc226="http://schemas.microsoft.com/office/powerpoint/2022/06/main/command" chg="">
              <pc226:chgData name="Waye, Don" userId="67f3466f-248e-490c-8a2a-177302609cf4" providerId="ADAL" clId="{28BD32F4-FBC4-4238-9C8F-56652C333C1F}" dt="2024-11-13T22:03:34.133" v="2697"/>
              <pc2:cmMkLst xmlns:pc2="http://schemas.microsoft.com/office/powerpoint/2019/9/main/command">
                <pc:docMk/>
                <pc:sldMk cId="4215514722" sldId="4438"/>
                <pc2:cmMk id="{0CD37F88-6B3B-4EAA-93CD-0A340114B9C6}"/>
              </pc2:cmMkLst>
              <pc226:cmRplyChg chg="add mod">
                <pc226:chgData name="Waye, Don" userId="67f3466f-248e-490c-8a2a-177302609cf4" providerId="ADAL" clId="{28BD32F4-FBC4-4238-9C8F-56652C333C1F}" dt="2024-11-13T18:35:00.679" v="1501"/>
                <pc2:cmRplyMkLst xmlns:pc2="http://schemas.microsoft.com/office/powerpoint/2019/9/main/command">
                  <pc:docMk/>
                  <pc:sldMk cId="4215514722" sldId="4438"/>
                  <pc2:cmMk id="{0CD37F88-6B3B-4EAA-93CD-0A340114B9C6}"/>
                  <pc2:cmRplyMk id="{49997E20-035F-4EE0-98E4-DE64E56E7282}"/>
                </pc2:cmRplyMkLst>
              </pc226:cmRplyChg>
              <pc226:cmRplyChg chg="add mod">
                <pc226:chgData name="Waye, Don" userId="67f3466f-248e-490c-8a2a-177302609cf4" providerId="ADAL" clId="{28BD32F4-FBC4-4238-9C8F-56652C333C1F}" dt="2024-11-13T18:57:52.719" v="1688"/>
                <pc2:cmRplyMkLst xmlns:pc2="http://schemas.microsoft.com/office/powerpoint/2019/9/main/command">
                  <pc:docMk/>
                  <pc:sldMk cId="4215514722" sldId="4438"/>
                  <pc2:cmMk id="{0CD37F88-6B3B-4EAA-93CD-0A340114B9C6}"/>
                  <pc2:cmRplyMk id="{32F93BBD-781B-43FB-85C5-5E283D11FAE6}"/>
                </pc2:cmRplyMkLst>
              </pc226:cmRplyChg>
              <pc226:cmRplyChg chg="add mod">
                <pc226:chgData name="Waye, Don" userId="67f3466f-248e-490c-8a2a-177302609cf4" providerId="ADAL" clId="{28BD32F4-FBC4-4238-9C8F-56652C333C1F}" dt="2024-11-13T22:03:34.133" v="2697"/>
                <pc2:cmRplyMkLst xmlns:pc2="http://schemas.microsoft.com/office/powerpoint/2019/9/main/command">
                  <pc:docMk/>
                  <pc:sldMk cId="4215514722" sldId="4438"/>
                  <pc2:cmMk id="{0CD37F88-6B3B-4EAA-93CD-0A340114B9C6}"/>
                  <pc2:cmRplyMk id="{50EAF0BD-786D-4E33-950F-C5609F7ABAC5}"/>
                </pc2:cmRplyMkLst>
              </pc226:cmRplyChg>
            </pc226:cmChg>
          </p:ext>
        </pc:extLst>
      </pc:sldChg>
      <pc:sldMasterChg chg="delSldLayout">
        <pc:chgData name="Waye, Don" userId="67f3466f-248e-490c-8a2a-177302609cf4" providerId="ADAL" clId="{28BD32F4-FBC4-4238-9C8F-56652C333C1F}" dt="2024-11-13T17:23:47.388" v="550" actId="47"/>
        <pc:sldMasterMkLst>
          <pc:docMk/>
          <pc:sldMasterMk cId="2866046469" sldId="2147483648"/>
        </pc:sldMasterMkLst>
        <pc:sldLayoutChg chg="del">
          <pc:chgData name="Waye, Don" userId="67f3466f-248e-490c-8a2a-177302609cf4" providerId="ADAL" clId="{28BD32F4-FBC4-4238-9C8F-56652C333C1F}" dt="2024-11-13T17:23:47.388" v="550" actId="47"/>
          <pc:sldLayoutMkLst>
            <pc:docMk/>
            <pc:sldMasterMk cId="2866046469" sldId="2147483648"/>
            <pc:sldLayoutMk cId="2637117003" sldId="2147483656"/>
          </pc:sldLayoutMkLst>
        </pc:sldLayoutChg>
      </pc:sldMasterChg>
    </pc:docChg>
  </pc:docChgLst>
  <pc:docChgLst>
    <pc:chgData name="Souders, Alison" userId="S::souders.alison@epa.gov::f49a948f-9bd2-40d5-8623-500b2ef6426c" providerId="AD" clId="Web-{E1BEDE00-5030-62B2-CB25-F8524A53D5B0}"/>
    <pc:docChg chg="mod">
      <pc:chgData name="Souders, Alison" userId="S::souders.alison@epa.gov::f49a948f-9bd2-40d5-8623-500b2ef6426c" providerId="AD" clId="Web-{E1BEDE00-5030-62B2-CB25-F8524A53D5B0}" dt="2024-11-13T20:12:24.609" v="0"/>
      <pc:docMkLst>
        <pc:docMk/>
      </pc:docMkLst>
    </pc:docChg>
  </pc:docChgLst>
  <pc:docChgLst>
    <pc:chgData name="Lerner, Jeffrey" userId="S::lerner.jeffrey@epa.gov::a0ef8d15-48e8-48c9-8678-6dc80345080e" providerId="AD" clId="Web-{F6CC12CA-E146-E3E9-A5CA-BC59628972DA}"/>
    <pc:docChg chg="mod delSld modSld">
      <pc:chgData name="Lerner, Jeffrey" userId="S::lerner.jeffrey@epa.gov::a0ef8d15-48e8-48c9-8678-6dc80345080e" providerId="AD" clId="Web-{F6CC12CA-E146-E3E9-A5CA-BC59628972DA}" dt="2024-11-14T16:53:42.461" v="3"/>
      <pc:docMkLst>
        <pc:docMk/>
      </pc:docMkLst>
      <pc:sldChg chg="delSp">
        <pc:chgData name="Lerner, Jeffrey" userId="S::lerner.jeffrey@epa.gov::a0ef8d15-48e8-48c9-8678-6dc80345080e" providerId="AD" clId="Web-{F6CC12CA-E146-E3E9-A5CA-BC59628972DA}" dt="2024-11-14T16:53:42.461" v="3"/>
        <pc:sldMkLst>
          <pc:docMk/>
          <pc:sldMk cId="2550953984" sldId="4437"/>
        </pc:sldMkLst>
        <pc:spChg chg="del">
          <ac:chgData name="Lerner, Jeffrey" userId="S::lerner.jeffrey@epa.gov::a0ef8d15-48e8-48c9-8678-6dc80345080e" providerId="AD" clId="Web-{F6CC12CA-E146-E3E9-A5CA-BC59628972DA}" dt="2024-11-14T16:53:42.461" v="3"/>
          <ac:spMkLst>
            <pc:docMk/>
            <pc:sldMk cId="2550953984" sldId="4437"/>
            <ac:spMk id="7" creationId="{F0ED7CCA-2B65-3266-082A-7283F7EA5738}"/>
          </ac:spMkLst>
        </pc:spChg>
        <pc:picChg chg="del">
          <ac:chgData name="Lerner, Jeffrey" userId="S::lerner.jeffrey@epa.gov::a0ef8d15-48e8-48c9-8678-6dc80345080e" providerId="AD" clId="Web-{F6CC12CA-E146-E3E9-A5CA-BC59628972DA}" dt="2024-11-14T16:53:38.570" v="2"/>
          <ac:picMkLst>
            <pc:docMk/>
            <pc:sldMk cId="2550953984" sldId="4437"/>
            <ac:picMk id="5" creationId="{1C575C5C-C109-E61E-9CF5-46D80277F6EE}"/>
          </ac:picMkLst>
        </pc:picChg>
      </pc:sldChg>
      <pc:sldChg chg="del">
        <pc:chgData name="Lerner, Jeffrey" userId="S::lerner.jeffrey@epa.gov::a0ef8d15-48e8-48c9-8678-6dc80345080e" providerId="AD" clId="Web-{F6CC12CA-E146-E3E9-A5CA-BC59628972DA}" dt="2024-11-14T16:36:35.588" v="1"/>
        <pc:sldMkLst>
          <pc:docMk/>
          <pc:sldMk cId="4215514722" sldId="4438"/>
        </pc:sldMkLst>
      </pc:sldChg>
    </pc:docChg>
  </pc:docChgLst>
  <pc:docChgLst>
    <pc:chgData name="Waye, Don" userId="67f3466f-248e-490c-8a2a-177302609cf4" providerId="ADAL" clId="{ACC526A0-028E-4D03-A9B3-DD07794C4B28}"/>
    <pc:docChg chg="undo custSel addSld delSld modSld sldOrd">
      <pc:chgData name="Waye, Don" userId="67f3466f-248e-490c-8a2a-177302609cf4" providerId="ADAL" clId="{ACC526A0-028E-4D03-A9B3-DD07794C4B28}" dt="2024-11-09T16:54:15.527" v="1307"/>
      <pc:docMkLst>
        <pc:docMk/>
      </pc:docMkLst>
      <pc:sldChg chg="del ord">
        <pc:chgData name="Waye, Don" userId="67f3466f-248e-490c-8a2a-177302609cf4" providerId="ADAL" clId="{ACC526A0-028E-4D03-A9B3-DD07794C4B28}" dt="2024-11-09T16:01:33.218" v="214" actId="47"/>
        <pc:sldMkLst>
          <pc:docMk/>
          <pc:sldMk cId="108669337" sldId="257"/>
        </pc:sldMkLst>
      </pc:sldChg>
      <pc:sldChg chg="add ord">
        <pc:chgData name="Waye, Don" userId="67f3466f-248e-490c-8a2a-177302609cf4" providerId="ADAL" clId="{ACC526A0-028E-4D03-A9B3-DD07794C4B28}" dt="2024-11-09T16:53:07.441" v="1299"/>
        <pc:sldMkLst>
          <pc:docMk/>
          <pc:sldMk cId="3198187296" sldId="757"/>
        </pc:sldMkLst>
      </pc:sldChg>
      <pc:sldChg chg="del">
        <pc:chgData name="Waye, Don" userId="67f3466f-248e-490c-8a2a-177302609cf4" providerId="ADAL" clId="{ACC526A0-028E-4D03-A9B3-DD07794C4B28}" dt="2024-11-09T15:30:51.855" v="15" actId="2696"/>
        <pc:sldMkLst>
          <pc:docMk/>
          <pc:sldMk cId="4261546900" sldId="757"/>
        </pc:sldMkLst>
      </pc:sldChg>
      <pc:sldChg chg="del">
        <pc:chgData name="Waye, Don" userId="67f3466f-248e-490c-8a2a-177302609cf4" providerId="ADAL" clId="{ACC526A0-028E-4D03-A9B3-DD07794C4B28}" dt="2024-11-09T16:51:44.113" v="1295" actId="47"/>
        <pc:sldMkLst>
          <pc:docMk/>
          <pc:sldMk cId="1764551222" sldId="761"/>
        </pc:sldMkLst>
      </pc:sldChg>
      <pc:sldChg chg="add del">
        <pc:chgData name="Waye, Don" userId="67f3466f-248e-490c-8a2a-177302609cf4" providerId="ADAL" clId="{ACC526A0-028E-4D03-A9B3-DD07794C4B28}" dt="2024-11-09T16:51:59.068" v="1296" actId="47"/>
        <pc:sldMkLst>
          <pc:docMk/>
          <pc:sldMk cId="3587426358" sldId="763"/>
        </pc:sldMkLst>
      </pc:sldChg>
      <pc:sldChg chg="del">
        <pc:chgData name="Waye, Don" userId="67f3466f-248e-490c-8a2a-177302609cf4" providerId="ADAL" clId="{ACC526A0-028E-4D03-A9B3-DD07794C4B28}" dt="2024-11-09T16:51:21.813" v="1294" actId="47"/>
        <pc:sldMkLst>
          <pc:docMk/>
          <pc:sldMk cId="1435327837" sldId="803"/>
        </pc:sldMkLst>
      </pc:sldChg>
      <pc:sldChg chg="del">
        <pc:chgData name="Waye, Don" userId="67f3466f-248e-490c-8a2a-177302609cf4" providerId="ADAL" clId="{ACC526A0-028E-4D03-A9B3-DD07794C4B28}" dt="2024-11-09T15:30:51.855" v="15" actId="2696"/>
        <pc:sldMkLst>
          <pc:docMk/>
          <pc:sldMk cId="2514985184" sldId="808"/>
        </pc:sldMkLst>
      </pc:sldChg>
      <pc:sldChg chg="add ord">
        <pc:chgData name="Waye, Don" userId="67f3466f-248e-490c-8a2a-177302609cf4" providerId="ADAL" clId="{ACC526A0-028E-4D03-A9B3-DD07794C4B28}" dt="2024-11-09T16:54:15.527" v="1307"/>
        <pc:sldMkLst>
          <pc:docMk/>
          <pc:sldMk cId="3690771620" sldId="808"/>
        </pc:sldMkLst>
      </pc:sldChg>
      <pc:sldChg chg="del">
        <pc:chgData name="Waye, Don" userId="67f3466f-248e-490c-8a2a-177302609cf4" providerId="ADAL" clId="{ACC526A0-028E-4D03-A9B3-DD07794C4B28}" dt="2024-11-09T16:51:21.813" v="1294" actId="47"/>
        <pc:sldMkLst>
          <pc:docMk/>
          <pc:sldMk cId="4092527767" sldId="810"/>
        </pc:sldMkLst>
      </pc:sldChg>
      <pc:sldChg chg="add del">
        <pc:chgData name="Waye, Don" userId="67f3466f-248e-490c-8a2a-177302609cf4" providerId="ADAL" clId="{ACC526A0-028E-4D03-A9B3-DD07794C4B28}" dt="2024-11-09T16:51:59.068" v="1296" actId="47"/>
        <pc:sldMkLst>
          <pc:docMk/>
          <pc:sldMk cId="2915692080" sldId="813"/>
        </pc:sldMkLst>
      </pc:sldChg>
      <pc:sldChg chg="del">
        <pc:chgData name="Waye, Don" userId="67f3466f-248e-490c-8a2a-177302609cf4" providerId="ADAL" clId="{ACC526A0-028E-4D03-A9B3-DD07794C4B28}" dt="2024-11-09T15:30:51.855" v="15" actId="2696"/>
        <pc:sldMkLst>
          <pc:docMk/>
          <pc:sldMk cId="3803584955" sldId="813"/>
        </pc:sldMkLst>
      </pc:sldChg>
      <pc:sldChg chg="del">
        <pc:chgData name="Waye, Don" userId="67f3466f-248e-490c-8a2a-177302609cf4" providerId="ADAL" clId="{ACC526A0-028E-4D03-A9B3-DD07794C4B28}" dt="2024-11-09T16:51:21.813" v="1294" actId="47"/>
        <pc:sldMkLst>
          <pc:docMk/>
          <pc:sldMk cId="2514262805" sldId="820"/>
        </pc:sldMkLst>
      </pc:sldChg>
      <pc:sldChg chg="del">
        <pc:chgData name="Waye, Don" userId="67f3466f-248e-490c-8a2a-177302609cf4" providerId="ADAL" clId="{ACC526A0-028E-4D03-A9B3-DD07794C4B28}" dt="2024-11-09T16:51:21.813" v="1294" actId="47"/>
        <pc:sldMkLst>
          <pc:docMk/>
          <pc:sldMk cId="1180623755" sldId="824"/>
        </pc:sldMkLst>
      </pc:sldChg>
      <pc:sldChg chg="add del">
        <pc:chgData name="Waye, Don" userId="67f3466f-248e-490c-8a2a-177302609cf4" providerId="ADAL" clId="{ACC526A0-028E-4D03-A9B3-DD07794C4B28}" dt="2024-11-09T16:53:21.206" v="1300" actId="47"/>
        <pc:sldMkLst>
          <pc:docMk/>
          <pc:sldMk cId="371201522" sldId="827"/>
        </pc:sldMkLst>
      </pc:sldChg>
      <pc:sldChg chg="del">
        <pc:chgData name="Waye, Don" userId="67f3466f-248e-490c-8a2a-177302609cf4" providerId="ADAL" clId="{ACC526A0-028E-4D03-A9B3-DD07794C4B28}" dt="2024-11-09T15:30:51.855" v="15" actId="2696"/>
        <pc:sldMkLst>
          <pc:docMk/>
          <pc:sldMk cId="4258343916" sldId="827"/>
        </pc:sldMkLst>
      </pc:sldChg>
      <pc:sldChg chg="del">
        <pc:chgData name="Waye, Don" userId="67f3466f-248e-490c-8a2a-177302609cf4" providerId="ADAL" clId="{ACC526A0-028E-4D03-A9B3-DD07794C4B28}" dt="2024-11-09T16:51:21.813" v="1294" actId="47"/>
        <pc:sldMkLst>
          <pc:docMk/>
          <pc:sldMk cId="3819922196" sldId="836"/>
        </pc:sldMkLst>
      </pc:sldChg>
      <pc:sldChg chg="del">
        <pc:chgData name="Waye, Don" userId="67f3466f-248e-490c-8a2a-177302609cf4" providerId="ADAL" clId="{ACC526A0-028E-4D03-A9B3-DD07794C4B28}" dt="2024-11-09T16:51:21.813" v="1294" actId="47"/>
        <pc:sldMkLst>
          <pc:docMk/>
          <pc:sldMk cId="2455090539" sldId="838"/>
        </pc:sldMkLst>
      </pc:sldChg>
      <pc:sldChg chg="del">
        <pc:chgData name="Waye, Don" userId="67f3466f-248e-490c-8a2a-177302609cf4" providerId="ADAL" clId="{ACC526A0-028E-4D03-A9B3-DD07794C4B28}" dt="2024-11-09T16:51:21.813" v="1294" actId="47"/>
        <pc:sldMkLst>
          <pc:docMk/>
          <pc:sldMk cId="1446316457" sldId="839"/>
        </pc:sldMkLst>
      </pc:sldChg>
      <pc:sldChg chg="del">
        <pc:chgData name="Waye, Don" userId="67f3466f-248e-490c-8a2a-177302609cf4" providerId="ADAL" clId="{ACC526A0-028E-4D03-A9B3-DD07794C4B28}" dt="2024-11-09T16:51:44.113" v="1295" actId="47"/>
        <pc:sldMkLst>
          <pc:docMk/>
          <pc:sldMk cId="4041913813" sldId="840"/>
        </pc:sldMkLst>
      </pc:sldChg>
      <pc:sldChg chg="del">
        <pc:chgData name="Waye, Don" userId="67f3466f-248e-490c-8a2a-177302609cf4" providerId="ADAL" clId="{ACC526A0-028E-4D03-A9B3-DD07794C4B28}" dt="2024-11-09T15:31:52.425" v="17" actId="47"/>
        <pc:sldMkLst>
          <pc:docMk/>
          <pc:sldMk cId="3801770166" sldId="841"/>
        </pc:sldMkLst>
      </pc:sldChg>
      <pc:sldChg chg="del">
        <pc:chgData name="Waye, Don" userId="67f3466f-248e-490c-8a2a-177302609cf4" providerId="ADAL" clId="{ACC526A0-028E-4D03-A9B3-DD07794C4B28}" dt="2024-11-09T15:31:52.425" v="17" actId="47"/>
        <pc:sldMkLst>
          <pc:docMk/>
          <pc:sldMk cId="1520680792" sldId="842"/>
        </pc:sldMkLst>
      </pc:sldChg>
      <pc:sldChg chg="del">
        <pc:chgData name="Waye, Don" userId="67f3466f-248e-490c-8a2a-177302609cf4" providerId="ADAL" clId="{ACC526A0-028E-4D03-A9B3-DD07794C4B28}" dt="2024-11-09T16:51:21.813" v="1294" actId="47"/>
        <pc:sldMkLst>
          <pc:docMk/>
          <pc:sldMk cId="3360244758" sldId="843"/>
        </pc:sldMkLst>
      </pc:sldChg>
      <pc:sldChg chg="del">
        <pc:chgData name="Waye, Don" userId="67f3466f-248e-490c-8a2a-177302609cf4" providerId="ADAL" clId="{ACC526A0-028E-4D03-A9B3-DD07794C4B28}" dt="2024-11-09T16:51:59.068" v="1296" actId="47"/>
        <pc:sldMkLst>
          <pc:docMk/>
          <pc:sldMk cId="3502494337" sldId="844"/>
        </pc:sldMkLst>
      </pc:sldChg>
      <pc:sldChg chg="del">
        <pc:chgData name="Waye, Don" userId="67f3466f-248e-490c-8a2a-177302609cf4" providerId="ADAL" clId="{ACC526A0-028E-4D03-A9B3-DD07794C4B28}" dt="2024-11-09T16:51:59.068" v="1296" actId="47"/>
        <pc:sldMkLst>
          <pc:docMk/>
          <pc:sldMk cId="3499717123" sldId="845"/>
        </pc:sldMkLst>
      </pc:sldChg>
      <pc:sldChg chg="del">
        <pc:chgData name="Waye, Don" userId="67f3466f-248e-490c-8a2a-177302609cf4" providerId="ADAL" clId="{ACC526A0-028E-4D03-A9B3-DD07794C4B28}" dt="2024-11-09T16:51:21.813" v="1294" actId="47"/>
        <pc:sldMkLst>
          <pc:docMk/>
          <pc:sldMk cId="1305156238" sldId="846"/>
        </pc:sldMkLst>
      </pc:sldChg>
      <pc:sldChg chg="del">
        <pc:chgData name="Waye, Don" userId="67f3466f-248e-490c-8a2a-177302609cf4" providerId="ADAL" clId="{ACC526A0-028E-4D03-A9B3-DD07794C4B28}" dt="2024-11-09T16:51:59.068" v="1296" actId="47"/>
        <pc:sldMkLst>
          <pc:docMk/>
          <pc:sldMk cId="612819341" sldId="847"/>
        </pc:sldMkLst>
      </pc:sldChg>
      <pc:sldChg chg="del">
        <pc:chgData name="Waye, Don" userId="67f3466f-248e-490c-8a2a-177302609cf4" providerId="ADAL" clId="{ACC526A0-028E-4D03-A9B3-DD07794C4B28}" dt="2024-11-09T16:51:59.068" v="1296" actId="47"/>
        <pc:sldMkLst>
          <pc:docMk/>
          <pc:sldMk cId="2446702173" sldId="848"/>
        </pc:sldMkLst>
      </pc:sldChg>
      <pc:sldChg chg="del">
        <pc:chgData name="Waye, Don" userId="67f3466f-248e-490c-8a2a-177302609cf4" providerId="ADAL" clId="{ACC526A0-028E-4D03-A9B3-DD07794C4B28}" dt="2024-11-09T16:51:59.068" v="1296" actId="47"/>
        <pc:sldMkLst>
          <pc:docMk/>
          <pc:sldMk cId="907410316" sldId="849"/>
        </pc:sldMkLst>
      </pc:sldChg>
      <pc:sldChg chg="del">
        <pc:chgData name="Waye, Don" userId="67f3466f-248e-490c-8a2a-177302609cf4" providerId="ADAL" clId="{ACC526A0-028E-4D03-A9B3-DD07794C4B28}" dt="2024-11-09T16:51:59.068" v="1296" actId="47"/>
        <pc:sldMkLst>
          <pc:docMk/>
          <pc:sldMk cId="1002852755" sldId="850"/>
        </pc:sldMkLst>
      </pc:sldChg>
      <pc:sldChg chg="del ord">
        <pc:chgData name="Waye, Don" userId="67f3466f-248e-490c-8a2a-177302609cf4" providerId="ADAL" clId="{ACC526A0-028E-4D03-A9B3-DD07794C4B28}" dt="2024-11-09T16:51:59.068" v="1296" actId="47"/>
        <pc:sldMkLst>
          <pc:docMk/>
          <pc:sldMk cId="1907935903" sldId="851"/>
        </pc:sldMkLst>
      </pc:sldChg>
      <pc:sldChg chg="del">
        <pc:chgData name="Waye, Don" userId="67f3466f-248e-490c-8a2a-177302609cf4" providerId="ADAL" clId="{ACC526A0-028E-4D03-A9B3-DD07794C4B28}" dt="2024-11-09T16:51:59.068" v="1296" actId="47"/>
        <pc:sldMkLst>
          <pc:docMk/>
          <pc:sldMk cId="964990381" sldId="852"/>
        </pc:sldMkLst>
      </pc:sldChg>
      <pc:sldChg chg="del">
        <pc:chgData name="Waye, Don" userId="67f3466f-248e-490c-8a2a-177302609cf4" providerId="ADAL" clId="{ACC526A0-028E-4D03-A9B3-DD07794C4B28}" dt="2024-11-09T15:31:52.425" v="17" actId="47"/>
        <pc:sldMkLst>
          <pc:docMk/>
          <pc:sldMk cId="525364376" sldId="853"/>
        </pc:sldMkLst>
      </pc:sldChg>
      <pc:sldChg chg="del">
        <pc:chgData name="Waye, Don" userId="67f3466f-248e-490c-8a2a-177302609cf4" providerId="ADAL" clId="{ACC526A0-028E-4D03-A9B3-DD07794C4B28}" dt="2024-11-09T16:51:44.113" v="1295" actId="47"/>
        <pc:sldMkLst>
          <pc:docMk/>
          <pc:sldMk cId="4034668981" sldId="854"/>
        </pc:sldMkLst>
      </pc:sldChg>
      <pc:sldChg chg="del">
        <pc:chgData name="Waye, Don" userId="67f3466f-248e-490c-8a2a-177302609cf4" providerId="ADAL" clId="{ACC526A0-028E-4D03-A9B3-DD07794C4B28}" dt="2024-11-09T15:31:52.425" v="17" actId="47"/>
        <pc:sldMkLst>
          <pc:docMk/>
          <pc:sldMk cId="3079601434" sldId="855"/>
        </pc:sldMkLst>
      </pc:sldChg>
      <pc:sldChg chg="del">
        <pc:chgData name="Waye, Don" userId="67f3466f-248e-490c-8a2a-177302609cf4" providerId="ADAL" clId="{ACC526A0-028E-4D03-A9B3-DD07794C4B28}" dt="2024-11-09T15:31:52.425" v="17" actId="47"/>
        <pc:sldMkLst>
          <pc:docMk/>
          <pc:sldMk cId="559302526" sldId="857"/>
        </pc:sldMkLst>
      </pc:sldChg>
      <pc:sldChg chg="del">
        <pc:chgData name="Waye, Don" userId="67f3466f-248e-490c-8a2a-177302609cf4" providerId="ADAL" clId="{ACC526A0-028E-4D03-A9B3-DD07794C4B28}" dt="2024-11-09T16:51:44.113" v="1295" actId="47"/>
        <pc:sldMkLst>
          <pc:docMk/>
          <pc:sldMk cId="1898845864" sldId="858"/>
        </pc:sldMkLst>
      </pc:sldChg>
      <pc:sldChg chg="addSp modSp mod ord">
        <pc:chgData name="Waye, Don" userId="67f3466f-248e-490c-8a2a-177302609cf4" providerId="ADAL" clId="{ACC526A0-028E-4D03-A9B3-DD07794C4B28}" dt="2024-11-09T15:59:40.133" v="211" actId="207"/>
        <pc:sldMkLst>
          <pc:docMk/>
          <pc:sldMk cId="1245685076" sldId="859"/>
        </pc:sldMkLst>
        <pc:spChg chg="mod">
          <ac:chgData name="Waye, Don" userId="67f3466f-248e-490c-8a2a-177302609cf4" providerId="ADAL" clId="{ACC526A0-028E-4D03-A9B3-DD07794C4B28}" dt="2024-11-09T15:59:40.133" v="211" actId="207"/>
          <ac:spMkLst>
            <pc:docMk/>
            <pc:sldMk cId="1245685076" sldId="859"/>
            <ac:spMk id="8" creationId="{E7630963-4E44-443C-9685-601B50C32C28}"/>
          </ac:spMkLst>
        </pc:spChg>
        <pc:cxnChg chg="mod">
          <ac:chgData name="Waye, Don" userId="67f3466f-248e-490c-8a2a-177302609cf4" providerId="ADAL" clId="{ACC526A0-028E-4D03-A9B3-DD07794C4B28}" dt="2024-11-09T15:57:55.100" v="205" actId="14100"/>
          <ac:cxnSpMkLst>
            <pc:docMk/>
            <pc:sldMk cId="1245685076" sldId="859"/>
            <ac:cxnSpMk id="14" creationId="{ABE2713F-DE28-4DE9-B5F1-9460C9438831}"/>
          </ac:cxnSpMkLst>
        </pc:cxnChg>
      </pc:sldChg>
      <pc:sldChg chg="del">
        <pc:chgData name="Waye, Don" userId="67f3466f-248e-490c-8a2a-177302609cf4" providerId="ADAL" clId="{ACC526A0-028E-4D03-A9B3-DD07794C4B28}" dt="2024-11-09T16:51:44.113" v="1295" actId="47"/>
        <pc:sldMkLst>
          <pc:docMk/>
          <pc:sldMk cId="382542799" sldId="860"/>
        </pc:sldMkLst>
      </pc:sldChg>
      <pc:sldChg chg="del">
        <pc:chgData name="Waye, Don" userId="67f3466f-248e-490c-8a2a-177302609cf4" providerId="ADAL" clId="{ACC526A0-028E-4D03-A9B3-DD07794C4B28}" dt="2024-11-09T16:51:44.113" v="1295" actId="47"/>
        <pc:sldMkLst>
          <pc:docMk/>
          <pc:sldMk cId="1037220400" sldId="861"/>
        </pc:sldMkLst>
      </pc:sldChg>
      <pc:sldChg chg="ord">
        <pc:chgData name="Waye, Don" userId="67f3466f-248e-490c-8a2a-177302609cf4" providerId="ADAL" clId="{ACC526A0-028E-4D03-A9B3-DD07794C4B28}" dt="2024-11-09T15:28:45.988" v="8"/>
        <pc:sldMkLst>
          <pc:docMk/>
          <pc:sldMk cId="3331299963" sldId="862"/>
        </pc:sldMkLst>
      </pc:sldChg>
      <pc:sldChg chg="del ord">
        <pc:chgData name="Waye, Don" userId="67f3466f-248e-490c-8a2a-177302609cf4" providerId="ADAL" clId="{ACC526A0-028E-4D03-A9B3-DD07794C4B28}" dt="2024-11-09T16:00:17.160" v="212" actId="47"/>
        <pc:sldMkLst>
          <pc:docMk/>
          <pc:sldMk cId="3853993892" sldId="863"/>
        </pc:sldMkLst>
      </pc:sldChg>
      <pc:sldChg chg="modSp mod ord modNotesTx">
        <pc:chgData name="Waye, Don" userId="67f3466f-248e-490c-8a2a-177302609cf4" providerId="ADAL" clId="{ACC526A0-028E-4D03-A9B3-DD07794C4B28}" dt="2024-11-09T16:17:40.030" v="365" actId="12788"/>
        <pc:sldMkLst>
          <pc:docMk/>
          <pc:sldMk cId="366783632" sldId="864"/>
        </pc:sldMkLst>
        <pc:spChg chg="mod">
          <ac:chgData name="Waye, Don" userId="67f3466f-248e-490c-8a2a-177302609cf4" providerId="ADAL" clId="{ACC526A0-028E-4D03-A9B3-DD07794C4B28}" dt="2024-11-09T16:17:40.030" v="365" actId="12788"/>
          <ac:spMkLst>
            <pc:docMk/>
            <pc:sldMk cId="366783632" sldId="864"/>
            <ac:spMk id="2" creationId="{35D86C8C-5B26-482E-977D-9245F6928B11}"/>
          </ac:spMkLst>
        </pc:spChg>
        <pc:graphicFrameChg chg="mod modGraphic">
          <ac:chgData name="Waye, Don" userId="67f3466f-248e-490c-8a2a-177302609cf4" providerId="ADAL" clId="{ACC526A0-028E-4D03-A9B3-DD07794C4B28}" dt="2024-11-09T16:17:40.030" v="365" actId="12788"/>
          <ac:graphicFrameMkLst>
            <pc:docMk/>
            <pc:sldMk cId="366783632" sldId="864"/>
            <ac:graphicFrameMk id="10" creationId="{D406053A-4468-0328-F86C-5F8F66E42C51}"/>
          </ac:graphicFrameMkLst>
        </pc:graphicFrameChg>
      </pc:sldChg>
      <pc:sldChg chg="del">
        <pc:chgData name="Waye, Don" userId="67f3466f-248e-490c-8a2a-177302609cf4" providerId="ADAL" clId="{ACC526A0-028E-4D03-A9B3-DD07794C4B28}" dt="2024-11-09T15:31:52.425" v="17" actId="47"/>
        <pc:sldMkLst>
          <pc:docMk/>
          <pc:sldMk cId="2679833093" sldId="4176"/>
        </pc:sldMkLst>
      </pc:sldChg>
      <pc:sldChg chg="modSp mod ord">
        <pc:chgData name="Waye, Don" userId="67f3466f-248e-490c-8a2a-177302609cf4" providerId="ADAL" clId="{ACC526A0-028E-4D03-A9B3-DD07794C4B28}" dt="2024-11-09T16:24:52.816" v="415" actId="5793"/>
        <pc:sldMkLst>
          <pc:docMk/>
          <pc:sldMk cId="2115837391" sldId="4178"/>
        </pc:sldMkLst>
        <pc:spChg chg="mod">
          <ac:chgData name="Waye, Don" userId="67f3466f-248e-490c-8a2a-177302609cf4" providerId="ADAL" clId="{ACC526A0-028E-4D03-A9B3-DD07794C4B28}" dt="2024-11-09T16:24:52.816" v="415" actId="5793"/>
          <ac:spMkLst>
            <pc:docMk/>
            <pc:sldMk cId="2115837391" sldId="4178"/>
            <ac:spMk id="2" creationId="{AB85BD1A-0D69-432F-A1E4-A844CA931BAF}"/>
          </ac:spMkLst>
        </pc:spChg>
        <pc:spChg chg="mod">
          <ac:chgData name="Waye, Don" userId="67f3466f-248e-490c-8a2a-177302609cf4" providerId="ADAL" clId="{ACC526A0-028E-4D03-A9B3-DD07794C4B28}" dt="2024-11-09T16:23:26.117" v="388" actId="948"/>
          <ac:spMkLst>
            <pc:docMk/>
            <pc:sldMk cId="2115837391" sldId="4178"/>
            <ac:spMk id="3" creationId="{D80B438E-1983-42AE-9314-613A9AC25EA2}"/>
          </ac:spMkLst>
        </pc:spChg>
      </pc:sldChg>
      <pc:sldChg chg="addSp delSp modSp mod ord">
        <pc:chgData name="Waye, Don" userId="67f3466f-248e-490c-8a2a-177302609cf4" providerId="ADAL" clId="{ACC526A0-028E-4D03-A9B3-DD07794C4B28}" dt="2024-11-09T16:15:29.232" v="340" actId="14100"/>
        <pc:sldMkLst>
          <pc:docMk/>
          <pc:sldMk cId="3343846417" sldId="4179"/>
        </pc:sldMkLst>
        <pc:spChg chg="mod">
          <ac:chgData name="Waye, Don" userId="67f3466f-248e-490c-8a2a-177302609cf4" providerId="ADAL" clId="{ACC526A0-028E-4D03-A9B3-DD07794C4B28}" dt="2024-11-09T16:13:24.379" v="338" actId="14100"/>
          <ac:spMkLst>
            <pc:docMk/>
            <pc:sldMk cId="3343846417" sldId="4179"/>
            <ac:spMk id="2" creationId="{1BA1FEAF-684D-9D49-956D-131A41E74866}"/>
          </ac:spMkLst>
        </pc:spChg>
        <pc:spChg chg="mod">
          <ac:chgData name="Waye, Don" userId="67f3466f-248e-490c-8a2a-177302609cf4" providerId="ADAL" clId="{ACC526A0-028E-4D03-A9B3-DD07794C4B28}" dt="2024-11-09T16:15:29.232" v="340" actId="14100"/>
          <ac:spMkLst>
            <pc:docMk/>
            <pc:sldMk cId="3343846417" sldId="4179"/>
            <ac:spMk id="3" creationId="{8FEC6E69-44E8-EEF6-77DF-2B64E7CA03B0}"/>
          </ac:spMkLst>
        </pc:spChg>
        <pc:picChg chg="mod">
          <ac:chgData name="Waye, Don" userId="67f3466f-248e-490c-8a2a-177302609cf4" providerId="ADAL" clId="{ACC526A0-028E-4D03-A9B3-DD07794C4B28}" dt="2024-11-09T16:09:05.069" v="247" actId="1076"/>
          <ac:picMkLst>
            <pc:docMk/>
            <pc:sldMk cId="3343846417" sldId="4179"/>
            <ac:picMk id="5" creationId="{5B0FC470-93A5-0CFA-559B-E465696D030C}"/>
          </ac:picMkLst>
        </pc:picChg>
        <pc:picChg chg="add mod">
          <ac:chgData name="Waye, Don" userId="67f3466f-248e-490c-8a2a-177302609cf4" providerId="ADAL" clId="{ACC526A0-028E-4D03-A9B3-DD07794C4B28}" dt="2024-11-09T16:12:57.754" v="324" actId="14100"/>
          <ac:picMkLst>
            <pc:docMk/>
            <pc:sldMk cId="3343846417" sldId="4179"/>
            <ac:picMk id="6" creationId="{E2F2CF39-80E2-E482-4956-66C603F81A05}"/>
          </ac:picMkLst>
        </pc:picChg>
      </pc:sldChg>
      <pc:sldChg chg="new del">
        <pc:chgData name="Waye, Don" userId="67f3466f-248e-490c-8a2a-177302609cf4" providerId="ADAL" clId="{ACC526A0-028E-4D03-A9B3-DD07794C4B28}" dt="2024-11-09T16:51:59.068" v="1296" actId="47"/>
        <pc:sldMkLst>
          <pc:docMk/>
          <pc:sldMk cId="2039474564" sldId="4180"/>
        </pc:sldMkLst>
      </pc:sldChg>
      <pc:sldChg chg="add ord addCm modCm modNotesTx">
        <pc:chgData name="Waye, Don" userId="67f3466f-248e-490c-8a2a-177302609cf4" providerId="ADAL" clId="{ACC526A0-028E-4D03-A9B3-DD07794C4B28}" dt="2024-11-09T16:53:56.266" v="1304"/>
        <pc:sldMkLst>
          <pc:docMk/>
          <pc:sldMk cId="770603126" sldId="4182"/>
        </pc:sldMkLst>
        <pc:extLst>
          <p:ext xmlns:p="http://schemas.openxmlformats.org/presentationml/2006/main" uri="{D6D511B9-2390-475A-947B-AFAB55BFBCF1}">
            <pc226:cmChg xmlns:pc226="http://schemas.microsoft.com/office/powerpoint/2022/06/main/command" chg="add mod">
              <pc226:chgData name="Waye, Don" userId="67f3466f-248e-490c-8a2a-177302609cf4" providerId="ADAL" clId="{ACC526A0-028E-4D03-A9B3-DD07794C4B28}" dt="2024-11-09T16:50:12.625" v="1289"/>
              <pc2:cmMkLst xmlns:pc2="http://schemas.microsoft.com/office/powerpoint/2019/9/main/command">
                <pc:docMk/>
                <pc:sldMk cId="770603126" sldId="4182"/>
                <pc2:cmMk id="{206613F5-83B9-4B95-AE95-3F8359D1EF43}"/>
              </pc2:cmMkLst>
            </pc226:cmChg>
          </p:ext>
        </pc:extLst>
      </pc:sldChg>
      <pc:sldChg chg="addSp modSp add del ord">
        <pc:chgData name="Waye, Don" userId="67f3466f-248e-490c-8a2a-177302609cf4" providerId="ADAL" clId="{ACC526A0-028E-4D03-A9B3-DD07794C4B28}" dt="2024-11-09T16:54:09.337" v="1305" actId="47"/>
        <pc:sldMkLst>
          <pc:docMk/>
          <pc:sldMk cId="1943490723" sldId="4406"/>
        </pc:sldMkLst>
      </pc:sldChg>
      <pc:sldChg chg="modSp add mod ord">
        <pc:chgData name="Waye, Don" userId="67f3466f-248e-490c-8a2a-177302609cf4" providerId="ADAL" clId="{ACC526A0-028E-4D03-A9B3-DD07794C4B28}" dt="2024-11-09T16:50:31.358" v="1291"/>
        <pc:sldMkLst>
          <pc:docMk/>
          <pc:sldMk cId="2417567387" sldId="4409"/>
        </pc:sldMkLst>
        <pc:spChg chg="mod">
          <ac:chgData name="Waye, Don" userId="67f3466f-248e-490c-8a2a-177302609cf4" providerId="ADAL" clId="{ACC526A0-028E-4D03-A9B3-DD07794C4B28}" dt="2024-11-09T16:33:19.080" v="428" actId="20577"/>
          <ac:spMkLst>
            <pc:docMk/>
            <pc:sldMk cId="2417567387" sldId="4409"/>
            <ac:spMk id="2" creationId="{CC2D9510-AE66-4A29-A7F1-368313B10FBE}"/>
          </ac:spMkLst>
        </pc:spChg>
      </pc:sldChg>
      <pc:sldChg chg="add del ord">
        <pc:chgData name="Waye, Don" userId="67f3466f-248e-490c-8a2a-177302609cf4" providerId="ADAL" clId="{ACC526A0-028E-4D03-A9B3-DD07794C4B28}" dt="2024-11-09T16:23:42.571" v="389" actId="47"/>
        <pc:sldMkLst>
          <pc:docMk/>
          <pc:sldMk cId="1792124709" sldId="4428"/>
        </pc:sldMkLst>
      </pc:sldChg>
      <pc:sldChg chg="add ord">
        <pc:chgData name="Waye, Don" userId="67f3466f-248e-490c-8a2a-177302609cf4" providerId="ADAL" clId="{ACC526A0-028E-4D03-A9B3-DD07794C4B28}" dt="2024-11-09T16:50:34.207" v="1293"/>
        <pc:sldMkLst>
          <pc:docMk/>
          <pc:sldMk cId="4074169901" sldId="4432"/>
        </pc:sldMkLst>
      </pc:sldChg>
      <pc:sldChg chg="add ord modNotesTx">
        <pc:chgData name="Waye, Don" userId="67f3466f-248e-490c-8a2a-177302609cf4" providerId="ADAL" clId="{ACC526A0-028E-4D03-A9B3-DD07794C4B28}" dt="2024-11-09T16:46:26.752" v="1177" actId="20577"/>
        <pc:sldMkLst>
          <pc:docMk/>
          <pc:sldMk cId="1773923484" sldId="4433"/>
        </pc:sldMkLst>
      </pc:sldChg>
      <pc:sldChg chg="add ord">
        <pc:chgData name="Waye, Don" userId="67f3466f-248e-490c-8a2a-177302609cf4" providerId="ADAL" clId="{ACC526A0-028E-4D03-A9B3-DD07794C4B28}" dt="2024-11-09T16:53:50.846" v="1302"/>
        <pc:sldMkLst>
          <pc:docMk/>
          <pc:sldMk cId="367999378" sldId="4436"/>
        </pc:sldMkLst>
      </pc:sldChg>
      <pc:sldMasterChg chg="delSldLayout">
        <pc:chgData name="Waye, Don" userId="67f3466f-248e-490c-8a2a-177302609cf4" providerId="ADAL" clId="{ACC526A0-028E-4D03-A9B3-DD07794C4B28}" dt="2024-11-09T16:54:09.337" v="1305" actId="47"/>
        <pc:sldMasterMkLst>
          <pc:docMk/>
          <pc:sldMasterMk cId="2866046469" sldId="2147483648"/>
        </pc:sldMasterMkLst>
        <pc:sldLayoutChg chg="del">
          <pc:chgData name="Waye, Don" userId="67f3466f-248e-490c-8a2a-177302609cf4" providerId="ADAL" clId="{ACC526A0-028E-4D03-A9B3-DD07794C4B28}" dt="2024-11-09T16:54:09.337" v="1305" actId="47"/>
          <pc:sldLayoutMkLst>
            <pc:docMk/>
            <pc:sldMasterMk cId="2866046469" sldId="2147483648"/>
            <pc:sldLayoutMk cId="571894062" sldId="2147483657"/>
          </pc:sldLayoutMkLst>
        </pc:sldLayoutChg>
      </pc:sldMasterChg>
    </pc:docChg>
  </pc:docChgLst>
  <pc:docChgLst>
    <pc:chgData name="Sughrue, Karen" userId="S::sughrue.karen@epa.gov::2b46af59-7176-4cb7-a1ff-f26ab0ac3476" providerId="AD" clId="Web-{175C634B-5E0A-C00A-2763-3B5D06B91973}"/>
    <pc:docChg chg="modSld">
      <pc:chgData name="Sughrue, Karen" userId="S::sughrue.karen@epa.gov::2b46af59-7176-4cb7-a1ff-f26ab0ac3476" providerId="AD" clId="Web-{175C634B-5E0A-C00A-2763-3B5D06B91973}" dt="2024-11-13T18:19:15.314" v="2" actId="1076"/>
      <pc:docMkLst>
        <pc:docMk/>
      </pc:docMkLst>
      <pc:sldChg chg="addSp modSp">
        <pc:chgData name="Sughrue, Karen" userId="S::sughrue.karen@epa.gov::2b46af59-7176-4cb7-a1ff-f26ab0ac3476" providerId="AD" clId="Web-{175C634B-5E0A-C00A-2763-3B5D06B91973}" dt="2024-11-13T18:19:15.314" v="2" actId="1076"/>
        <pc:sldMkLst>
          <pc:docMk/>
          <pc:sldMk cId="4215514722" sldId="4438"/>
        </pc:sldMkLst>
        <pc:picChg chg="add mod">
          <ac:chgData name="Sughrue, Karen" userId="S::sughrue.karen@epa.gov::2b46af59-7176-4cb7-a1ff-f26ab0ac3476" providerId="AD" clId="Web-{175C634B-5E0A-C00A-2763-3B5D06B91973}" dt="2024-11-13T18:19:15.314" v="2" actId="1076"/>
          <ac:picMkLst>
            <pc:docMk/>
            <pc:sldMk cId="4215514722" sldId="4438"/>
            <ac:picMk id="5" creationId="{13DD4E09-1F2E-B9E7-4F26-9668F3C745A8}"/>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11-13T18:08:36.4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93,'62'-22,"130"2,-84 7,66-10,-106 14,1 3,134 7,-73 2,22-5,172 5,-206 12,-76-9,62 3,-75-7,0 2,0 0,49 15,-47-10,0-2,60 6,-9-11,-45-2,0 1,0 2,46 10,-15 1,1-2,1-3,120-1,-150-7,65 12,-63-7,54 2,1022-10,-1101 1,0 0,0-2,-1 0,1-1,31-12,31-8,74-2,64-3,-123 20,0 4,98 7,-51 0,-49 3,121 20,-122-11,129 3,364-19,-559 3,0 2,37 8,33 3,-79-12,-1 1,1 0,0 1,-1 1,22 9,8 2,58 3,-78-12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5"/>
          </a:xfrm>
          <a:prstGeom prst="rect">
            <a:avLst/>
          </a:prstGeom>
        </p:spPr>
        <p:txBody>
          <a:bodyPr vert="horz" lIns="94215" tIns="47108" rIns="94215" bIns="47108" rtlCol="0"/>
          <a:lstStyle>
            <a:lvl1pPr algn="l">
              <a:defRPr sz="1200"/>
            </a:lvl1pPr>
          </a:lstStyle>
          <a:p>
            <a:endParaRPr lang="en-US"/>
          </a:p>
        </p:txBody>
      </p:sp>
      <p:sp>
        <p:nvSpPr>
          <p:cNvPr id="3" name="Date Placeholder 2"/>
          <p:cNvSpPr>
            <a:spLocks noGrp="1"/>
          </p:cNvSpPr>
          <p:nvPr>
            <p:ph type="dt" idx="1"/>
          </p:nvPr>
        </p:nvSpPr>
        <p:spPr>
          <a:xfrm>
            <a:off x="4023093" y="0"/>
            <a:ext cx="3077739" cy="471055"/>
          </a:xfrm>
          <a:prstGeom prst="rect">
            <a:avLst/>
          </a:prstGeom>
        </p:spPr>
        <p:txBody>
          <a:bodyPr vert="horz" lIns="94215" tIns="47108" rIns="94215" bIns="47108" rtlCol="0"/>
          <a:lstStyle>
            <a:lvl1pPr algn="r">
              <a:defRPr sz="1200"/>
            </a:lvl1pPr>
          </a:lstStyle>
          <a:p>
            <a:fld id="{4E1FB4EC-ADDC-44FC-9641-D9A7994FA4F4}" type="datetimeFigureOut">
              <a:rPr lang="en-US" smtClean="0"/>
              <a:t>11/17/2024</a:t>
            </a:fld>
            <a:endParaRPr lang="en-US"/>
          </a:p>
        </p:txBody>
      </p:sp>
      <p:sp>
        <p:nvSpPr>
          <p:cNvPr id="4" name="Slide Image Placeholder 3"/>
          <p:cNvSpPr>
            <a:spLocks noGrp="1" noRot="1" noChangeAspect="1"/>
          </p:cNvSpPr>
          <p:nvPr>
            <p:ph type="sldImg" idx="2"/>
          </p:nvPr>
        </p:nvSpPr>
        <p:spPr>
          <a:xfrm>
            <a:off x="733425" y="1173163"/>
            <a:ext cx="5635625" cy="3170237"/>
          </a:xfrm>
          <a:prstGeom prst="rect">
            <a:avLst/>
          </a:prstGeom>
          <a:noFill/>
          <a:ln w="12700">
            <a:solidFill>
              <a:prstClr val="black"/>
            </a:solidFill>
          </a:ln>
        </p:spPr>
        <p:txBody>
          <a:bodyPr vert="horz" lIns="94215" tIns="47108" rIns="94215" bIns="47108"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15" tIns="47108" rIns="94215" bIns="47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3"/>
            <a:ext cx="3077739" cy="471054"/>
          </a:xfrm>
          <a:prstGeom prst="rect">
            <a:avLst/>
          </a:prstGeom>
        </p:spPr>
        <p:txBody>
          <a:bodyPr vert="horz" lIns="94215" tIns="47108" rIns="94215" bIns="47108"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15" tIns="47108" rIns="94215" bIns="47108" rtlCol="0" anchor="b"/>
          <a:lstStyle>
            <a:lvl1pPr algn="r">
              <a:defRPr sz="1200"/>
            </a:lvl1pPr>
          </a:lstStyle>
          <a:p>
            <a:fld id="{F047D985-DCC2-4485-B87C-F250C61AADB3}" type="slidenum">
              <a:rPr lang="en-US" smtClean="0"/>
              <a:t>‹#›</a:t>
            </a:fld>
            <a:endParaRPr lang="en-US"/>
          </a:p>
        </p:txBody>
      </p:sp>
    </p:spTree>
    <p:extLst>
      <p:ext uri="{BB962C8B-B14F-4D97-AF65-F5344CB8AC3E}">
        <p14:creationId xmlns:p14="http://schemas.microsoft.com/office/powerpoint/2010/main" val="277688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6763" y="1192213"/>
            <a:ext cx="5726112" cy="3221037"/>
          </a:xfrm>
        </p:spPr>
      </p:sp>
      <p:sp>
        <p:nvSpPr>
          <p:cNvPr id="3" name="Notes Placeholder 2"/>
          <p:cNvSpPr>
            <a:spLocks noGrp="1"/>
          </p:cNvSpPr>
          <p:nvPr>
            <p:ph type="body" idx="1"/>
          </p:nvPr>
        </p:nvSpPr>
        <p:spPr/>
        <p:txBody>
          <a:bodyPr/>
          <a:lstStyle/>
          <a:p>
            <a:pPr defTabSz="916042">
              <a:defRPr/>
            </a:pPr>
            <a:endParaRPr lang="en-US"/>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a:p>
        </p:txBody>
      </p:sp>
    </p:spTree>
    <p:extLst>
      <p:ext uri="{BB962C8B-B14F-4D97-AF65-F5344CB8AC3E}">
        <p14:creationId xmlns:p14="http://schemas.microsoft.com/office/powerpoint/2010/main" val="2639690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in 2017, EPA has been working directly with state SRF programs to figure out how individual state CWSRF programs can be better used to address priority nonpoint source needs. And we’ve been helping a couple of states each year. And now we’re up to 15 states now. A few have led to PISCES awards, like the Kansas cover crop agricultural assistance. Here in the photo the local implementer is showing off the new equipment purchased with state CWSRF money to the EPA administrator.</a:t>
            </a:r>
          </a:p>
        </p:txBody>
      </p:sp>
      <p:sp>
        <p:nvSpPr>
          <p:cNvPr id="4" name="Slide Number Placeholder 3"/>
          <p:cNvSpPr>
            <a:spLocks noGrp="1"/>
          </p:cNvSpPr>
          <p:nvPr>
            <p:ph type="sldNum" sz="quarter" idx="5"/>
          </p:nvPr>
        </p:nvSpPr>
        <p:spPr/>
        <p:txBody>
          <a:bodyPr/>
          <a:lstStyle/>
          <a:p>
            <a:fld id="{F047D985-DCC2-4485-B87C-F250C61AADB3}" type="slidenum">
              <a:rPr lang="en-US" smtClean="0"/>
              <a:t>10</a:t>
            </a:fld>
            <a:endParaRPr lang="en-US"/>
          </a:p>
        </p:txBody>
      </p:sp>
    </p:spTree>
    <p:extLst>
      <p:ext uri="{BB962C8B-B14F-4D97-AF65-F5344CB8AC3E}">
        <p14:creationId xmlns:p14="http://schemas.microsoft.com/office/powerpoint/2010/main" val="1269715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47D985-DCC2-4485-B87C-F250C61AADB3}" type="slidenum">
              <a:rPr lang="en-US" smtClean="0"/>
              <a:t>11</a:t>
            </a:fld>
            <a:endParaRPr lang="en-US"/>
          </a:p>
        </p:txBody>
      </p:sp>
    </p:spTree>
    <p:extLst>
      <p:ext uri="{BB962C8B-B14F-4D97-AF65-F5344CB8AC3E}">
        <p14:creationId xmlns:p14="http://schemas.microsoft.com/office/powerpoint/2010/main" val="82121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of us are likely familiar with the top 2 numbers but may be less familiar with the bottom 2 numbers. The state Clean Water SRFs have provided 172 billion dollars to water quality improvement projects since the beginning of the program in the late 1980s. In fact, last year alone the states provided $8.8 billion dollars for such projects. 83 percent of TMDLs out there identify nonpoint source pollution as the more significant piece to address if we want to clean up our waters, yet just 3.3% of the CWSRF goes toward addressing nonpoint source problems. And of that 3.3% figure, most of that was not effectively targeted to address priority NPS needs; rather, most of it went toward “random acts of BMPs.”</a:t>
            </a:r>
          </a:p>
        </p:txBody>
      </p:sp>
      <p:sp>
        <p:nvSpPr>
          <p:cNvPr id="4" name="Slide Number Placeholder 3"/>
          <p:cNvSpPr>
            <a:spLocks noGrp="1"/>
          </p:cNvSpPr>
          <p:nvPr>
            <p:ph type="sldNum" sz="quarter" idx="5"/>
          </p:nvPr>
        </p:nvSpPr>
        <p:spPr/>
        <p:txBody>
          <a:bodyPr/>
          <a:lstStyle/>
          <a:p>
            <a:fld id="{F047D985-DCC2-4485-B87C-F250C61AADB3}" type="slidenum">
              <a:rPr lang="en-US" smtClean="0"/>
              <a:t>2</a:t>
            </a:fld>
            <a:endParaRPr lang="en-US"/>
          </a:p>
        </p:txBody>
      </p:sp>
    </p:spTree>
    <p:extLst>
      <p:ext uri="{BB962C8B-B14F-4D97-AF65-F5344CB8AC3E}">
        <p14:creationId xmlns:p14="http://schemas.microsoft.com/office/powerpoint/2010/main" val="3711280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If you want to solve water quality problems, the data that guides you is the TMDL data. Where are our water bodies (our rivers, lakes, streams &amp; estuaries) polluted? The TMDL data not only alerts us to which water bodies are polluted, but also what sources we need to focus on. Do the problems come from needing to upgrade our wastewater treatment plants (…point sources…). Or are the sources from farms or timber harvesting or some other kind of polluted runoff (a.k.a., nonpoint sources)? Well, more than 4 out of 5 of TMDLs identify nonpoint sources as the main piece that needs to be addressed. In short, what this shows is that if we just focus on addressing point source needs, we won’t come close to fixing our water quality problems. [click]</a:t>
            </a:r>
          </a:p>
          <a:p>
            <a:pPr marL="0" indent="0">
              <a:buFont typeface="Arial" panose="020B0604020202020204" pitchFamily="34" charset="0"/>
              <a:buNone/>
            </a:pPr>
            <a:r>
              <a:rPr lang="en-US" dirty="0"/>
              <a:t>By contrast, you can see on the right side that less than 4% of the Clean Water SRF dollars have gone toward addressing nonpoint source needs.</a:t>
            </a:r>
          </a:p>
        </p:txBody>
      </p:sp>
      <p:sp>
        <p:nvSpPr>
          <p:cNvPr id="4" name="Slide Number Placeholder 3"/>
          <p:cNvSpPr>
            <a:spLocks noGrp="1"/>
          </p:cNvSpPr>
          <p:nvPr>
            <p:ph type="sldNum" sz="quarter" idx="10"/>
          </p:nvPr>
        </p:nvSpPr>
        <p:spPr/>
        <p:txBody>
          <a:bodyPr/>
          <a:lstStyle/>
          <a:p>
            <a:fld id="{F047D985-DCC2-4485-B87C-F250C61AADB3}" type="slidenum">
              <a:rPr lang="en-US" smtClean="0"/>
              <a:t>3</a:t>
            </a:fld>
            <a:endParaRPr lang="en-US"/>
          </a:p>
        </p:txBody>
      </p:sp>
    </p:spTree>
    <p:extLst>
      <p:ext uri="{BB962C8B-B14F-4D97-AF65-F5344CB8AC3E}">
        <p14:creationId xmlns:p14="http://schemas.microsoft.com/office/powerpoint/2010/main" val="192481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chart shows how much assistance the CWSRF has provided each year for on-the-ground water quality improvement projects for both point and nonpoint source projects. The cumulative assistance through FY23 is $171.6B. In recent years, CWSRF has provided in the 8-to-10-billion-dollar per year range. The spike in 2010 represents a one-time infusion of 4 billion dollars from the federal government to state CWSRF programs from ARRA, the American Recovery and Reinvestment Act, which was intended to jumpstart the U.S. economy after a bad recession to fund “shovel-ready projects.” If you added up the assistance provided in dollars each year, you would get 171.6 billion dollars.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hear this excuse a lot: “Our state can’t fund more nonpoint source projects because we’re over-subscribed trying to fill the demand for point source projects.”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a:t>
            </a:r>
            <a:r>
              <a:rPr lang="en-US" b="1" dirty="0"/>
              <a:t>first</a:t>
            </a:r>
            <a:r>
              <a:rPr lang="en-US" dirty="0"/>
              <a:t> response is: CWSRF is </a:t>
            </a:r>
            <a:r>
              <a:rPr lang="en-US" u="sng" dirty="0"/>
              <a:t>not</a:t>
            </a:r>
            <a:r>
              <a:rPr lang="en-US" dirty="0"/>
              <a:t> a </a:t>
            </a:r>
            <a:r>
              <a:rPr lang="en-US" u="sng" dirty="0"/>
              <a:t>point source entitlement program</a:t>
            </a:r>
            <a:r>
              <a:rPr lang="en-US" dirty="0"/>
              <a:t>. It’s to address water quality needs across all the different eligibilities.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My </a:t>
            </a:r>
            <a:r>
              <a:rPr lang="en-US" b="1" dirty="0"/>
              <a:t>second</a:t>
            </a:r>
            <a:r>
              <a:rPr lang="en-US" dirty="0"/>
              <a:t> response is, the amount of money state CWSRFs have available to address water quality needs is on a growth trajectory, so states can address NPS needs without having to take a hit on the point source side. It’s not an either-or proposition.</a:t>
            </a:r>
          </a:p>
        </p:txBody>
      </p:sp>
      <p:sp>
        <p:nvSpPr>
          <p:cNvPr id="4" name="Slide Number Placeholder 3"/>
          <p:cNvSpPr>
            <a:spLocks noGrp="1"/>
          </p:cNvSpPr>
          <p:nvPr>
            <p:ph type="sldNum" sz="quarter" idx="5"/>
          </p:nvPr>
        </p:nvSpPr>
        <p:spPr/>
        <p:txBody>
          <a:bodyPr/>
          <a:lstStyle/>
          <a:p>
            <a:fld id="{F047D985-DCC2-4485-B87C-F250C61AADB3}" type="slidenum">
              <a:rPr lang="en-US" smtClean="0"/>
              <a:t>4</a:t>
            </a:fld>
            <a:endParaRPr lang="en-US"/>
          </a:p>
        </p:txBody>
      </p:sp>
    </p:spTree>
    <p:extLst>
      <p:ext uri="{BB962C8B-B14F-4D97-AF65-F5344CB8AC3E}">
        <p14:creationId xmlns:p14="http://schemas.microsoft.com/office/powerpoint/2010/main" val="27428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211D1E"/>
                </a:solidFill>
                <a:latin typeface="+mn-lt"/>
              </a:rPr>
              <a:t>What kinds of things can be funded with the Clean Water SRF and Section 319? Well, the Venn diagram shows that there are things that 319 grants can pay for that the CWSRF program can’t. Things like nonpoint source program staff positions or monitoring or inspections of septic systems. That’s the gold crescent on the right. And the blue crescent on the left shows that Clean Water SRF can pay for things that 319 cannot, like wastewater treatment plant upgrades. And frankly, that’s where about 90% of what CWSRF has historically funded, but also these days more is going toward green stormwater infrastructure projects to fulfill  MS4 permit requirements. But we created the diagram to highlight how 319 and Clean Water SRF can work together to fund NPS work. Like peanut butter and jelly, they go well together. And yes, Clean Water SRF can even be used to pay for developing watershed-based plans because they are essentially capital improvement plans to produce high functioning green infrastructure that restores water quality.</a:t>
            </a:r>
          </a:p>
        </p:txBody>
      </p:sp>
      <p:sp>
        <p:nvSpPr>
          <p:cNvPr id="4" name="Slide Number Placeholder 3"/>
          <p:cNvSpPr>
            <a:spLocks noGrp="1"/>
          </p:cNvSpPr>
          <p:nvPr>
            <p:ph type="sldNum" sz="quarter" idx="5"/>
          </p:nvPr>
        </p:nvSpPr>
        <p:spPr/>
        <p:txBody>
          <a:bodyPr/>
          <a:lstStyle/>
          <a:p>
            <a:fld id="{F047D985-DCC2-4485-B87C-F250C61AADB3}" type="slidenum">
              <a:rPr lang="en-US" smtClean="0"/>
              <a:t>5</a:t>
            </a:fld>
            <a:endParaRPr lang="en-US"/>
          </a:p>
        </p:txBody>
      </p:sp>
    </p:spTree>
    <p:extLst>
      <p:ext uri="{BB962C8B-B14F-4D97-AF65-F5344CB8AC3E}">
        <p14:creationId xmlns:p14="http://schemas.microsoft.com/office/powerpoint/2010/main" val="2245192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 few years ago, we produced this guide on all the best tricks that the most innovative state CWSRF programs have devised to solve NPS problems. We hope it’s a useful resource as your programs continue to evolve to better address our nation’s biggest water quality challenges.</a:t>
            </a:r>
          </a:p>
        </p:txBody>
      </p:sp>
      <p:sp>
        <p:nvSpPr>
          <p:cNvPr id="4" name="Slide Number Placeholder 3"/>
          <p:cNvSpPr>
            <a:spLocks noGrp="1"/>
          </p:cNvSpPr>
          <p:nvPr>
            <p:ph type="sldNum" sz="quarter" idx="5"/>
          </p:nvPr>
        </p:nvSpPr>
        <p:spPr/>
        <p:txBody>
          <a:bodyPr/>
          <a:lstStyle/>
          <a:p>
            <a:fld id="{F047D985-DCC2-4485-B87C-F250C61AADB3}" type="slidenum">
              <a:rPr lang="en-US" smtClean="0"/>
              <a:t>6</a:t>
            </a:fld>
            <a:endParaRPr lang="en-US"/>
          </a:p>
        </p:txBody>
      </p:sp>
    </p:spTree>
    <p:extLst>
      <p:ext uri="{BB962C8B-B14F-4D97-AF65-F5344CB8AC3E}">
        <p14:creationId xmlns:p14="http://schemas.microsoft.com/office/powerpoint/2010/main" val="37657447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rPr>
              <a:t>EPA is now promoting this new term: Watershed Financing Partnerships. But it’s not a new idea. </a:t>
            </a:r>
            <a:r>
              <a:rPr lang="en-US" sz="1100" kern="100" dirty="0">
                <a:solidFill>
                  <a:schemeClr val="tx1"/>
                </a:solidFill>
                <a:effectLst/>
                <a:latin typeface="+mn-lt"/>
                <a:ea typeface="Calibri" panose="020F0502020204030204" pitchFamily="34" charset="0"/>
                <a:cs typeface="Times New Roman" panose="02020603050405020304" pitchFamily="18" charset="0"/>
              </a:rPr>
              <a:t>The idea is to take a watershed-based approach to investments in water quality. Such investments can include stream restoration, dam removals, protection of watershed lands or other green infrastructure investments. SRFs could provide upfront financing and offer flexibilities to bundle projects at a watershed scale. At the center is a coordinating entity that could play the role of a broker, intermediary or assistance provider. They might line up projects, move funds to projects or execute projects themselves. We are starting to see some early examples, but we want to see them develop in more watersheds to help with large transformational initiatives. </a:t>
            </a:r>
            <a:r>
              <a:rPr lang="en-US" sz="1100" dirty="0">
                <a:solidFill>
                  <a:schemeClr val="tx1"/>
                </a:solidFill>
                <a:latin typeface="+mn-lt"/>
              </a:rPr>
              <a:t>The idea here is to expand innovation, funding and impact. Characteristics of WFPs include: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mn-lt"/>
              </a:rPr>
              <a:t>1) A water quality outcomes-based approach. Think optimizing dollars per pound of pollution removed …or prevented, in the case of watershed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rPr>
              <a:t>2) Serving as a hub to aggregate and stack different funding sources to implement NPS projects across a watershed (or multiple watersheds). Andy </a:t>
            </a:r>
            <a:r>
              <a:rPr lang="en-US" sz="1050" dirty="0" err="1">
                <a:solidFill>
                  <a:schemeClr val="tx1"/>
                </a:solidFill>
                <a:latin typeface="+mn-lt"/>
              </a:rPr>
              <a:t>Bruels</a:t>
            </a:r>
            <a:r>
              <a:rPr lang="en-US" sz="1050" dirty="0">
                <a:solidFill>
                  <a:schemeClr val="tx1"/>
                </a:solidFill>
                <a:latin typeface="+mn-lt"/>
              </a:rPr>
              <a:t> is going to talk about how they are working with various partners to support the Big Sioux River Project. In the graphic in the lower right, the Big Sioux River Project is an organizing construct </a:t>
            </a:r>
            <a:r>
              <a:rPr lang="en-US" sz="1050" dirty="0">
                <a:solidFill>
                  <a:schemeClr val="tx1"/>
                </a:solidFill>
                <a:effectLst/>
                <a:latin typeface="+mn-lt"/>
                <a:ea typeface="Calibri" panose="020F0502020204030204" pitchFamily="34" charset="0"/>
              </a:rPr>
              <a:t>that serves as a hub for watershed restoration through written agreements with an array of partners all working together</a:t>
            </a:r>
            <a:r>
              <a:rPr lang="en-US" sz="1050" dirty="0">
                <a:solidFill>
                  <a:schemeClr val="tx1"/>
                </a:solidFill>
                <a:latin typeface="+mn-lt"/>
              </a:rPr>
              <a:t>. As of 2023, BSRP has protected nearly 100 miles of river and streams by preventing  nitrogen, phosphorus, and sediment from entering the river each year by implementing agricultural BMPs. As a direct result of BSRP and its partners’ efforts, Skunk Creek, a 60-mile major tributary of the Sioux River, was removed from the impaired streams list for sediment in 2016, and I understand there’s more on the way.</a:t>
            </a:r>
          </a:p>
          <a:p>
            <a:endParaRPr lang="en-US" dirty="0"/>
          </a:p>
        </p:txBody>
      </p:sp>
      <p:sp>
        <p:nvSpPr>
          <p:cNvPr id="4" name="Slide Number Placeholder 3"/>
          <p:cNvSpPr>
            <a:spLocks noGrp="1"/>
          </p:cNvSpPr>
          <p:nvPr>
            <p:ph type="sldNum" sz="quarter" idx="5"/>
          </p:nvPr>
        </p:nvSpPr>
        <p:spPr/>
        <p:txBody>
          <a:bodyPr/>
          <a:lstStyle/>
          <a:p>
            <a:fld id="{F047D985-DCC2-4485-B87C-F250C61AADB3}" type="slidenum">
              <a:rPr lang="en-US" smtClean="0"/>
              <a:t>7</a:t>
            </a:fld>
            <a:endParaRPr lang="en-US"/>
          </a:p>
        </p:txBody>
      </p:sp>
    </p:spTree>
    <p:extLst>
      <p:ext uri="{BB962C8B-B14F-4D97-AF65-F5344CB8AC3E}">
        <p14:creationId xmlns:p14="http://schemas.microsoft.com/office/powerpoint/2010/main" val="13407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Watershed Financing Partnerships are typically local implementers who are working to carry out multiple projects simultaneously on a watershed scale by leveraging Clean Water Act Section 319 funds with Clean Water State Revolving Funds and other financial resources, including potentially even public-private partnerships. EPA just updated its Section 319 grant guidelines to help incentivize such partnerships. These grant dollars can be used to build capacity in nascent watershed financing partnerships, which can then work to secure the additional capital needed to scale up success.</a:t>
            </a:r>
          </a:p>
        </p:txBody>
      </p:sp>
      <p:sp>
        <p:nvSpPr>
          <p:cNvPr id="4" name="Slide Number Placeholder 3"/>
          <p:cNvSpPr>
            <a:spLocks noGrp="1"/>
          </p:cNvSpPr>
          <p:nvPr>
            <p:ph type="sldNum" sz="quarter" idx="5"/>
          </p:nvPr>
        </p:nvSpPr>
        <p:spPr/>
        <p:txBody>
          <a:bodyPr/>
          <a:lstStyle/>
          <a:p>
            <a:fld id="{8EC7B327-8AF0-4A37-B41B-B118021EE724}" type="slidenum">
              <a:rPr lang="en-US" smtClean="0"/>
              <a:t>8</a:t>
            </a:fld>
            <a:endParaRPr lang="en-US"/>
          </a:p>
        </p:txBody>
      </p:sp>
    </p:spTree>
    <p:extLst>
      <p:ext uri="{BB962C8B-B14F-4D97-AF65-F5344CB8AC3E}">
        <p14:creationId xmlns:p14="http://schemas.microsoft.com/office/powerpoint/2010/main" val="1967070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526">
              <a:defRPr/>
            </a:pPr>
            <a:r>
              <a:rPr lang="en-US" dirty="0"/>
              <a:t>EPA just released a new fact sheet on Watershed Financing Partnerships. Page 3 highlights a real-world example from South Dakota that I was just telling you about: the Big Sioux River Project. And Andy </a:t>
            </a:r>
            <a:r>
              <a:rPr lang="en-US" dirty="0" err="1"/>
              <a:t>Bruels</a:t>
            </a:r>
            <a:r>
              <a:rPr lang="en-US" dirty="0"/>
              <a:t> is going to explain the important role that his CWSRF program has been playing in that success.</a:t>
            </a:r>
          </a:p>
        </p:txBody>
      </p:sp>
      <p:sp>
        <p:nvSpPr>
          <p:cNvPr id="4" name="Slide Number Placeholder 3"/>
          <p:cNvSpPr>
            <a:spLocks noGrp="1"/>
          </p:cNvSpPr>
          <p:nvPr>
            <p:ph type="sldNum" sz="quarter" idx="5"/>
          </p:nvPr>
        </p:nvSpPr>
        <p:spPr/>
        <p:txBody>
          <a:bodyPr/>
          <a:lstStyle/>
          <a:p>
            <a:pPr defTabSz="942289">
              <a:defRPr/>
            </a:pPr>
            <a:fld id="{F047D985-DCC2-4485-B87C-F250C61AADB3}" type="slidenum">
              <a:rPr lang="en-US">
                <a:solidFill>
                  <a:prstClr val="black"/>
                </a:solidFill>
                <a:latin typeface="Calibri"/>
              </a:rPr>
              <a:pPr defTabSz="942289">
                <a:defRPr/>
              </a:pPr>
              <a:t>9</a:t>
            </a:fld>
            <a:endParaRPr lang="en-US">
              <a:solidFill>
                <a:prstClr val="black"/>
              </a:solidFill>
              <a:latin typeface="Calibri"/>
            </a:endParaRPr>
          </a:p>
        </p:txBody>
      </p:sp>
    </p:spTree>
    <p:extLst>
      <p:ext uri="{BB962C8B-B14F-4D97-AF65-F5344CB8AC3E}">
        <p14:creationId xmlns:p14="http://schemas.microsoft.com/office/powerpoint/2010/main" val="3328044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1" y="1556281"/>
            <a:ext cx="4610099"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2" y="1556281"/>
            <a:ext cx="4609775" cy="4620682"/>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Slide Number Placeholder 6"/>
          <p:cNvSpPr>
            <a:spLocks noGrp="1"/>
          </p:cNvSpPr>
          <p:nvPr>
            <p:ph type="sldNum" sz="quarter" idx="12"/>
          </p:nvPr>
        </p:nvSpPr>
        <p:spPr/>
        <p:txBody>
          <a:bodyPr/>
          <a:lstStyle/>
          <a:p>
            <a:fld id="{9CD8D479-8942-46E8-A226-A4E01F7A105C}" type="slidenum">
              <a:rPr/>
              <a:t>‹#›</a:t>
            </a:fld>
            <a:endParaRPr/>
          </a:p>
        </p:txBody>
      </p:sp>
      <p:sp>
        <p:nvSpPr>
          <p:cNvPr id="5" name="Date Placeholder 4"/>
          <p:cNvSpPr>
            <a:spLocks noGrp="1"/>
          </p:cNvSpPr>
          <p:nvPr>
            <p:ph type="dt" sz="half" idx="10"/>
          </p:nvPr>
        </p:nvSpPr>
        <p:spPr>
          <a:xfrm>
            <a:off x="453403" y="6629400"/>
            <a:ext cx="1000663" cy="228600"/>
          </a:xfrm>
          <a:prstGeom prst="rect">
            <a:avLst/>
          </a:prstGeom>
        </p:spPr>
        <p:txBody>
          <a:bodyPr/>
          <a:lstStyle/>
          <a:p>
            <a:fld id="{93A66BA0-BF77-43AC-894A-20AD8220B887}" type="datetime1">
              <a:rPr lang="en-US" smtClean="0"/>
              <a:pPr/>
              <a:t>11/17/2024</a:t>
            </a:fld>
            <a:endParaRPr lang="en-US"/>
          </a:p>
        </p:txBody>
      </p:sp>
      <p:sp>
        <p:nvSpPr>
          <p:cNvPr id="6" name="Footer Placeholder 5"/>
          <p:cNvSpPr>
            <a:spLocks noGrp="1"/>
          </p:cNvSpPr>
          <p:nvPr>
            <p:ph type="ftr" sz="quarter" idx="11"/>
          </p:nvPr>
        </p:nvSpPr>
        <p:spPr>
          <a:xfrm>
            <a:off x="1637717" y="6629400"/>
            <a:ext cx="9144259" cy="228600"/>
          </a:xfrm>
          <a:prstGeom prst="rect">
            <a:avLst/>
          </a:prstGeom>
        </p:spPr>
        <p:txBody>
          <a:bodyPr/>
          <a:lstStyle>
            <a:lvl1pPr>
              <a:defRPr/>
            </a:lvl1pPr>
          </a:lstStyle>
          <a:p>
            <a:r>
              <a:rPr lang="en-US"/>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a:p>
        </p:txBody>
      </p:sp>
      <p:sp>
        <p:nvSpPr>
          <p:cNvPr id="2" name="Date Placeholder 1"/>
          <p:cNvSpPr>
            <a:spLocks noGrp="1"/>
          </p:cNvSpPr>
          <p:nvPr>
            <p:ph type="dt" sz="half" idx="10"/>
          </p:nvPr>
        </p:nvSpPr>
        <p:spPr>
          <a:xfrm>
            <a:off x="453403" y="6629400"/>
            <a:ext cx="1000663" cy="228600"/>
          </a:xfrm>
          <a:prstGeom prst="rect">
            <a:avLst/>
          </a:prstGeom>
        </p:spPr>
        <p:txBody>
          <a:bodyPr/>
          <a:lstStyle/>
          <a:p>
            <a:fld id="{C81B9673-AC7F-4F1F-84E4-F0E5EAAE106D}" type="datetime1">
              <a:rPr lang="en-US" smtClean="0"/>
              <a:pPr/>
              <a:t>11/17/2024</a:t>
            </a:fld>
            <a:endParaRPr lang="en-US"/>
          </a:p>
        </p:txBody>
      </p:sp>
      <p:sp>
        <p:nvSpPr>
          <p:cNvPr id="3" name="Footer Placeholder 2"/>
          <p:cNvSpPr>
            <a:spLocks noGrp="1"/>
          </p:cNvSpPr>
          <p:nvPr>
            <p:ph type="ftr" sz="quarter" idx="11"/>
          </p:nvPr>
        </p:nvSpPr>
        <p:spPr>
          <a:xfrm>
            <a:off x="1637717" y="6629400"/>
            <a:ext cx="9144259" cy="228600"/>
          </a:xfrm>
          <a:prstGeom prst="rect">
            <a:avLst/>
          </a:prstGeom>
        </p:spPr>
        <p:txBody>
          <a:bodyPr/>
          <a:lstStyle>
            <a:lvl1pPr>
              <a:defRPr/>
            </a:lvl1pPr>
          </a:lstStyle>
          <a:p>
            <a:r>
              <a:rPr lang="en-US"/>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09699" y="2434149"/>
            <a:ext cx="4608576"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72201" y="1554480"/>
            <a:ext cx="4610100" cy="823912"/>
          </a:xfrm>
        </p:spPr>
        <p:txBody>
          <a:bodyPr anchor="b">
            <a:normAutofit/>
          </a:bodyPr>
          <a:lstStyle>
            <a:lvl1pPr marL="0" indent="0">
              <a:spcBef>
                <a:spcPts val="0"/>
              </a:spcBef>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434149"/>
            <a:ext cx="4610100" cy="3811271"/>
          </a:xfrm>
        </p:spPr>
        <p:txBody>
          <a:bodyPr/>
          <a:lstStyle>
            <a:lvl1pPr>
              <a:defRPr sz="16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Slide Number Placeholder 8"/>
          <p:cNvSpPr>
            <a:spLocks noGrp="1"/>
          </p:cNvSpPr>
          <p:nvPr>
            <p:ph type="sldNum" sz="quarter" idx="12"/>
          </p:nvPr>
        </p:nvSpPr>
        <p:spPr/>
        <p:txBody>
          <a:bodyPr/>
          <a:lstStyle/>
          <a:p>
            <a:fld id="{9CD8D479-8942-46E8-A226-A4E01F7A105C}" type="slidenum">
              <a:rPr/>
              <a:t>‹#›</a:t>
            </a:fld>
            <a:endParaRPr/>
          </a:p>
        </p:txBody>
      </p:sp>
      <p:sp>
        <p:nvSpPr>
          <p:cNvPr id="7" name="Date Placeholder 6"/>
          <p:cNvSpPr>
            <a:spLocks noGrp="1"/>
          </p:cNvSpPr>
          <p:nvPr>
            <p:ph type="dt" sz="half" idx="10"/>
          </p:nvPr>
        </p:nvSpPr>
        <p:spPr>
          <a:xfrm>
            <a:off x="453403" y="6629400"/>
            <a:ext cx="1000663" cy="228600"/>
          </a:xfrm>
          <a:prstGeom prst="rect">
            <a:avLst/>
          </a:prstGeom>
        </p:spPr>
        <p:txBody>
          <a:bodyPr/>
          <a:lstStyle/>
          <a:p>
            <a:fld id="{94C81B4D-F060-418E-A958-B2BDC1A258F8}" type="datetime1">
              <a:rPr lang="en-US" smtClean="0"/>
              <a:pPr/>
              <a:t>11/17/2024</a:t>
            </a:fld>
            <a:endParaRPr lang="en-US"/>
          </a:p>
        </p:txBody>
      </p:sp>
      <p:sp>
        <p:nvSpPr>
          <p:cNvPr id="8" name="Footer Placeholder 7"/>
          <p:cNvSpPr>
            <a:spLocks noGrp="1"/>
          </p:cNvSpPr>
          <p:nvPr>
            <p:ph type="ftr" sz="quarter" idx="11"/>
          </p:nvPr>
        </p:nvSpPr>
        <p:spPr>
          <a:xfrm>
            <a:off x="1637717" y="6629400"/>
            <a:ext cx="9144259" cy="228600"/>
          </a:xfrm>
          <a:prstGeom prst="rect">
            <a:avLst/>
          </a:prstGeom>
        </p:spPr>
        <p:txBody>
          <a:bodyPr/>
          <a:lstStyle>
            <a:lvl1pPr>
              <a:defRPr/>
            </a:lvl1pPr>
          </a:lstStyle>
          <a:p>
            <a:r>
              <a:rPr lang="en-US"/>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12"/>
          </p:nvPr>
        </p:nvSpPr>
        <p:spPr/>
        <p:txBody>
          <a:bodyPr/>
          <a:lstStyle/>
          <a:p>
            <a:fld id="{9CD8D479-8942-46E8-A226-A4E01F7A105C}" type="slidenum">
              <a:rPr/>
              <a:t>‹#›</a:t>
            </a:fld>
            <a:endParaRP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36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35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30"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10027" y="276087"/>
            <a:ext cx="9371949" cy="118356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0" y="6629400"/>
            <a:ext cx="410403" cy="228600"/>
          </a:xfrm>
          <a:prstGeom prst="rect">
            <a:avLst/>
          </a:prstGeom>
        </p:spPr>
        <p:txBody>
          <a:bodyPr vert="horz" lIns="91440" tIns="45720" rIns="91440" bIns="45720" rtlCol="0" anchor="ctr"/>
          <a:lstStyle>
            <a:lvl1pPr algn="r">
              <a:defRPr sz="825">
                <a:solidFill>
                  <a:schemeClr val="accent1">
                    <a:lumMod val="50000"/>
                  </a:schemeClr>
                </a:solidFill>
              </a:defRPr>
            </a:lvl1pPr>
          </a:lstStyle>
          <a:p>
            <a:fld id="{9CD8D479-8942-46E8-A226-A4E01F7A105C}" type="slidenum">
              <a:rPr lang="en-US" smtClean="0"/>
              <a:pPr/>
              <a:t>‹#›</a:t>
            </a:fld>
            <a:endParaRPr lang="en-US"/>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52" r:id="rId1"/>
    <p:sldLayoutId id="2147483655" r:id="rId2"/>
    <p:sldLayoutId id="2147483653" r:id="rId3"/>
    <p:sldLayoutId id="2147483650" r:id="rId4"/>
    <p:sldLayoutId id="2147483649"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685800" rtl="0" eaLnBrk="1" latinLnBrk="0" hangingPunct="1">
        <a:spcBef>
          <a:spcPct val="0"/>
        </a:spcBef>
        <a:buNone/>
        <a:defRPr sz="2550" kern="1200">
          <a:solidFill>
            <a:schemeClr val="accent1">
              <a:lumMod val="75000"/>
            </a:schemeClr>
          </a:solidFill>
          <a:latin typeface="+mj-lt"/>
          <a:ea typeface="+mj-ea"/>
          <a:cs typeface="+mj-cs"/>
        </a:defRPr>
      </a:lvl1pPr>
    </p:titleStyle>
    <p:bodyStyle>
      <a:lvl1pPr marL="157734" indent="-157734" algn="l" defTabSz="685800" rtl="0" eaLnBrk="1" latinLnBrk="0" hangingPunct="1">
        <a:lnSpc>
          <a:spcPct val="90000"/>
        </a:lnSpc>
        <a:spcBef>
          <a:spcPts val="825"/>
        </a:spcBef>
        <a:buFont typeface="Arial" panose="020B0604020202020204" pitchFamily="34" charset="0"/>
        <a:buChar char="•"/>
        <a:defRPr sz="1650" kern="1200">
          <a:solidFill>
            <a:schemeClr val="tx1"/>
          </a:solidFill>
          <a:latin typeface="+mn-lt"/>
          <a:ea typeface="+mn-ea"/>
          <a:cs typeface="+mn-cs"/>
        </a:defRPr>
      </a:lvl1pPr>
      <a:lvl2pPr marL="329184" indent="-116586" algn="l" defTabSz="685800" rtl="0" eaLnBrk="1" latinLnBrk="0" hangingPunct="1">
        <a:lnSpc>
          <a:spcPct val="90000"/>
        </a:lnSpc>
        <a:spcBef>
          <a:spcPts val="300"/>
        </a:spcBef>
        <a:buFont typeface="Arial" panose="020B0604020202020204" pitchFamily="34" charset="0"/>
        <a:buChar char="•"/>
        <a:defRPr sz="1350" kern="1200">
          <a:solidFill>
            <a:schemeClr val="tx1"/>
          </a:solidFill>
          <a:latin typeface="+mn-lt"/>
          <a:ea typeface="+mn-ea"/>
          <a:cs typeface="+mn-cs"/>
        </a:defRPr>
      </a:lvl2pPr>
      <a:lvl3pPr marL="5074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3pPr>
      <a:lvl4pPr marL="6789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4pPr>
      <a:lvl5pPr marL="8503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5pPr>
      <a:lvl6pPr marL="10218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6pPr>
      <a:lvl7pPr marL="11932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7pPr>
      <a:lvl8pPr marL="136474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8pPr>
      <a:lvl9pPr marL="1536192" indent="-116586" algn="l" defTabSz="685800" rtl="0" eaLnBrk="1" latinLnBrk="0" hangingPunct="1">
        <a:lnSpc>
          <a:spcPct val="9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customXml" Target="../ink/ink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89864" y="2514600"/>
            <a:ext cx="4846320" cy="1746115"/>
          </a:xfrm>
        </p:spPr>
        <p:txBody>
          <a:bodyPr>
            <a:normAutofit/>
          </a:bodyPr>
          <a:lstStyle/>
          <a:p>
            <a:r>
              <a:rPr lang="en-US" sz="3400" b="1"/>
              <a:t>Scaling Up NPS Success: </a:t>
            </a:r>
            <a:r>
              <a:rPr lang="en-US" sz="2700" b="1"/>
              <a:t>An Exploration of Watershed Financing Partnerships</a:t>
            </a:r>
            <a:endParaRPr lang="en-US" sz="2700"/>
          </a:p>
        </p:txBody>
      </p:sp>
      <p:sp>
        <p:nvSpPr>
          <p:cNvPr id="3" name="Subtitle 2"/>
          <p:cNvSpPr>
            <a:spLocks noGrp="1"/>
          </p:cNvSpPr>
          <p:nvPr>
            <p:ph type="subTitle" idx="1"/>
          </p:nvPr>
        </p:nvSpPr>
        <p:spPr>
          <a:xfrm>
            <a:off x="1689865" y="4562272"/>
            <a:ext cx="4846319" cy="953311"/>
          </a:xfrm>
        </p:spPr>
        <p:txBody>
          <a:bodyPr>
            <a:noAutofit/>
          </a:bodyPr>
          <a:lstStyle/>
          <a:p>
            <a:r>
              <a:rPr lang="en-US" sz="1500"/>
              <a:t>Don Waye, </a:t>
            </a:r>
            <a:r>
              <a:rPr lang="en-US" sz="1400"/>
              <a:t>US EPA Nonpoint Source Program</a:t>
            </a:r>
          </a:p>
          <a:p>
            <a:r>
              <a:rPr lang="en-US" sz="1500"/>
              <a:t>Jeff Lerner, </a:t>
            </a:r>
            <a:r>
              <a:rPr lang="en-US" sz="1400"/>
              <a:t>US EPA Office of Wetlands, Oceans &amp; Watersheds</a:t>
            </a:r>
          </a:p>
          <a:p>
            <a:r>
              <a:rPr lang="en-US" sz="1400"/>
              <a:t>Alison Souders, US EPA CWSRF Program (Moderator)</a:t>
            </a:r>
          </a:p>
          <a:p>
            <a:endParaRPr lang="en-US" sz="1400"/>
          </a:p>
          <a:p>
            <a:r>
              <a:rPr lang="en-US" sz="1500"/>
              <a:t>Nov. 18, 2024</a:t>
            </a:r>
          </a:p>
          <a:p>
            <a:endParaRPr lang="en-US" sz="1500"/>
          </a:p>
        </p:txBody>
      </p:sp>
      <p:pic>
        <p:nvPicPr>
          <p:cNvPr id="5" name="Picture 4">
            <a:extLst>
              <a:ext uri="{FF2B5EF4-FFF2-40B4-BE49-F238E27FC236}">
                <a16:creationId xmlns:a16="http://schemas.microsoft.com/office/drawing/2014/main" id="{637B979D-E10B-4AEC-9F2C-898173EACEF3}"/>
              </a:ext>
            </a:extLst>
          </p:cNvPr>
          <p:cNvPicPr>
            <a:picLocks noChangeAspect="1"/>
          </p:cNvPicPr>
          <p:nvPr/>
        </p:nvPicPr>
        <p:blipFill>
          <a:blip r:embed="rId3"/>
          <a:stretch>
            <a:fillRect/>
          </a:stretch>
        </p:blipFill>
        <p:spPr>
          <a:xfrm>
            <a:off x="1894660" y="430778"/>
            <a:ext cx="4341040" cy="1536714"/>
          </a:xfrm>
          <a:prstGeom prst="rect">
            <a:avLst/>
          </a:prstGeom>
        </p:spPr>
      </p:pic>
    </p:spTree>
    <p:extLst>
      <p:ext uri="{BB962C8B-B14F-4D97-AF65-F5344CB8AC3E}">
        <p14:creationId xmlns:p14="http://schemas.microsoft.com/office/powerpoint/2010/main" val="319818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
            <a:extLst>
              <a:ext uri="{FF2B5EF4-FFF2-40B4-BE49-F238E27FC236}">
                <a16:creationId xmlns:a16="http://schemas.microsoft.com/office/drawing/2014/main" id="{5B0FC470-93A5-0CFA-559B-E465696D030C}"/>
              </a:ext>
            </a:extLst>
          </p:cNvPr>
          <p:cNvPicPr>
            <a:picLocks noChangeAspect="1" noChangeArrowheads="1"/>
          </p:cNvPicPr>
          <p:nvPr/>
        </p:nvPicPr>
        <p:blipFill rotWithShape="1">
          <a:blip r:embed="rId3">
            <a:alphaModFix amt="85000"/>
            <a:extLst>
              <a:ext uri="{28A0092B-C50C-407E-A947-70E740481C1C}">
                <a14:useLocalDpi xmlns:a14="http://schemas.microsoft.com/office/drawing/2010/main" val="0"/>
              </a:ext>
            </a:extLst>
          </a:blip>
          <a:srcRect t="4155" b="1281"/>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A1FEAF-684D-9D49-956D-131A41E74866}"/>
              </a:ext>
            </a:extLst>
          </p:cNvPr>
          <p:cNvSpPr>
            <a:spLocks noGrp="1"/>
          </p:cNvSpPr>
          <p:nvPr>
            <p:ph type="title"/>
          </p:nvPr>
        </p:nvSpPr>
        <p:spPr>
          <a:xfrm>
            <a:off x="233602" y="335548"/>
            <a:ext cx="8054364" cy="825696"/>
          </a:xfrm>
        </p:spPr>
        <p:txBody>
          <a:bodyPr>
            <a:normAutofit fontScale="90000"/>
          </a:bodyPr>
          <a:lstStyle/>
          <a:p>
            <a:pPr>
              <a:lnSpc>
                <a:spcPct val="90000"/>
              </a:lnSpc>
            </a:pPr>
            <a:r>
              <a:rPr lang="en-US" sz="4000" b="1"/>
              <a:t>SRF for NPS Assistance Opportunities</a:t>
            </a:r>
          </a:p>
        </p:txBody>
      </p:sp>
      <p:sp>
        <p:nvSpPr>
          <p:cNvPr id="3" name="Content Placeholder 2">
            <a:extLst>
              <a:ext uri="{FF2B5EF4-FFF2-40B4-BE49-F238E27FC236}">
                <a16:creationId xmlns:a16="http://schemas.microsoft.com/office/drawing/2014/main" id="{8FEC6E69-44E8-EEF6-77DF-2B64E7CA03B0}"/>
              </a:ext>
            </a:extLst>
          </p:cNvPr>
          <p:cNvSpPr>
            <a:spLocks noGrp="1"/>
          </p:cNvSpPr>
          <p:nvPr>
            <p:ph idx="1"/>
          </p:nvPr>
        </p:nvSpPr>
        <p:spPr>
          <a:xfrm>
            <a:off x="233602" y="1376143"/>
            <a:ext cx="4574458" cy="1892352"/>
          </a:xfrm>
        </p:spPr>
        <p:txBody>
          <a:bodyPr vert="horz" lIns="91440" tIns="45720" rIns="91440" bIns="45720" rtlCol="0" anchor="t">
            <a:normAutofit/>
          </a:bodyPr>
          <a:lstStyle/>
          <a:p>
            <a:pPr marL="157480" indent="-157480">
              <a:spcBef>
                <a:spcPts val="1200"/>
              </a:spcBef>
            </a:pPr>
            <a:r>
              <a:rPr lang="en-US" sz="2200"/>
              <a:t>2017 - first EPA-funded NPS-SRF assistance pilot</a:t>
            </a:r>
          </a:p>
          <a:p>
            <a:pPr marL="157480" indent="-157480">
              <a:spcBef>
                <a:spcPts val="1200"/>
              </a:spcBef>
            </a:pPr>
            <a:r>
              <a:rPr lang="en-US" sz="2200"/>
              <a:t>To date we have helped SRFs in 13 states and have just started 2 more (not BIL funded)</a:t>
            </a:r>
          </a:p>
        </p:txBody>
      </p:sp>
      <p:sp>
        <p:nvSpPr>
          <p:cNvPr id="4" name="Slide Number Placeholder 3">
            <a:extLst>
              <a:ext uri="{FF2B5EF4-FFF2-40B4-BE49-F238E27FC236}">
                <a16:creationId xmlns:a16="http://schemas.microsoft.com/office/drawing/2014/main" id="{31F28218-6BBE-1006-0499-2B0AAA4EB9FF}"/>
              </a:ext>
            </a:extLst>
          </p:cNvPr>
          <p:cNvSpPr>
            <a:spLocks noGrp="1"/>
          </p:cNvSpPr>
          <p:nvPr>
            <p:ph type="sldNum" sz="quarter" idx="12"/>
          </p:nvPr>
        </p:nvSpPr>
        <p:spPr>
          <a:xfrm>
            <a:off x="8610600" y="6356350"/>
            <a:ext cx="2743200" cy="365125"/>
          </a:xfrm>
        </p:spPr>
        <p:txBody>
          <a:bodyPr>
            <a:normAutofit/>
          </a:bodyPr>
          <a:lstStyle/>
          <a:p>
            <a:pPr>
              <a:spcAft>
                <a:spcPts val="600"/>
              </a:spcAft>
            </a:pPr>
            <a:fld id="{9CD8D479-8942-46E8-A226-A4E01F7A105C}" type="slidenum">
              <a:rPr lang="en-US">
                <a:solidFill>
                  <a:srgbClr val="FFFFFF"/>
                </a:solidFill>
              </a:rPr>
              <a:pPr>
                <a:spcAft>
                  <a:spcPts val="600"/>
                </a:spcAft>
              </a:pPr>
              <a:t>10</a:t>
            </a:fld>
            <a:endParaRPr lang="en-US">
              <a:solidFill>
                <a:srgbClr val="FFFFFF"/>
              </a:solidFill>
            </a:endParaRPr>
          </a:p>
        </p:txBody>
      </p:sp>
      <p:pic>
        <p:nvPicPr>
          <p:cNvPr id="6" name="Picture 5">
            <a:extLst>
              <a:ext uri="{FF2B5EF4-FFF2-40B4-BE49-F238E27FC236}">
                <a16:creationId xmlns:a16="http://schemas.microsoft.com/office/drawing/2014/main" id="{E2F2CF39-80E2-E482-4956-66C603F81A05}"/>
              </a:ext>
            </a:extLst>
          </p:cNvPr>
          <p:cNvPicPr>
            <a:picLocks noChangeAspect="1"/>
          </p:cNvPicPr>
          <p:nvPr/>
        </p:nvPicPr>
        <p:blipFill>
          <a:blip r:embed="rId4"/>
          <a:stretch>
            <a:fillRect/>
          </a:stretch>
        </p:blipFill>
        <p:spPr>
          <a:xfrm>
            <a:off x="-4" y="3515241"/>
            <a:ext cx="5301578" cy="3269786"/>
          </a:xfrm>
          <a:prstGeom prst="rect">
            <a:avLst/>
          </a:prstGeom>
          <a:ln>
            <a:solidFill>
              <a:schemeClr val="tx1"/>
            </a:solidFill>
          </a:ln>
          <a:effectLst>
            <a:outerShdw blurRad="50800" dist="101600" dir="2700000" algn="tl" rotWithShape="0">
              <a:prstClr val="black">
                <a:alpha val="40000"/>
              </a:prstClr>
            </a:outerShdw>
          </a:effectLst>
        </p:spPr>
      </p:pic>
    </p:spTree>
    <p:extLst>
      <p:ext uri="{BB962C8B-B14F-4D97-AF65-F5344CB8AC3E}">
        <p14:creationId xmlns:p14="http://schemas.microsoft.com/office/powerpoint/2010/main" val="334384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BD1A-0D69-432F-A1E4-A844CA931BAF}"/>
              </a:ext>
            </a:extLst>
          </p:cNvPr>
          <p:cNvSpPr>
            <a:spLocks noGrp="1"/>
          </p:cNvSpPr>
          <p:nvPr>
            <p:ph type="title"/>
          </p:nvPr>
        </p:nvSpPr>
        <p:spPr>
          <a:xfrm>
            <a:off x="1410027" y="276087"/>
            <a:ext cx="9371949" cy="1073028"/>
          </a:xfrm>
        </p:spPr>
        <p:txBody>
          <a:bodyPr>
            <a:normAutofit/>
          </a:bodyPr>
          <a:lstStyle/>
          <a:p>
            <a:r>
              <a:rPr lang="en-US" sz="3600" b="1" dirty="0"/>
              <a:t>Discussion Questions</a:t>
            </a:r>
          </a:p>
        </p:txBody>
      </p:sp>
      <p:sp>
        <p:nvSpPr>
          <p:cNvPr id="3" name="Content Placeholder 2">
            <a:extLst>
              <a:ext uri="{FF2B5EF4-FFF2-40B4-BE49-F238E27FC236}">
                <a16:creationId xmlns:a16="http://schemas.microsoft.com/office/drawing/2014/main" id="{D80B438E-1983-42AE-9314-613A9AC25EA2}"/>
              </a:ext>
            </a:extLst>
          </p:cNvPr>
          <p:cNvSpPr>
            <a:spLocks noGrp="1"/>
          </p:cNvSpPr>
          <p:nvPr>
            <p:ph idx="1"/>
          </p:nvPr>
        </p:nvSpPr>
        <p:spPr>
          <a:xfrm>
            <a:off x="1410027" y="1630495"/>
            <a:ext cx="9523862" cy="4750849"/>
          </a:xfrm>
        </p:spPr>
        <p:txBody>
          <a:bodyPr>
            <a:normAutofit fontScale="92500" lnSpcReduction="20000"/>
          </a:bodyPr>
          <a:lstStyle/>
          <a:p>
            <a:pPr marL="342900" indent="-342900" fontAlgn="base">
              <a:lnSpc>
                <a:spcPct val="107000"/>
              </a:lnSpc>
              <a:spcBef>
                <a:spcPts val="2400"/>
              </a:spcBef>
              <a:buClrTx/>
              <a:buSzTx/>
              <a:buFont typeface="+mj-lt"/>
              <a:buAutoNum type="arabicParenR"/>
              <a:tabLst/>
            </a:pPr>
            <a:r>
              <a:rPr lang="en-US" altLang="en-US" sz="2600" dirty="0">
                <a:solidFill>
                  <a:srgbClr val="9D6210"/>
                </a:solidFill>
                <a:latin typeface="Calibri" panose="020F0502020204030204" pitchFamily="34" charset="0"/>
                <a:cs typeface="Times New Roman" panose="02020603050405020304" pitchFamily="18" charset="0"/>
              </a:rPr>
              <a:t>Do you know what your state’s biggest current NPS challenges are?</a:t>
            </a:r>
          </a:p>
          <a:p>
            <a:pPr marL="342900" indent="-342900" fontAlgn="base">
              <a:lnSpc>
                <a:spcPct val="107000"/>
              </a:lnSpc>
              <a:spcBef>
                <a:spcPts val="2400"/>
              </a:spcBef>
              <a:buClrTx/>
              <a:buSzTx/>
              <a:buFont typeface="+mj-lt"/>
              <a:buAutoNum type="arabicParenR"/>
              <a:tabLst/>
            </a:pPr>
            <a:r>
              <a:rPr lang="en-US" altLang="en-US" sz="2600" dirty="0">
                <a:solidFill>
                  <a:srgbClr val="9D6210"/>
                </a:solidFill>
                <a:latin typeface="Calibri" panose="020F0502020204030204" pitchFamily="34" charset="0"/>
                <a:cs typeface="Times New Roman" panose="02020603050405020304" pitchFamily="18" charset="0"/>
              </a:rPr>
              <a:t>How does your CWSRF program work to help meet state’s biggest current NPS challenges ?</a:t>
            </a:r>
          </a:p>
          <a:p>
            <a:pPr marL="342900" indent="-342900" fontAlgn="base">
              <a:lnSpc>
                <a:spcPct val="107000"/>
              </a:lnSpc>
              <a:spcBef>
                <a:spcPts val="2400"/>
              </a:spcBef>
              <a:buFont typeface="+mj-lt"/>
              <a:buAutoNum type="arabicParenR"/>
            </a:pPr>
            <a:r>
              <a:rPr lang="en-US" altLang="en-US" sz="2600" dirty="0">
                <a:solidFill>
                  <a:srgbClr val="9D6210"/>
                </a:solidFill>
                <a:latin typeface="Calibri" panose="020F0502020204030204" pitchFamily="34" charset="0"/>
                <a:cs typeface="Times New Roman" panose="02020603050405020304" pitchFamily="18" charset="0"/>
              </a:rPr>
              <a:t>How regularly are your state’s CWSRF program staff meeting with your state’s NPS program counterparts? What are some ways that you coordinate project funding with your state’s NPS program?</a:t>
            </a:r>
          </a:p>
          <a:p>
            <a:pPr marL="342900" indent="-342900" fontAlgn="base">
              <a:lnSpc>
                <a:spcPct val="107000"/>
              </a:lnSpc>
              <a:spcBef>
                <a:spcPts val="2400"/>
              </a:spcBef>
              <a:buFont typeface="+mj-lt"/>
              <a:buAutoNum type="arabicParenR"/>
            </a:pPr>
            <a:r>
              <a:rPr lang="en-US" altLang="en-US" sz="2600" dirty="0">
                <a:solidFill>
                  <a:srgbClr val="9D6210"/>
                </a:solidFill>
                <a:latin typeface="Calibri" panose="020F0502020204030204" pitchFamily="34" charset="0"/>
                <a:cs typeface="Times New Roman" panose="02020603050405020304" pitchFamily="18" charset="0"/>
              </a:rPr>
              <a:t>How might your state create opportunities for these programs to meet more regularly to address those challenges?</a:t>
            </a:r>
          </a:p>
          <a:p>
            <a:pPr marL="342900" indent="-342900" fontAlgn="base">
              <a:lnSpc>
                <a:spcPct val="107000"/>
              </a:lnSpc>
              <a:spcBef>
                <a:spcPts val="2400"/>
              </a:spcBef>
              <a:buFont typeface="+mj-lt"/>
              <a:buAutoNum type="arabicParenR"/>
            </a:pPr>
            <a:r>
              <a:rPr lang="en-US" altLang="en-US" sz="2600" dirty="0">
                <a:solidFill>
                  <a:srgbClr val="9D6210"/>
                </a:solidFill>
                <a:latin typeface="Calibri" panose="020F0502020204030204" pitchFamily="34" charset="0"/>
                <a:cs typeface="Times New Roman" panose="02020603050405020304" pitchFamily="18" charset="0"/>
              </a:rPr>
              <a:t>What are some next steps to consider taking on NPS program priorities in priority watersheds?</a:t>
            </a:r>
          </a:p>
          <a:p>
            <a:pPr marL="342900" indent="-342900" fontAlgn="base">
              <a:lnSpc>
                <a:spcPct val="107000"/>
              </a:lnSpc>
              <a:spcBef>
                <a:spcPts val="2400"/>
              </a:spcBef>
              <a:buFont typeface="+mj-lt"/>
              <a:buAutoNum type="arabicParenR"/>
            </a:pPr>
            <a:endParaRPr lang="en-US" altLang="en-US" sz="2600" dirty="0">
              <a:solidFill>
                <a:srgbClr val="9D6210"/>
              </a:solidFill>
              <a:latin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9AE5594-B788-4775-9C23-4557F69151FB}"/>
              </a:ext>
            </a:extLst>
          </p:cNvPr>
          <p:cNvSpPr>
            <a:spLocks noGrp="1"/>
          </p:cNvSpPr>
          <p:nvPr>
            <p:ph type="sldNum" sz="quarter" idx="12"/>
          </p:nvPr>
        </p:nvSpPr>
        <p:spPr/>
        <p:txBody>
          <a:bodyPr/>
          <a:lstStyle/>
          <a:p>
            <a:fld id="{9CD8D479-8942-46E8-A226-A4E01F7A105C}" type="slidenum">
              <a:rPr lang="en-US" smtClean="0"/>
              <a:t>11</a:t>
            </a:fld>
            <a:endParaRPr lang="en-US"/>
          </a:p>
        </p:txBody>
      </p:sp>
    </p:spTree>
    <p:extLst>
      <p:ext uri="{BB962C8B-B14F-4D97-AF65-F5344CB8AC3E}">
        <p14:creationId xmlns:p14="http://schemas.microsoft.com/office/powerpoint/2010/main" val="211583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86C8C-5B26-482E-977D-9245F6928B11}"/>
              </a:ext>
            </a:extLst>
          </p:cNvPr>
          <p:cNvSpPr>
            <a:spLocks noGrp="1"/>
          </p:cNvSpPr>
          <p:nvPr>
            <p:ph type="title"/>
          </p:nvPr>
        </p:nvSpPr>
        <p:spPr>
          <a:xfrm>
            <a:off x="1410026" y="135047"/>
            <a:ext cx="9371949" cy="1217098"/>
          </a:xfrm>
        </p:spPr>
        <p:txBody>
          <a:bodyPr>
            <a:noAutofit/>
          </a:bodyPr>
          <a:lstStyle/>
          <a:p>
            <a:pPr algn="ctr"/>
            <a:r>
              <a:rPr lang="en-US" sz="5400" b="1">
                <a:solidFill>
                  <a:schemeClr val="tx1"/>
                </a:solidFill>
                <a:cs typeface="Calibri" panose="020F0502020204030204" pitchFamily="34" charset="0"/>
              </a:rPr>
              <a:t>CWSRF &amp; NPS by the Numbers</a:t>
            </a:r>
          </a:p>
        </p:txBody>
      </p:sp>
      <p:sp>
        <p:nvSpPr>
          <p:cNvPr id="5" name="Slide Number Placeholder 1">
            <a:extLst>
              <a:ext uri="{FF2B5EF4-FFF2-40B4-BE49-F238E27FC236}">
                <a16:creationId xmlns:a16="http://schemas.microsoft.com/office/drawing/2014/main" id="{02599809-7B3E-482A-B22D-4D593BF7CD11}"/>
              </a:ext>
            </a:extLst>
          </p:cNvPr>
          <p:cNvSpPr txBox="1">
            <a:spLocks/>
          </p:cNvSpPr>
          <p:nvPr/>
        </p:nvSpPr>
        <p:spPr>
          <a:xfrm>
            <a:off x="9236668" y="644034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825" kern="1200">
                <a:solidFill>
                  <a:schemeClr val="accent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9E0B28-7560-4A0B-8A98-FCC45F625A79}" type="slidenum">
              <a:rPr lang="en-US" smtClean="0">
                <a:latin typeface="Calibri" panose="020F0502020204030204" pitchFamily="34" charset="0"/>
                <a:cs typeface="Calibri" panose="020F0502020204030204" pitchFamily="34" charset="0"/>
              </a:rPr>
              <a:pPr/>
              <a:t>2</a:t>
            </a:fld>
            <a:endParaRPr lang="en-US">
              <a:latin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D406053A-4468-0328-F86C-5F8F66E42C51}"/>
              </a:ext>
            </a:extLst>
          </p:cNvPr>
          <p:cNvGraphicFramePr>
            <a:graphicFrameLocks noGrp="1"/>
          </p:cNvGraphicFramePr>
          <p:nvPr>
            <p:extLst>
              <p:ext uri="{D42A27DB-BD31-4B8C-83A1-F6EECF244321}">
                <p14:modId xmlns:p14="http://schemas.microsoft.com/office/powerpoint/2010/main" val="3493547342"/>
              </p:ext>
            </p:extLst>
          </p:nvPr>
        </p:nvGraphicFramePr>
        <p:xfrm>
          <a:off x="935477" y="1682885"/>
          <a:ext cx="10321047" cy="5040069"/>
        </p:xfrm>
        <a:graphic>
          <a:graphicData uri="http://schemas.openxmlformats.org/drawingml/2006/table">
            <a:tbl>
              <a:tblPr firstRow="1" firstCol="1" bandRow="1">
                <a:tableStyleId>{5C22544A-7EE6-4342-B048-85BDC9FD1C3A}</a:tableStyleId>
              </a:tblPr>
              <a:tblGrid>
                <a:gridCol w="3749539">
                  <a:extLst>
                    <a:ext uri="{9D8B030D-6E8A-4147-A177-3AD203B41FA5}">
                      <a16:colId xmlns:a16="http://schemas.microsoft.com/office/drawing/2014/main" val="3307445639"/>
                    </a:ext>
                  </a:extLst>
                </a:gridCol>
                <a:gridCol w="6571508">
                  <a:extLst>
                    <a:ext uri="{9D8B030D-6E8A-4147-A177-3AD203B41FA5}">
                      <a16:colId xmlns:a16="http://schemas.microsoft.com/office/drawing/2014/main" val="127614609"/>
                    </a:ext>
                  </a:extLst>
                </a:gridCol>
              </a:tblGrid>
              <a:tr h="1110721">
                <a:tc>
                  <a:txBody>
                    <a:bodyPr/>
                    <a:lstStyle/>
                    <a:p>
                      <a:pPr marL="0" marR="0" algn="ctr">
                        <a:lnSpc>
                          <a:spcPct val="107000"/>
                        </a:lnSpc>
                        <a:spcBef>
                          <a:spcPts val="0"/>
                        </a:spcBef>
                        <a:spcAft>
                          <a:spcPts val="0"/>
                        </a:spcAft>
                      </a:pPr>
                      <a:r>
                        <a:rPr lang="en-US" sz="6000">
                          <a:solidFill>
                            <a:srgbClr val="2887E7"/>
                          </a:solidFill>
                          <a:effectLst/>
                        </a:rPr>
                        <a:t>$172 B</a:t>
                      </a:r>
                      <a:endParaRPr lang="en-US" sz="1100">
                        <a:solidFill>
                          <a:srgbClr val="2887E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3200" b="0">
                          <a:solidFill>
                            <a:srgbClr val="2887E7"/>
                          </a:solidFill>
                          <a:effectLst/>
                        </a:rPr>
                        <a:t>provided via the 51 CWSRF programs since 1988</a:t>
                      </a:r>
                      <a:endParaRPr lang="en-US" sz="3200" b="0">
                        <a:solidFill>
                          <a:srgbClr val="2887E7"/>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817410304"/>
                  </a:ext>
                </a:extLst>
              </a:tr>
              <a:tr h="1110721">
                <a:tc>
                  <a:txBody>
                    <a:bodyPr/>
                    <a:lstStyle/>
                    <a:p>
                      <a:pPr marL="0" marR="0" algn="ctr">
                        <a:lnSpc>
                          <a:spcPct val="107000"/>
                        </a:lnSpc>
                        <a:spcBef>
                          <a:spcPts val="0"/>
                        </a:spcBef>
                        <a:spcAft>
                          <a:spcPts val="0"/>
                        </a:spcAft>
                      </a:pPr>
                      <a:r>
                        <a:rPr lang="en-US" sz="6000">
                          <a:solidFill>
                            <a:srgbClr val="9D6210"/>
                          </a:solidFill>
                          <a:effectLst/>
                        </a:rPr>
                        <a:t>$8.8 B</a:t>
                      </a:r>
                      <a:endParaRPr lang="en-US" sz="1100">
                        <a:solidFill>
                          <a:srgbClr val="9D621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3200">
                          <a:solidFill>
                            <a:srgbClr val="9D6210"/>
                          </a:solidFill>
                          <a:effectLst/>
                        </a:rPr>
                        <a:t>provided by the 51 CWSRF programs in FY23</a:t>
                      </a:r>
                      <a:endParaRPr lang="en-US" sz="3200">
                        <a:solidFill>
                          <a:srgbClr val="9D621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449172745"/>
                  </a:ext>
                </a:extLst>
              </a:tr>
              <a:tr h="1446534">
                <a:tc>
                  <a:txBody>
                    <a:bodyPr/>
                    <a:lstStyle/>
                    <a:p>
                      <a:pPr marL="0" marR="0" algn="ctr">
                        <a:lnSpc>
                          <a:spcPct val="107000"/>
                        </a:lnSpc>
                        <a:spcBef>
                          <a:spcPts val="0"/>
                        </a:spcBef>
                        <a:spcAft>
                          <a:spcPts val="0"/>
                        </a:spcAft>
                      </a:pPr>
                      <a:r>
                        <a:rPr lang="en-US" sz="6000">
                          <a:solidFill>
                            <a:schemeClr val="tx1"/>
                          </a:solidFill>
                          <a:effectLst/>
                        </a:rPr>
                        <a:t>83%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nSpc>
                          <a:spcPct val="107000"/>
                        </a:lnSpc>
                        <a:spcBef>
                          <a:spcPts val="0"/>
                        </a:spcBef>
                        <a:spcAft>
                          <a:spcPts val="0"/>
                        </a:spcAft>
                      </a:pPr>
                      <a:r>
                        <a:rPr lang="en-US" sz="3200" kern="1200">
                          <a:solidFill>
                            <a:schemeClr val="tx1"/>
                          </a:solidFill>
                          <a:effectLst/>
                          <a:latin typeface="+mn-lt"/>
                          <a:ea typeface="+mn-ea"/>
                          <a:cs typeface="+mn-cs"/>
                        </a:rPr>
                        <a:t>TMDLs with greater pollutant load allocation to NPS (vs PS)</a:t>
                      </a:r>
                      <a:endParaRPr lang="en-US" sz="3200">
                        <a:solidFill>
                          <a:srgbClr val="008000"/>
                        </a:solidFill>
                        <a:effectLst/>
                      </a:endParaRPr>
                    </a:p>
                  </a:txBody>
                  <a:tcPr marL="68580" marR="68580" marT="0" marB="0" anchor="ctr">
                    <a:noFill/>
                  </a:tcPr>
                </a:tc>
                <a:extLst>
                  <a:ext uri="{0D108BD9-81ED-4DB2-BD59-A6C34878D82A}">
                    <a16:rowId xmlns:a16="http://schemas.microsoft.com/office/drawing/2014/main" val="1634846460"/>
                  </a:ext>
                </a:extLst>
              </a:tr>
              <a:tr h="1372093">
                <a:tc>
                  <a:txBody>
                    <a:bodyPr/>
                    <a:lstStyle/>
                    <a:p>
                      <a:pPr marL="0" marR="0" algn="ctr">
                        <a:lnSpc>
                          <a:spcPct val="107000"/>
                        </a:lnSpc>
                        <a:spcBef>
                          <a:spcPts val="0"/>
                        </a:spcBef>
                        <a:spcAft>
                          <a:spcPts val="0"/>
                        </a:spcAft>
                      </a:pPr>
                      <a:r>
                        <a:rPr lang="en-US" sz="6000">
                          <a:solidFill>
                            <a:srgbClr val="008000"/>
                          </a:solidFill>
                          <a:effectLst/>
                        </a:rPr>
                        <a:t>3.3%</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3200">
                          <a:solidFill>
                            <a:srgbClr val="008000"/>
                          </a:solidFill>
                          <a:effectLst/>
                        </a:rPr>
                        <a:t>CWSRF funding that has gone toward NPS ($5.7 B since 1988)</a:t>
                      </a:r>
                    </a:p>
                  </a:txBody>
                  <a:tcPr marL="68580" marR="68580" marT="0" marB="0" anchor="ctr">
                    <a:noFill/>
                  </a:tcPr>
                </a:tc>
                <a:extLst>
                  <a:ext uri="{0D108BD9-81ED-4DB2-BD59-A6C34878D82A}">
                    <a16:rowId xmlns:a16="http://schemas.microsoft.com/office/drawing/2014/main" val="1024147645"/>
                  </a:ext>
                </a:extLst>
              </a:tr>
            </a:tbl>
          </a:graphicData>
        </a:graphic>
      </p:graphicFrame>
      <p:cxnSp>
        <p:nvCxnSpPr>
          <p:cNvPr id="4" name="Straight Connector 3">
            <a:extLst>
              <a:ext uri="{FF2B5EF4-FFF2-40B4-BE49-F238E27FC236}">
                <a16:creationId xmlns:a16="http://schemas.microsoft.com/office/drawing/2014/main" id="{49C9745F-635C-6D17-D61F-155F8FACA3CD}"/>
              </a:ext>
            </a:extLst>
          </p:cNvPr>
          <p:cNvCxnSpPr>
            <a:cxnSpLocks/>
          </p:cNvCxnSpPr>
          <p:nvPr/>
        </p:nvCxnSpPr>
        <p:spPr>
          <a:xfrm>
            <a:off x="594189" y="1458930"/>
            <a:ext cx="11003623" cy="0"/>
          </a:xfrm>
          <a:prstGeom prst="line">
            <a:avLst/>
          </a:prstGeom>
          <a:ln w="508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8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269E3-18D4-4573-B5F7-2056D27C4A42}"/>
              </a:ext>
            </a:extLst>
          </p:cNvPr>
          <p:cNvSpPr>
            <a:spLocks noGrp="1"/>
          </p:cNvSpPr>
          <p:nvPr>
            <p:ph type="title"/>
          </p:nvPr>
        </p:nvSpPr>
        <p:spPr>
          <a:xfrm>
            <a:off x="7629388" y="410024"/>
            <a:ext cx="3394748" cy="1016033"/>
          </a:xfrm>
        </p:spPr>
        <p:txBody>
          <a:bodyPr>
            <a:normAutofit/>
          </a:bodyPr>
          <a:lstStyle/>
          <a:p>
            <a:pPr algn="ctr"/>
            <a:r>
              <a:rPr lang="en-US" sz="2400" b="1">
                <a:latin typeface="Calibri" panose="020F0502020204030204" pitchFamily="34" charset="0"/>
                <a:cs typeface="Calibri" panose="020F0502020204030204" pitchFamily="34" charset="0"/>
              </a:rPr>
              <a:t>CWSRF Investments through 2023, $ Billions</a:t>
            </a:r>
          </a:p>
        </p:txBody>
      </p:sp>
      <p:sp>
        <p:nvSpPr>
          <p:cNvPr id="8" name="TextBox 7">
            <a:extLst>
              <a:ext uri="{FF2B5EF4-FFF2-40B4-BE49-F238E27FC236}">
                <a16:creationId xmlns:a16="http://schemas.microsoft.com/office/drawing/2014/main" id="{E7630963-4E44-443C-9685-601B50C32C28}"/>
              </a:ext>
            </a:extLst>
          </p:cNvPr>
          <p:cNvSpPr txBox="1"/>
          <p:nvPr/>
        </p:nvSpPr>
        <p:spPr>
          <a:xfrm>
            <a:off x="9868506" y="4805172"/>
            <a:ext cx="2111362" cy="984308"/>
          </a:xfrm>
          <a:custGeom>
            <a:avLst/>
            <a:gdLst>
              <a:gd name="connsiteX0" fmla="*/ 0 w 2111362"/>
              <a:gd name="connsiteY0" fmla="*/ 0 h 984308"/>
              <a:gd name="connsiteX1" fmla="*/ 506727 w 2111362"/>
              <a:gd name="connsiteY1" fmla="*/ 0 h 984308"/>
              <a:gd name="connsiteX2" fmla="*/ 1034567 w 2111362"/>
              <a:gd name="connsiteY2" fmla="*/ 0 h 984308"/>
              <a:gd name="connsiteX3" fmla="*/ 1583522 w 2111362"/>
              <a:gd name="connsiteY3" fmla="*/ 0 h 984308"/>
              <a:gd name="connsiteX4" fmla="*/ 2111362 w 2111362"/>
              <a:gd name="connsiteY4" fmla="*/ 0 h 984308"/>
              <a:gd name="connsiteX5" fmla="*/ 2111362 w 2111362"/>
              <a:gd name="connsiteY5" fmla="*/ 501997 h 984308"/>
              <a:gd name="connsiteX6" fmla="*/ 2111362 w 2111362"/>
              <a:gd name="connsiteY6" fmla="*/ 984308 h 984308"/>
              <a:gd name="connsiteX7" fmla="*/ 1541294 w 2111362"/>
              <a:gd name="connsiteY7" fmla="*/ 984308 h 984308"/>
              <a:gd name="connsiteX8" fmla="*/ 971227 w 2111362"/>
              <a:gd name="connsiteY8" fmla="*/ 984308 h 984308"/>
              <a:gd name="connsiteX9" fmla="*/ 0 w 2111362"/>
              <a:gd name="connsiteY9" fmla="*/ 984308 h 984308"/>
              <a:gd name="connsiteX10" fmla="*/ 0 w 2111362"/>
              <a:gd name="connsiteY10" fmla="*/ 501997 h 984308"/>
              <a:gd name="connsiteX11" fmla="*/ 0 w 2111362"/>
              <a:gd name="connsiteY11" fmla="*/ 0 h 9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1362" h="984308" fill="none" extrusionOk="0">
                <a:moveTo>
                  <a:pt x="0" y="0"/>
                </a:moveTo>
                <a:cubicBezTo>
                  <a:pt x="137862" y="-18244"/>
                  <a:pt x="388656" y="19624"/>
                  <a:pt x="506727" y="0"/>
                </a:cubicBezTo>
                <a:cubicBezTo>
                  <a:pt x="624798" y="-19624"/>
                  <a:pt x="911246" y="-3305"/>
                  <a:pt x="1034567" y="0"/>
                </a:cubicBezTo>
                <a:cubicBezTo>
                  <a:pt x="1157888" y="3305"/>
                  <a:pt x="1339785" y="-3846"/>
                  <a:pt x="1583522" y="0"/>
                </a:cubicBezTo>
                <a:cubicBezTo>
                  <a:pt x="1827259" y="3846"/>
                  <a:pt x="1999326" y="5453"/>
                  <a:pt x="2111362" y="0"/>
                </a:cubicBezTo>
                <a:cubicBezTo>
                  <a:pt x="2110705" y="115845"/>
                  <a:pt x="2103098" y="321496"/>
                  <a:pt x="2111362" y="501997"/>
                </a:cubicBezTo>
                <a:cubicBezTo>
                  <a:pt x="2119626" y="682498"/>
                  <a:pt x="2099859" y="769637"/>
                  <a:pt x="2111362" y="984308"/>
                </a:cubicBezTo>
                <a:cubicBezTo>
                  <a:pt x="1957247" y="996160"/>
                  <a:pt x="1743141" y="986037"/>
                  <a:pt x="1541294" y="984308"/>
                </a:cubicBezTo>
                <a:cubicBezTo>
                  <a:pt x="1339447" y="982579"/>
                  <a:pt x="1162228" y="974250"/>
                  <a:pt x="971227" y="984308"/>
                </a:cubicBezTo>
                <a:cubicBezTo>
                  <a:pt x="780226" y="994366"/>
                  <a:pt x="445738" y="964211"/>
                  <a:pt x="0" y="984308"/>
                </a:cubicBezTo>
                <a:cubicBezTo>
                  <a:pt x="7827" y="875898"/>
                  <a:pt x="-969" y="699812"/>
                  <a:pt x="0" y="501997"/>
                </a:cubicBezTo>
                <a:cubicBezTo>
                  <a:pt x="969" y="304182"/>
                  <a:pt x="14975" y="121515"/>
                  <a:pt x="0" y="0"/>
                </a:cubicBezTo>
                <a:close/>
              </a:path>
              <a:path w="2111362" h="984308" stroke="0" extrusionOk="0">
                <a:moveTo>
                  <a:pt x="0" y="0"/>
                </a:moveTo>
                <a:cubicBezTo>
                  <a:pt x="229237" y="11774"/>
                  <a:pt x="356056" y="-5358"/>
                  <a:pt x="506727" y="0"/>
                </a:cubicBezTo>
                <a:cubicBezTo>
                  <a:pt x="657398" y="5358"/>
                  <a:pt x="849401" y="-9526"/>
                  <a:pt x="971227" y="0"/>
                </a:cubicBezTo>
                <a:cubicBezTo>
                  <a:pt x="1093053" y="9526"/>
                  <a:pt x="1332816" y="11913"/>
                  <a:pt x="1541294" y="0"/>
                </a:cubicBezTo>
                <a:cubicBezTo>
                  <a:pt x="1749772" y="-11913"/>
                  <a:pt x="1955697" y="1038"/>
                  <a:pt x="2111362" y="0"/>
                </a:cubicBezTo>
                <a:cubicBezTo>
                  <a:pt x="2120967" y="221613"/>
                  <a:pt x="2119249" y="368217"/>
                  <a:pt x="2111362" y="482311"/>
                </a:cubicBezTo>
                <a:cubicBezTo>
                  <a:pt x="2103475" y="596405"/>
                  <a:pt x="2116203" y="804290"/>
                  <a:pt x="2111362" y="984308"/>
                </a:cubicBezTo>
                <a:cubicBezTo>
                  <a:pt x="1941624" y="977579"/>
                  <a:pt x="1782166" y="973429"/>
                  <a:pt x="1583522" y="984308"/>
                </a:cubicBezTo>
                <a:cubicBezTo>
                  <a:pt x="1384878" y="995187"/>
                  <a:pt x="1277295" y="979025"/>
                  <a:pt x="1013454" y="984308"/>
                </a:cubicBezTo>
                <a:cubicBezTo>
                  <a:pt x="749613" y="989591"/>
                  <a:pt x="673031" y="962576"/>
                  <a:pt x="548954" y="984308"/>
                </a:cubicBezTo>
                <a:cubicBezTo>
                  <a:pt x="424877" y="1006040"/>
                  <a:pt x="128981" y="975559"/>
                  <a:pt x="0" y="984308"/>
                </a:cubicBezTo>
                <a:cubicBezTo>
                  <a:pt x="10905" y="774286"/>
                  <a:pt x="7254" y="591848"/>
                  <a:pt x="0" y="492154"/>
                </a:cubicBezTo>
                <a:cubicBezTo>
                  <a:pt x="-7254" y="392460"/>
                  <a:pt x="-20433" y="181929"/>
                  <a:pt x="0" y="0"/>
                </a:cubicBezTo>
                <a:close/>
              </a:path>
            </a:pathLst>
          </a:custGeom>
          <a:solidFill>
            <a:schemeClr val="accent1">
              <a:lumMod val="20000"/>
              <a:lumOff val="80000"/>
            </a:schemeClr>
          </a:solidFill>
          <a:ln w="41275">
            <a:solidFill>
              <a:srgbClr val="77933C"/>
            </a:solidFill>
            <a:bevel/>
            <a:extLst>
              <a:ext uri="{C807C97D-BFC1-408E-A445-0C87EB9F89A2}">
                <ask:lineSketchStyleProps xmlns:ask="http://schemas.microsoft.com/office/drawing/2018/sketchyshapes" sd="1219033472">
                  <a:prstGeom prst="rect">
                    <a:avLst/>
                  </a:prstGeom>
                  <ask:type>
                    <ask:lineSketchFreehand/>
                  </ask:type>
                </ask:lineSketchStyleProps>
              </a:ext>
            </a:extLst>
          </a:ln>
        </p:spPr>
        <p:txBody>
          <a:bodyPr wrap="square" rtlCol="0" anchor="ctr" anchorCtr="0">
            <a:noAutofit/>
          </a:bodyPr>
          <a:lstStyle/>
          <a:p>
            <a:pPr algn="ctr"/>
            <a:r>
              <a:rPr lang="en-US" sz="2000" b="1">
                <a:solidFill>
                  <a:srgbClr val="77933C"/>
                </a:solidFill>
                <a:latin typeface="Calibri" panose="020F0502020204030204" pitchFamily="34" charset="0"/>
                <a:cs typeface="Calibri" panose="020F0502020204030204" pitchFamily="34" charset="0"/>
              </a:rPr>
              <a:t>Nonpoint Source,</a:t>
            </a:r>
          </a:p>
          <a:p>
            <a:pPr algn="ctr"/>
            <a:r>
              <a:rPr lang="en-US" sz="2000" b="1">
                <a:solidFill>
                  <a:srgbClr val="77933C"/>
                </a:solidFill>
                <a:latin typeface="Calibri" panose="020F0502020204030204" pitchFamily="34" charset="0"/>
                <a:cs typeface="Calibri" panose="020F0502020204030204" pitchFamily="34" charset="0"/>
              </a:rPr>
              <a:t>$5.7 (3.3%)</a:t>
            </a:r>
          </a:p>
        </p:txBody>
      </p:sp>
      <p:sp>
        <p:nvSpPr>
          <p:cNvPr id="16" name="TextBox 15">
            <a:extLst>
              <a:ext uri="{FF2B5EF4-FFF2-40B4-BE49-F238E27FC236}">
                <a16:creationId xmlns:a16="http://schemas.microsoft.com/office/drawing/2014/main" id="{D699A35F-CBA9-4591-8B00-B2B078C2B8EA}"/>
              </a:ext>
            </a:extLst>
          </p:cNvPr>
          <p:cNvSpPr txBox="1"/>
          <p:nvPr/>
        </p:nvSpPr>
        <p:spPr>
          <a:xfrm>
            <a:off x="7007494" y="4911733"/>
            <a:ext cx="2530953" cy="707886"/>
          </a:xfrm>
          <a:prstGeom prst="rect">
            <a:avLst/>
          </a:prstGeom>
          <a:noFill/>
        </p:spPr>
        <p:txBody>
          <a:bodyPr wrap="square" rtlCol="0">
            <a:spAutoFit/>
          </a:bodyPr>
          <a:lstStyle/>
          <a:p>
            <a:pPr algn="ctr"/>
            <a:r>
              <a:rPr lang="en-US" sz="2000" b="1">
                <a:solidFill>
                  <a:srgbClr val="0099FF"/>
                </a:solidFill>
                <a:latin typeface="Calibri" panose="020F0502020204030204" pitchFamily="34" charset="0"/>
                <a:cs typeface="Calibri" panose="020F0502020204030204" pitchFamily="34" charset="0"/>
              </a:rPr>
              <a:t>Stormwater &amp; Other,</a:t>
            </a:r>
          </a:p>
          <a:p>
            <a:pPr algn="ctr"/>
            <a:r>
              <a:rPr lang="en-US" sz="2000" b="1">
                <a:solidFill>
                  <a:srgbClr val="0099FF"/>
                </a:solidFill>
                <a:latin typeface="Calibri" panose="020F0502020204030204" pitchFamily="34" charset="0"/>
                <a:cs typeface="Calibri" panose="020F0502020204030204" pitchFamily="34" charset="0"/>
              </a:rPr>
              <a:t>$7.7 (4.5%)</a:t>
            </a:r>
          </a:p>
        </p:txBody>
      </p:sp>
      <p:pic>
        <p:nvPicPr>
          <p:cNvPr id="6" name="Picture 5">
            <a:extLst>
              <a:ext uri="{FF2B5EF4-FFF2-40B4-BE49-F238E27FC236}">
                <a16:creationId xmlns:a16="http://schemas.microsoft.com/office/drawing/2014/main" id="{550EA092-F8B9-5A03-2EE7-89D97BBC55DF}"/>
              </a:ext>
            </a:extLst>
          </p:cNvPr>
          <p:cNvPicPr>
            <a:picLocks noChangeAspect="1"/>
          </p:cNvPicPr>
          <p:nvPr/>
        </p:nvPicPr>
        <p:blipFill>
          <a:blip r:embed="rId3"/>
          <a:stretch>
            <a:fillRect/>
          </a:stretch>
        </p:blipFill>
        <p:spPr>
          <a:xfrm>
            <a:off x="7947369" y="1644557"/>
            <a:ext cx="2758783" cy="2800165"/>
          </a:xfrm>
          <a:prstGeom prst="rect">
            <a:avLst/>
          </a:prstGeom>
        </p:spPr>
      </p:pic>
      <p:sp>
        <p:nvSpPr>
          <p:cNvPr id="19" name="TextBox 18">
            <a:extLst>
              <a:ext uri="{FF2B5EF4-FFF2-40B4-BE49-F238E27FC236}">
                <a16:creationId xmlns:a16="http://schemas.microsoft.com/office/drawing/2014/main" id="{FC1637C8-D180-4D86-937C-E464471D2EA9}"/>
              </a:ext>
            </a:extLst>
          </p:cNvPr>
          <p:cNvSpPr txBox="1"/>
          <p:nvPr/>
        </p:nvSpPr>
        <p:spPr>
          <a:xfrm>
            <a:off x="8227312" y="2321604"/>
            <a:ext cx="2135888" cy="707886"/>
          </a:xfrm>
          <a:prstGeom prst="rect">
            <a:avLst/>
          </a:prstGeom>
          <a:noFill/>
        </p:spPr>
        <p:txBody>
          <a:bodyPr wrap="square" rtlCol="0">
            <a:spAutoFit/>
          </a:bodyPr>
          <a:lstStyle/>
          <a:p>
            <a:pPr algn="ctr"/>
            <a:r>
              <a:rPr lang="en-US" sz="2000" b="1">
                <a:latin typeface="Calibri" panose="020F0502020204030204" pitchFamily="34" charset="0"/>
                <a:cs typeface="Calibri" panose="020F0502020204030204" pitchFamily="34" charset="0"/>
              </a:rPr>
              <a:t>Point Source,</a:t>
            </a:r>
          </a:p>
          <a:p>
            <a:pPr algn="ctr"/>
            <a:r>
              <a:rPr lang="en-US" sz="2000" b="1">
                <a:latin typeface="Calibri" panose="020F0502020204030204" pitchFamily="34" charset="0"/>
                <a:cs typeface="Calibri" panose="020F0502020204030204" pitchFamily="34" charset="0"/>
              </a:rPr>
              <a:t>$158.2 (92.2%)</a:t>
            </a:r>
          </a:p>
        </p:txBody>
      </p:sp>
      <p:sp>
        <p:nvSpPr>
          <p:cNvPr id="22" name="Rectangle 21">
            <a:extLst>
              <a:ext uri="{FF2B5EF4-FFF2-40B4-BE49-F238E27FC236}">
                <a16:creationId xmlns:a16="http://schemas.microsoft.com/office/drawing/2014/main" id="{9C83167A-EFB7-4CB6-B07E-23ACDE8EBA59}"/>
              </a:ext>
            </a:extLst>
          </p:cNvPr>
          <p:cNvSpPr/>
          <p:nvPr/>
        </p:nvSpPr>
        <p:spPr>
          <a:xfrm>
            <a:off x="7315230" y="5900697"/>
            <a:ext cx="3842875" cy="707886"/>
          </a:xfrm>
          <a:prstGeom prst="rect">
            <a:avLst/>
          </a:prstGeom>
        </p:spPr>
        <p:txBody>
          <a:bodyPr wrap="square">
            <a:spAutoFit/>
          </a:bodyPr>
          <a:lstStyle/>
          <a:p>
            <a:pPr algn="ctr"/>
            <a:r>
              <a:rPr lang="en-US" sz="2000" b="1">
                <a:latin typeface="Calibri" panose="020F0502020204030204" pitchFamily="34" charset="0"/>
                <a:cs typeface="Calibri" panose="020F0502020204030204" pitchFamily="34" charset="0"/>
              </a:rPr>
              <a:t>$171.6 billion </a:t>
            </a:r>
            <a:r>
              <a:rPr lang="en-US" sz="2000">
                <a:latin typeface="Calibri" panose="020F0502020204030204" pitchFamily="34" charset="0"/>
                <a:cs typeface="Calibri" panose="020F0502020204030204" pitchFamily="34" charset="0"/>
              </a:rPr>
              <a:t>provided via the 51 CWSRF programs since 1988</a:t>
            </a:r>
          </a:p>
        </p:txBody>
      </p:sp>
      <p:cxnSp>
        <p:nvCxnSpPr>
          <p:cNvPr id="26" name="Straight Connector 25">
            <a:extLst>
              <a:ext uri="{FF2B5EF4-FFF2-40B4-BE49-F238E27FC236}">
                <a16:creationId xmlns:a16="http://schemas.microsoft.com/office/drawing/2014/main" id="{3BE71CE2-8C34-4D06-8374-9CFDACCC415F}"/>
              </a:ext>
            </a:extLst>
          </p:cNvPr>
          <p:cNvCxnSpPr>
            <a:cxnSpLocks/>
          </p:cNvCxnSpPr>
          <p:nvPr/>
        </p:nvCxnSpPr>
        <p:spPr>
          <a:xfrm>
            <a:off x="6100482" y="16623"/>
            <a:ext cx="0" cy="6858000"/>
          </a:xfrm>
          <a:prstGeom prst="line">
            <a:avLst/>
          </a:prstGeom>
          <a:ln w="38100">
            <a:solidFill>
              <a:schemeClr val="bg1">
                <a:lumMod val="65000"/>
              </a:schemeClr>
            </a:solidFill>
            <a:prstDash val="dash"/>
            <a:headEnd type="none" w="med" len="med"/>
            <a:tailEnd type="none" w="med" len="med"/>
          </a:ln>
        </p:spPr>
        <p:style>
          <a:lnRef idx="3">
            <a:schemeClr val="accent1"/>
          </a:lnRef>
          <a:fillRef idx="0">
            <a:schemeClr val="accent1"/>
          </a:fillRef>
          <a:effectRef idx="2">
            <a:schemeClr val="accent1"/>
          </a:effectRef>
          <a:fontRef idx="minor">
            <a:schemeClr val="tx1"/>
          </a:fontRef>
        </p:style>
      </p:cxnSp>
      <p:sp>
        <p:nvSpPr>
          <p:cNvPr id="45" name="Title 1">
            <a:extLst>
              <a:ext uri="{FF2B5EF4-FFF2-40B4-BE49-F238E27FC236}">
                <a16:creationId xmlns:a16="http://schemas.microsoft.com/office/drawing/2014/main" id="{5C9BCE5C-883A-4593-B70D-E73CF0672418}"/>
              </a:ext>
            </a:extLst>
          </p:cNvPr>
          <p:cNvSpPr txBox="1">
            <a:spLocks/>
          </p:cNvSpPr>
          <p:nvPr/>
        </p:nvSpPr>
        <p:spPr>
          <a:xfrm>
            <a:off x="335667" y="419538"/>
            <a:ext cx="5370648" cy="1006519"/>
          </a:xfrm>
          <a:prstGeom prst="rect">
            <a:avLst/>
          </a:prstGeom>
        </p:spPr>
        <p:txBody>
          <a:bodyPr vert="horz" lIns="91440" tIns="45720" rIns="91440" bIns="45720" rtlCol="0" anchor="ctr">
            <a:normAutofit fontScale="92500" lnSpcReduction="10000"/>
          </a:bodyPr>
          <a:lstStyle>
            <a:lvl1pPr algn="l" defTabSz="685800" rtl="0" eaLnBrk="1" latinLnBrk="0" hangingPunct="1">
              <a:spcBef>
                <a:spcPct val="0"/>
              </a:spcBef>
              <a:buNone/>
              <a:defRPr sz="2550" kern="1200">
                <a:solidFill>
                  <a:schemeClr val="accent1">
                    <a:lumMod val="75000"/>
                  </a:schemeClr>
                </a:solidFill>
                <a:latin typeface="+mj-lt"/>
                <a:ea typeface="+mj-ea"/>
                <a:cs typeface="+mj-cs"/>
              </a:defRPr>
            </a:lvl1pPr>
          </a:lstStyle>
          <a:p>
            <a:pPr algn="ctr"/>
            <a:r>
              <a:rPr lang="en-US" sz="2400" b="1">
                <a:solidFill>
                  <a:schemeClr val="tx1"/>
                </a:solidFill>
                <a:latin typeface="Calibri" panose="020F0502020204030204" pitchFamily="34" charset="0"/>
                <a:cs typeface="Calibri" panose="020F0502020204030204" pitchFamily="34" charset="0"/>
              </a:rPr>
              <a:t>% of TMDLs by Greater</a:t>
            </a:r>
          </a:p>
          <a:p>
            <a:pPr algn="ctr"/>
            <a:r>
              <a:rPr lang="en-US" sz="2400" b="1">
                <a:solidFill>
                  <a:schemeClr val="tx1"/>
                </a:solidFill>
                <a:latin typeface="Calibri" panose="020F0502020204030204" pitchFamily="34" charset="0"/>
                <a:cs typeface="Calibri" panose="020F0502020204030204" pitchFamily="34" charset="0"/>
              </a:rPr>
              <a:t>Pollutant Load Allocation:</a:t>
            </a:r>
          </a:p>
          <a:p>
            <a:pPr algn="ctr"/>
            <a:r>
              <a:rPr lang="en-US" sz="2400" b="1">
                <a:solidFill>
                  <a:schemeClr val="tx1"/>
                </a:solidFill>
                <a:latin typeface="Calibri" panose="020F0502020204030204" pitchFamily="34" charset="0"/>
                <a:cs typeface="Calibri" panose="020F0502020204030204" pitchFamily="34" charset="0"/>
              </a:rPr>
              <a:t>Point Sources vs Nonpoint Sources</a:t>
            </a:r>
          </a:p>
        </p:txBody>
      </p:sp>
      <p:sp>
        <p:nvSpPr>
          <p:cNvPr id="46" name="Rectangle 45">
            <a:extLst>
              <a:ext uri="{FF2B5EF4-FFF2-40B4-BE49-F238E27FC236}">
                <a16:creationId xmlns:a16="http://schemas.microsoft.com/office/drawing/2014/main" id="{57962264-AE29-4BDC-8DA5-CB5E2EA04BFD}"/>
              </a:ext>
            </a:extLst>
          </p:cNvPr>
          <p:cNvSpPr/>
          <p:nvPr/>
        </p:nvSpPr>
        <p:spPr>
          <a:xfrm>
            <a:off x="1408529" y="5792131"/>
            <a:ext cx="2845065" cy="646331"/>
          </a:xfrm>
          <a:prstGeom prst="rect">
            <a:avLst/>
          </a:prstGeom>
        </p:spPr>
        <p:txBody>
          <a:bodyPr wrap="square">
            <a:spAutoFit/>
          </a:bodyPr>
          <a:lstStyle/>
          <a:p>
            <a:pPr algn="ctr"/>
            <a:r>
              <a:rPr lang="en-US">
                <a:latin typeface="Calibri" panose="020F0502020204030204" pitchFamily="34" charset="0"/>
                <a:cs typeface="Calibri" panose="020F0502020204030204" pitchFamily="34" charset="0"/>
              </a:rPr>
              <a:t>(Source: Nationwide TMDL Analysis, EPA NSMB, 2024)</a:t>
            </a:r>
          </a:p>
        </p:txBody>
      </p:sp>
      <p:cxnSp>
        <p:nvCxnSpPr>
          <p:cNvPr id="18" name="Straight Connector 17">
            <a:extLst>
              <a:ext uri="{FF2B5EF4-FFF2-40B4-BE49-F238E27FC236}">
                <a16:creationId xmlns:a16="http://schemas.microsoft.com/office/drawing/2014/main" id="{1654022E-3705-43DC-8394-6F70313016DD}"/>
              </a:ext>
            </a:extLst>
          </p:cNvPr>
          <p:cNvCxnSpPr>
            <a:cxnSpLocks/>
          </p:cNvCxnSpPr>
          <p:nvPr/>
        </p:nvCxnSpPr>
        <p:spPr>
          <a:xfrm flipV="1">
            <a:off x="8434954" y="4383272"/>
            <a:ext cx="668913" cy="634744"/>
          </a:xfrm>
          <a:prstGeom prst="line">
            <a:avLst/>
          </a:prstGeom>
          <a:ln w="317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BE2713F-DE28-4DE9-B5F1-9460C9438831}"/>
              </a:ext>
            </a:extLst>
          </p:cNvPr>
          <p:cNvCxnSpPr>
            <a:cxnSpLocks/>
          </p:cNvCxnSpPr>
          <p:nvPr/>
        </p:nvCxnSpPr>
        <p:spPr>
          <a:xfrm>
            <a:off x="9538447" y="4374248"/>
            <a:ext cx="330059" cy="426268"/>
          </a:xfrm>
          <a:prstGeom prst="line">
            <a:avLst/>
          </a:prstGeom>
          <a:ln w="31750">
            <a:solidFill>
              <a:srgbClr val="77933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C1E477C-9C73-C6A4-07AC-8A466C269AB2}"/>
              </a:ext>
            </a:extLst>
          </p:cNvPr>
          <p:cNvPicPr>
            <a:picLocks noChangeAspect="1"/>
          </p:cNvPicPr>
          <p:nvPr/>
        </p:nvPicPr>
        <p:blipFill>
          <a:blip r:embed="rId4"/>
          <a:stretch>
            <a:fillRect/>
          </a:stretch>
        </p:blipFill>
        <p:spPr>
          <a:xfrm>
            <a:off x="1408529" y="1691703"/>
            <a:ext cx="2985726" cy="2951351"/>
          </a:xfrm>
          <a:prstGeom prst="rect">
            <a:avLst/>
          </a:prstGeom>
        </p:spPr>
      </p:pic>
      <p:sp>
        <p:nvSpPr>
          <p:cNvPr id="10" name="TextBox 9">
            <a:extLst>
              <a:ext uri="{FF2B5EF4-FFF2-40B4-BE49-F238E27FC236}">
                <a16:creationId xmlns:a16="http://schemas.microsoft.com/office/drawing/2014/main" id="{D3A13EA6-7736-3AD9-52A7-9E6CE2C3A9B9}"/>
              </a:ext>
            </a:extLst>
          </p:cNvPr>
          <p:cNvSpPr txBox="1"/>
          <p:nvPr/>
        </p:nvSpPr>
        <p:spPr>
          <a:xfrm>
            <a:off x="1951697" y="2283392"/>
            <a:ext cx="1899389" cy="707886"/>
          </a:xfrm>
          <a:prstGeom prst="rect">
            <a:avLst/>
          </a:prstGeom>
          <a:noFill/>
        </p:spPr>
        <p:txBody>
          <a:bodyPr wrap="square" rtlCol="0" anchor="ctr">
            <a:spAutoFit/>
          </a:bodyPr>
          <a:lstStyle/>
          <a:p>
            <a:pPr algn="ctr"/>
            <a:r>
              <a:rPr lang="en-US" sz="2000" b="1">
                <a:solidFill>
                  <a:schemeClr val="bg1"/>
                </a:solidFill>
                <a:latin typeface="Calibri" panose="020F0502020204030204" pitchFamily="34" charset="0"/>
                <a:cs typeface="Calibri" panose="020F0502020204030204" pitchFamily="34" charset="0"/>
              </a:rPr>
              <a:t>Nonpoint Sources</a:t>
            </a:r>
            <a:r>
              <a:rPr lang="en-US" sz="2000" b="1" baseline="0">
                <a:solidFill>
                  <a:schemeClr val="bg1"/>
                </a:solidFill>
                <a:latin typeface="Calibri" panose="020F0502020204030204" pitchFamily="34" charset="0"/>
                <a:cs typeface="Calibri" panose="020F0502020204030204" pitchFamily="34" charset="0"/>
              </a:rPr>
              <a:t> </a:t>
            </a:r>
            <a:r>
              <a:rPr lang="en-US" sz="2000" b="1">
                <a:solidFill>
                  <a:schemeClr val="bg1"/>
                </a:solidFill>
                <a:latin typeface="Calibri" panose="020F0502020204030204" pitchFamily="34" charset="0"/>
                <a:cs typeface="Calibri" panose="020F0502020204030204" pitchFamily="34" charset="0"/>
              </a:rPr>
              <a:t>(83%)</a:t>
            </a:r>
            <a:endParaRPr lang="en-US" sz="2000"/>
          </a:p>
        </p:txBody>
      </p:sp>
      <p:sp>
        <p:nvSpPr>
          <p:cNvPr id="12" name="TextBox 11">
            <a:extLst>
              <a:ext uri="{FF2B5EF4-FFF2-40B4-BE49-F238E27FC236}">
                <a16:creationId xmlns:a16="http://schemas.microsoft.com/office/drawing/2014/main" id="{5C1106BE-72D7-0F11-C848-CE3DA4441DBC}"/>
              </a:ext>
            </a:extLst>
          </p:cNvPr>
          <p:cNvSpPr txBox="1"/>
          <p:nvPr/>
        </p:nvSpPr>
        <p:spPr>
          <a:xfrm>
            <a:off x="2136993" y="3582967"/>
            <a:ext cx="1452808" cy="1015663"/>
          </a:xfrm>
          <a:prstGeom prst="rect">
            <a:avLst/>
          </a:prstGeom>
          <a:noFill/>
        </p:spPr>
        <p:txBody>
          <a:bodyPr wrap="square" rtlCol="0" anchor="ctr">
            <a:spAutoFit/>
          </a:bodyPr>
          <a:lstStyle/>
          <a:p>
            <a:pPr algn="ctr"/>
            <a:r>
              <a:rPr lang="en-US" sz="2000" b="1">
                <a:latin typeface="Calibri" panose="020F0502020204030204" pitchFamily="34" charset="0"/>
                <a:cs typeface="Calibri" panose="020F0502020204030204" pitchFamily="34" charset="0"/>
              </a:rPr>
              <a:t>Point Sources</a:t>
            </a:r>
            <a:r>
              <a:rPr lang="en-US" sz="2000" b="1" baseline="0">
                <a:latin typeface="Calibri" panose="020F0502020204030204" pitchFamily="34" charset="0"/>
                <a:cs typeface="Calibri" panose="020F0502020204030204" pitchFamily="34" charset="0"/>
              </a:rPr>
              <a:t> </a:t>
            </a:r>
            <a:r>
              <a:rPr lang="en-US" sz="2000" b="1">
                <a:latin typeface="Calibri" panose="020F0502020204030204" pitchFamily="34" charset="0"/>
                <a:cs typeface="Calibri" panose="020F0502020204030204" pitchFamily="34" charset="0"/>
              </a:rPr>
              <a:t>(17%)</a:t>
            </a:r>
            <a:endParaRPr lang="en-US" sz="2000"/>
          </a:p>
        </p:txBody>
      </p:sp>
    </p:spTree>
    <p:extLst>
      <p:ext uri="{BB962C8B-B14F-4D97-AF65-F5344CB8AC3E}">
        <p14:creationId xmlns:p14="http://schemas.microsoft.com/office/powerpoint/2010/main" val="12456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16" grpId="0"/>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076CAF-9E04-509E-7F8C-F29020C3BCED}"/>
              </a:ext>
            </a:extLst>
          </p:cNvPr>
          <p:cNvPicPr>
            <a:picLocks noChangeAspect="1"/>
          </p:cNvPicPr>
          <p:nvPr/>
        </p:nvPicPr>
        <p:blipFill>
          <a:blip r:embed="rId3"/>
          <a:stretch>
            <a:fillRect/>
          </a:stretch>
        </p:blipFill>
        <p:spPr>
          <a:xfrm>
            <a:off x="304278" y="0"/>
            <a:ext cx="11583445" cy="6858000"/>
          </a:xfrm>
          <a:prstGeom prst="rect">
            <a:avLst/>
          </a:prstGeom>
        </p:spPr>
      </p:pic>
      <p:sp>
        <p:nvSpPr>
          <p:cNvPr id="7" name="Rectangle 6">
            <a:extLst>
              <a:ext uri="{FF2B5EF4-FFF2-40B4-BE49-F238E27FC236}">
                <a16:creationId xmlns:a16="http://schemas.microsoft.com/office/drawing/2014/main" id="{9A12FA1F-140D-EE8A-ABCA-A7BB22AD6E64}"/>
              </a:ext>
            </a:extLst>
          </p:cNvPr>
          <p:cNvSpPr/>
          <p:nvPr/>
        </p:nvSpPr>
        <p:spPr>
          <a:xfrm>
            <a:off x="8607405" y="4660224"/>
            <a:ext cx="2478766" cy="707886"/>
          </a:xfrm>
          <a:prstGeom prst="rect">
            <a:avLst/>
          </a:prstGeom>
          <a:solidFill>
            <a:schemeClr val="bg1"/>
          </a:solidFill>
          <a:ln>
            <a:solidFill>
              <a:schemeClr val="tx1"/>
            </a:solidFill>
          </a:ln>
          <a:effectLst>
            <a:outerShdw blurRad="50800" dist="38100" dir="2700000" algn="tl" rotWithShape="0">
              <a:schemeClr val="tx1">
                <a:alpha val="40000"/>
              </a:schemeClr>
            </a:outerShdw>
          </a:effectLst>
        </p:spPr>
        <p:txBody>
          <a:bodyPr wrap="square">
            <a:spAutoFit/>
          </a:bodyPr>
          <a:lstStyle/>
          <a:p>
            <a:pPr algn="ctr"/>
            <a:r>
              <a:rPr lang="en-US" sz="2000" b="1">
                <a:solidFill>
                  <a:srgbClr val="5B9BD5"/>
                </a:solidFill>
                <a:latin typeface="Calibri" panose="020F0502020204030204" pitchFamily="34" charset="0"/>
                <a:cs typeface="Calibri" panose="020F0502020204030204" pitchFamily="34" charset="0"/>
              </a:rPr>
              <a:t>$171.6 billion </a:t>
            </a:r>
            <a:r>
              <a:rPr lang="en-US" sz="2000">
                <a:solidFill>
                  <a:srgbClr val="5B9BD5"/>
                </a:solidFill>
                <a:latin typeface="Calibri" panose="020F0502020204030204" pitchFamily="34" charset="0"/>
                <a:cs typeface="Calibri" panose="020F0502020204030204" pitchFamily="34" charset="0"/>
              </a:rPr>
              <a:t>provided as of FY2023</a:t>
            </a:r>
          </a:p>
        </p:txBody>
      </p:sp>
    </p:spTree>
    <p:extLst>
      <p:ext uri="{BB962C8B-B14F-4D97-AF65-F5344CB8AC3E}">
        <p14:creationId xmlns:p14="http://schemas.microsoft.com/office/powerpoint/2010/main" val="177392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47E7CB-3DF1-4EB5-ABA0-8088F2A852F9}"/>
              </a:ext>
            </a:extLst>
          </p:cNvPr>
          <p:cNvSpPr>
            <a:spLocks noGrp="1"/>
          </p:cNvSpPr>
          <p:nvPr>
            <p:ph type="sldNum" sz="quarter" idx="12"/>
          </p:nvPr>
        </p:nvSpPr>
        <p:spPr/>
        <p:txBody>
          <a:bodyPr/>
          <a:lstStyle/>
          <a:p>
            <a:fld id="{9CD8D479-8942-46E8-A226-A4E01F7A105C}" type="slidenum">
              <a:rPr lang="en-US" smtClean="0"/>
              <a:t>5</a:t>
            </a:fld>
            <a:endParaRPr lang="en-US"/>
          </a:p>
        </p:txBody>
      </p:sp>
      <p:pic>
        <p:nvPicPr>
          <p:cNvPr id="6" name="Picture 5">
            <a:extLst>
              <a:ext uri="{FF2B5EF4-FFF2-40B4-BE49-F238E27FC236}">
                <a16:creationId xmlns:a16="http://schemas.microsoft.com/office/drawing/2014/main" id="{73A6E4AC-C5FB-4A28-BAD4-84CD083CF66A}"/>
              </a:ext>
            </a:extLst>
          </p:cNvPr>
          <p:cNvPicPr>
            <a:picLocks noChangeAspect="1"/>
          </p:cNvPicPr>
          <p:nvPr/>
        </p:nvPicPr>
        <p:blipFill>
          <a:blip r:embed="rId3"/>
          <a:stretch>
            <a:fillRect/>
          </a:stretch>
        </p:blipFill>
        <p:spPr>
          <a:xfrm>
            <a:off x="4766763" y="424713"/>
            <a:ext cx="7093315" cy="5397777"/>
          </a:xfrm>
          <a:prstGeom prst="rect">
            <a:avLst/>
          </a:prstGeom>
        </p:spPr>
      </p:pic>
      <p:sp>
        <p:nvSpPr>
          <p:cNvPr id="2" name="Title 1">
            <a:extLst>
              <a:ext uri="{FF2B5EF4-FFF2-40B4-BE49-F238E27FC236}">
                <a16:creationId xmlns:a16="http://schemas.microsoft.com/office/drawing/2014/main" id="{0F2DD04F-29BC-4D00-ABE7-8690212294F4}"/>
              </a:ext>
            </a:extLst>
          </p:cNvPr>
          <p:cNvSpPr>
            <a:spLocks noGrp="1"/>
          </p:cNvSpPr>
          <p:nvPr>
            <p:ph type="title"/>
          </p:nvPr>
        </p:nvSpPr>
        <p:spPr>
          <a:xfrm>
            <a:off x="410403" y="429531"/>
            <a:ext cx="4277879" cy="2665233"/>
          </a:xfrm>
        </p:spPr>
        <p:txBody>
          <a:bodyPr anchor="ctr" anchorCtr="0">
            <a:noAutofit/>
          </a:bodyPr>
          <a:lstStyle/>
          <a:p>
            <a:r>
              <a:rPr lang="en-US" sz="3600" b="1"/>
              <a:t>What kinds of things can be funded with the CWSRF and CWA §319?</a:t>
            </a:r>
          </a:p>
        </p:txBody>
      </p:sp>
      <p:sp>
        <p:nvSpPr>
          <p:cNvPr id="7" name="Title 1">
            <a:extLst>
              <a:ext uri="{FF2B5EF4-FFF2-40B4-BE49-F238E27FC236}">
                <a16:creationId xmlns:a16="http://schemas.microsoft.com/office/drawing/2014/main" id="{BD927D7E-6CA3-455C-AA86-422887210B3B}"/>
              </a:ext>
            </a:extLst>
          </p:cNvPr>
          <p:cNvSpPr txBox="1">
            <a:spLocks/>
          </p:cNvSpPr>
          <p:nvPr/>
        </p:nvSpPr>
        <p:spPr>
          <a:xfrm>
            <a:off x="4688282" y="5639012"/>
            <a:ext cx="7250276" cy="1183566"/>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sz="2550" kern="1200">
                <a:solidFill>
                  <a:schemeClr val="accent1">
                    <a:lumMod val="75000"/>
                  </a:schemeClr>
                </a:solidFill>
                <a:latin typeface="+mj-lt"/>
                <a:ea typeface="+mj-ea"/>
                <a:cs typeface="+mj-cs"/>
              </a:defRPr>
            </a:lvl1pPr>
          </a:lstStyle>
          <a:p>
            <a:pPr algn="ctr"/>
            <a:r>
              <a:rPr lang="en-US">
                <a:solidFill>
                  <a:srgbClr val="354EA2"/>
                </a:solidFill>
              </a:rPr>
              <a:t>Examples of eligible uses of CWSRF and §319 funds</a:t>
            </a:r>
          </a:p>
        </p:txBody>
      </p:sp>
      <p:sp>
        <p:nvSpPr>
          <p:cNvPr id="9" name="Title 1">
            <a:extLst>
              <a:ext uri="{FF2B5EF4-FFF2-40B4-BE49-F238E27FC236}">
                <a16:creationId xmlns:a16="http://schemas.microsoft.com/office/drawing/2014/main" id="{8677F3AA-EB15-4C9A-B24B-B4A912F3E080}"/>
              </a:ext>
            </a:extLst>
          </p:cNvPr>
          <p:cNvSpPr txBox="1">
            <a:spLocks/>
          </p:cNvSpPr>
          <p:nvPr/>
        </p:nvSpPr>
        <p:spPr>
          <a:xfrm>
            <a:off x="410403" y="3176063"/>
            <a:ext cx="4070157" cy="970934"/>
          </a:xfrm>
          <a:prstGeom prst="rect">
            <a:avLst/>
          </a:prstGeom>
        </p:spPr>
        <p:txBody>
          <a:bodyPr vert="horz" lIns="91440" tIns="45720" rIns="91440" bIns="45720" rtlCol="0" anchor="ctr" anchorCtr="0">
            <a:normAutofit/>
          </a:bodyPr>
          <a:lstStyle>
            <a:lvl1pPr algn="l" defTabSz="685800" rtl="0" eaLnBrk="1" latinLnBrk="0" hangingPunct="1">
              <a:spcBef>
                <a:spcPct val="0"/>
              </a:spcBef>
              <a:buNone/>
              <a:defRPr sz="2550" kern="1200">
                <a:solidFill>
                  <a:schemeClr val="accent1">
                    <a:lumMod val="75000"/>
                  </a:schemeClr>
                </a:solidFill>
                <a:latin typeface="+mj-lt"/>
                <a:ea typeface="+mj-ea"/>
                <a:cs typeface="+mj-cs"/>
              </a:defRPr>
            </a:lvl1pPr>
          </a:lstStyle>
          <a:p>
            <a:r>
              <a:rPr lang="en-US" sz="3600">
                <a:solidFill>
                  <a:srgbClr val="354EA2"/>
                </a:solidFill>
              </a:rPr>
              <a:t>The federal view…</a:t>
            </a:r>
          </a:p>
        </p:txBody>
      </p:sp>
      <p:pic>
        <p:nvPicPr>
          <p:cNvPr id="5" name="Picture 4">
            <a:extLst>
              <a:ext uri="{FF2B5EF4-FFF2-40B4-BE49-F238E27FC236}">
                <a16:creationId xmlns:a16="http://schemas.microsoft.com/office/drawing/2014/main" id="{78D09243-70CD-4AE1-A599-E123CDD1EB96}"/>
              </a:ext>
            </a:extLst>
          </p:cNvPr>
          <p:cNvPicPr>
            <a:picLocks noChangeAspect="1"/>
          </p:cNvPicPr>
          <p:nvPr/>
        </p:nvPicPr>
        <p:blipFill>
          <a:blip r:embed="rId4"/>
          <a:stretch>
            <a:fillRect/>
          </a:stretch>
        </p:blipFill>
        <p:spPr>
          <a:xfrm>
            <a:off x="267301" y="4128689"/>
            <a:ext cx="4277879" cy="2396882"/>
          </a:xfrm>
          <a:prstGeom prst="rect">
            <a:avLst/>
          </a:prstGeom>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9DFFB4F8-C100-5068-5D79-F0D61DCEDE7F}"/>
                  </a:ext>
                </a:extLst>
              </p14:cNvPr>
              <p14:cNvContentPartPr/>
              <p14:nvPr/>
            </p14:nvContentPartPr>
            <p14:xfrm>
              <a:off x="7081058" y="4134449"/>
              <a:ext cx="2496960" cy="81000"/>
            </p14:xfrm>
          </p:contentPart>
        </mc:Choice>
        <mc:Fallback xmlns="">
          <p:pic>
            <p:nvPicPr>
              <p:cNvPr id="8" name="Ink 7">
                <a:extLst>
                  <a:ext uri="{FF2B5EF4-FFF2-40B4-BE49-F238E27FC236}">
                    <a16:creationId xmlns:a16="http://schemas.microsoft.com/office/drawing/2014/main" id="{9DFFB4F8-C100-5068-5D79-F0D61DCEDE7F}"/>
                  </a:ext>
                </a:extLst>
              </p:cNvPr>
              <p:cNvPicPr/>
              <p:nvPr/>
            </p:nvPicPr>
            <p:blipFill>
              <a:blip r:embed="rId6"/>
              <a:stretch>
                <a:fillRect/>
              </a:stretch>
            </p:blipFill>
            <p:spPr>
              <a:xfrm>
                <a:off x="7027058" y="4026927"/>
                <a:ext cx="2604600" cy="295686"/>
              </a:xfrm>
              <a:prstGeom prst="rect">
                <a:avLst/>
              </a:prstGeom>
            </p:spPr>
          </p:pic>
        </mc:Fallback>
      </mc:AlternateContent>
      <p:sp>
        <p:nvSpPr>
          <p:cNvPr id="3" name="Rectangle 2">
            <a:extLst>
              <a:ext uri="{FF2B5EF4-FFF2-40B4-BE49-F238E27FC236}">
                <a16:creationId xmlns:a16="http://schemas.microsoft.com/office/drawing/2014/main" id="{D71C0F1E-25D4-244D-CC9F-1323932C0F08}"/>
              </a:ext>
            </a:extLst>
          </p:cNvPr>
          <p:cNvSpPr/>
          <p:nvPr/>
        </p:nvSpPr>
        <p:spPr>
          <a:xfrm>
            <a:off x="6965244" y="4067171"/>
            <a:ext cx="2709334" cy="256473"/>
          </a:xfrm>
          <a:custGeom>
            <a:avLst/>
            <a:gdLst>
              <a:gd name="connsiteX0" fmla="*/ 0 w 2709334"/>
              <a:gd name="connsiteY0" fmla="*/ 0 h 256473"/>
              <a:gd name="connsiteX1" fmla="*/ 650240 w 2709334"/>
              <a:gd name="connsiteY1" fmla="*/ 0 h 256473"/>
              <a:gd name="connsiteX2" fmla="*/ 1246294 w 2709334"/>
              <a:gd name="connsiteY2" fmla="*/ 0 h 256473"/>
              <a:gd name="connsiteX3" fmla="*/ 1977814 w 2709334"/>
              <a:gd name="connsiteY3" fmla="*/ 0 h 256473"/>
              <a:gd name="connsiteX4" fmla="*/ 2709334 w 2709334"/>
              <a:gd name="connsiteY4" fmla="*/ 0 h 256473"/>
              <a:gd name="connsiteX5" fmla="*/ 2709334 w 2709334"/>
              <a:gd name="connsiteY5" fmla="*/ 256473 h 256473"/>
              <a:gd name="connsiteX6" fmla="*/ 2086187 w 2709334"/>
              <a:gd name="connsiteY6" fmla="*/ 256473 h 256473"/>
              <a:gd name="connsiteX7" fmla="*/ 1463040 w 2709334"/>
              <a:gd name="connsiteY7" fmla="*/ 256473 h 256473"/>
              <a:gd name="connsiteX8" fmla="*/ 731520 w 2709334"/>
              <a:gd name="connsiteY8" fmla="*/ 256473 h 256473"/>
              <a:gd name="connsiteX9" fmla="*/ 0 w 2709334"/>
              <a:gd name="connsiteY9" fmla="*/ 256473 h 256473"/>
              <a:gd name="connsiteX10" fmla="*/ 0 w 2709334"/>
              <a:gd name="connsiteY10" fmla="*/ 0 h 256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09334" h="256473" extrusionOk="0">
                <a:moveTo>
                  <a:pt x="0" y="0"/>
                </a:moveTo>
                <a:cubicBezTo>
                  <a:pt x="191785" y="-4157"/>
                  <a:pt x="345524" y="11683"/>
                  <a:pt x="650240" y="0"/>
                </a:cubicBezTo>
                <a:cubicBezTo>
                  <a:pt x="954956" y="-11683"/>
                  <a:pt x="983930" y="-26031"/>
                  <a:pt x="1246294" y="0"/>
                </a:cubicBezTo>
                <a:cubicBezTo>
                  <a:pt x="1508658" y="26031"/>
                  <a:pt x="1614879" y="12677"/>
                  <a:pt x="1977814" y="0"/>
                </a:cubicBezTo>
                <a:cubicBezTo>
                  <a:pt x="2340749" y="-12677"/>
                  <a:pt x="2558338" y="-26955"/>
                  <a:pt x="2709334" y="0"/>
                </a:cubicBezTo>
                <a:cubicBezTo>
                  <a:pt x="2717616" y="88760"/>
                  <a:pt x="2717674" y="158493"/>
                  <a:pt x="2709334" y="256473"/>
                </a:cubicBezTo>
                <a:cubicBezTo>
                  <a:pt x="2477209" y="257063"/>
                  <a:pt x="2219660" y="244046"/>
                  <a:pt x="2086187" y="256473"/>
                </a:cubicBezTo>
                <a:cubicBezTo>
                  <a:pt x="1952714" y="268900"/>
                  <a:pt x="1698457" y="286031"/>
                  <a:pt x="1463040" y="256473"/>
                </a:cubicBezTo>
                <a:cubicBezTo>
                  <a:pt x="1227623" y="226915"/>
                  <a:pt x="962274" y="276318"/>
                  <a:pt x="731520" y="256473"/>
                </a:cubicBezTo>
                <a:cubicBezTo>
                  <a:pt x="500766" y="236628"/>
                  <a:pt x="210580" y="227182"/>
                  <a:pt x="0" y="256473"/>
                </a:cubicBezTo>
                <a:cubicBezTo>
                  <a:pt x="-3518" y="183261"/>
                  <a:pt x="-8229" y="110802"/>
                  <a:pt x="0" y="0"/>
                </a:cubicBezTo>
                <a:close/>
              </a:path>
            </a:pathLst>
          </a:custGeom>
          <a:noFill/>
          <a:ln w="25400" cap="rnd">
            <a:solidFill>
              <a:srgbClr val="0070C0"/>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771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687FD9-14EF-40A1-A0DD-E257432025F0}"/>
              </a:ext>
            </a:extLst>
          </p:cNvPr>
          <p:cNvSpPr>
            <a:spLocks noGrp="1"/>
          </p:cNvSpPr>
          <p:nvPr>
            <p:ph type="sldNum" sz="quarter" idx="12"/>
          </p:nvPr>
        </p:nvSpPr>
        <p:spPr/>
        <p:txBody>
          <a:bodyPr/>
          <a:lstStyle/>
          <a:p>
            <a:fld id="{9CD8D479-8942-46E8-A226-A4E01F7A105C}" type="slidenum">
              <a:rPr lang="en-US" smtClean="0"/>
              <a:t>6</a:t>
            </a:fld>
            <a:endParaRPr lang="en-US"/>
          </a:p>
        </p:txBody>
      </p:sp>
      <p:grpSp>
        <p:nvGrpSpPr>
          <p:cNvPr id="6" name="Group 5">
            <a:extLst>
              <a:ext uri="{FF2B5EF4-FFF2-40B4-BE49-F238E27FC236}">
                <a16:creationId xmlns:a16="http://schemas.microsoft.com/office/drawing/2014/main" id="{C741F242-7442-4D47-92D5-5249E02E045E}"/>
              </a:ext>
            </a:extLst>
          </p:cNvPr>
          <p:cNvGrpSpPr/>
          <p:nvPr/>
        </p:nvGrpSpPr>
        <p:grpSpPr>
          <a:xfrm>
            <a:off x="7199460" y="252703"/>
            <a:ext cx="2438400" cy="1249680"/>
            <a:chOff x="426720" y="1348740"/>
            <a:chExt cx="2438400" cy="1249680"/>
          </a:xfrm>
        </p:grpSpPr>
        <p:sp>
          <p:nvSpPr>
            <p:cNvPr id="7" name="Speech Bubble: Rectangle with Corners Rounded 6">
              <a:extLst>
                <a:ext uri="{FF2B5EF4-FFF2-40B4-BE49-F238E27FC236}">
                  <a16:creationId xmlns:a16="http://schemas.microsoft.com/office/drawing/2014/main" id="{74A73613-182E-440B-BA2C-847D75144331}"/>
                </a:ext>
              </a:extLst>
            </p:cNvPr>
            <p:cNvSpPr/>
            <p:nvPr/>
          </p:nvSpPr>
          <p:spPr>
            <a:xfrm>
              <a:off x="426720" y="1348740"/>
              <a:ext cx="2438400" cy="1249680"/>
            </a:xfrm>
            <a:prstGeom prst="wedgeRoundRectCallout">
              <a:avLst>
                <a:gd name="adj1" fmla="val -70521"/>
                <a:gd name="adj2" fmla="val 87987"/>
                <a:gd name="adj3" fmla="val 16667"/>
              </a:avLst>
            </a:prstGeom>
            <a:solidFill>
              <a:srgbClr val="BBCD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8CFA358-0194-46DF-A999-6117F1DFEEAD}"/>
                </a:ext>
              </a:extLst>
            </p:cNvPr>
            <p:cNvSpPr txBox="1"/>
            <p:nvPr/>
          </p:nvSpPr>
          <p:spPr>
            <a:xfrm>
              <a:off x="781244" y="1650414"/>
              <a:ext cx="1741182" cy="646331"/>
            </a:xfrm>
            <a:prstGeom prst="rect">
              <a:avLst/>
            </a:prstGeom>
            <a:noFill/>
          </p:spPr>
          <p:txBody>
            <a:bodyPr wrap="none" rtlCol="0">
              <a:spAutoFit/>
            </a:bodyPr>
            <a:lstStyle/>
            <a:p>
              <a:r>
                <a:rPr lang="en-US">
                  <a:solidFill>
                    <a:schemeClr val="accent4">
                      <a:lumMod val="50000"/>
                    </a:schemeClr>
                  </a:solidFill>
                </a:rPr>
                <a:t>Hello.</a:t>
              </a:r>
            </a:p>
            <a:p>
              <a:r>
                <a:rPr lang="en-US">
                  <a:solidFill>
                    <a:schemeClr val="accent4">
                      <a:lumMod val="50000"/>
                    </a:schemeClr>
                  </a:solidFill>
                </a:rPr>
                <a:t>I am your friend.</a:t>
              </a:r>
            </a:p>
          </p:txBody>
        </p:sp>
      </p:grpSp>
      <p:pic>
        <p:nvPicPr>
          <p:cNvPr id="15" name="Picture 14">
            <a:extLst>
              <a:ext uri="{FF2B5EF4-FFF2-40B4-BE49-F238E27FC236}">
                <a16:creationId xmlns:a16="http://schemas.microsoft.com/office/drawing/2014/main" id="{D813B1A6-75DC-4EC3-A402-8C00F7E740C1}"/>
              </a:ext>
            </a:extLst>
          </p:cNvPr>
          <p:cNvPicPr>
            <a:picLocks noChangeAspect="1"/>
          </p:cNvPicPr>
          <p:nvPr/>
        </p:nvPicPr>
        <p:blipFill>
          <a:blip r:embed="rId3"/>
          <a:stretch>
            <a:fillRect/>
          </a:stretch>
        </p:blipFill>
        <p:spPr>
          <a:xfrm>
            <a:off x="1527181" y="168973"/>
            <a:ext cx="4982103" cy="6449095"/>
          </a:xfrm>
          <a:prstGeom prst="rect">
            <a:avLst/>
          </a:prstGeom>
          <a:ln w="12700">
            <a:solidFill>
              <a:schemeClr val="tx2"/>
            </a:solidFill>
          </a:ln>
          <a:effectLst>
            <a:outerShdw blurRad="50800" dist="38100" dir="2700000" algn="tl" rotWithShape="0">
              <a:prstClr val="black">
                <a:alpha val="40000"/>
              </a:prstClr>
            </a:outerShdw>
          </a:effectLst>
        </p:spPr>
      </p:pic>
      <p:grpSp>
        <p:nvGrpSpPr>
          <p:cNvPr id="20" name="Group 19">
            <a:extLst>
              <a:ext uri="{FF2B5EF4-FFF2-40B4-BE49-F238E27FC236}">
                <a16:creationId xmlns:a16="http://schemas.microsoft.com/office/drawing/2014/main" id="{F996FD8A-E677-6FDA-7D46-CC2CAD9327B6}"/>
              </a:ext>
            </a:extLst>
          </p:cNvPr>
          <p:cNvGrpSpPr/>
          <p:nvPr/>
        </p:nvGrpSpPr>
        <p:grpSpPr>
          <a:xfrm>
            <a:off x="8172272" y="2888268"/>
            <a:ext cx="2931177" cy="3245563"/>
            <a:chOff x="7640178" y="2497315"/>
            <a:chExt cx="2931177" cy="3245563"/>
          </a:xfrm>
        </p:grpSpPr>
        <p:sp>
          <p:nvSpPr>
            <p:cNvPr id="10" name="Speech Bubble: Rectangle with Corners Rounded 9">
              <a:extLst>
                <a:ext uri="{FF2B5EF4-FFF2-40B4-BE49-F238E27FC236}">
                  <a16:creationId xmlns:a16="http://schemas.microsoft.com/office/drawing/2014/main" id="{A63A2B38-21ED-48B2-9004-2BB4945AB455}"/>
                </a:ext>
              </a:extLst>
            </p:cNvPr>
            <p:cNvSpPr/>
            <p:nvPr/>
          </p:nvSpPr>
          <p:spPr>
            <a:xfrm>
              <a:off x="7640178" y="2497315"/>
              <a:ext cx="2931177" cy="3245563"/>
            </a:xfrm>
            <a:prstGeom prst="wedgeRoundRectCallout">
              <a:avLst>
                <a:gd name="adj1" fmla="val -99949"/>
                <a:gd name="adj2" fmla="val 23624"/>
                <a:gd name="adj3" fmla="val 16667"/>
              </a:avLst>
            </a:prstGeom>
            <a:solidFill>
              <a:srgbClr val="BBCD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9F478CC-6092-400E-AE31-B3F84923F36A}"/>
                </a:ext>
              </a:extLst>
            </p:cNvPr>
            <p:cNvSpPr txBox="1"/>
            <p:nvPr/>
          </p:nvSpPr>
          <p:spPr>
            <a:xfrm>
              <a:off x="7931168" y="2617648"/>
              <a:ext cx="2425183" cy="369332"/>
            </a:xfrm>
            <a:prstGeom prst="rect">
              <a:avLst/>
            </a:prstGeom>
            <a:noFill/>
          </p:spPr>
          <p:txBody>
            <a:bodyPr wrap="square" rtlCol="0">
              <a:spAutoFit/>
            </a:bodyPr>
            <a:lstStyle/>
            <a:p>
              <a:r>
                <a:rPr lang="en-US">
                  <a:solidFill>
                    <a:schemeClr val="accent4">
                      <a:lumMod val="50000"/>
                    </a:schemeClr>
                  </a:solidFill>
                </a:rPr>
                <a:t>Find me here.</a:t>
              </a:r>
            </a:p>
          </p:txBody>
        </p:sp>
        <p:pic>
          <p:nvPicPr>
            <p:cNvPr id="19" name="Picture 18">
              <a:extLst>
                <a:ext uri="{FF2B5EF4-FFF2-40B4-BE49-F238E27FC236}">
                  <a16:creationId xmlns:a16="http://schemas.microsoft.com/office/drawing/2014/main" id="{73A3FFD9-C7DD-698F-9AB3-633748151491}"/>
                </a:ext>
              </a:extLst>
            </p:cNvPr>
            <p:cNvPicPr>
              <a:picLocks noChangeAspect="1"/>
            </p:cNvPicPr>
            <p:nvPr/>
          </p:nvPicPr>
          <p:blipFill>
            <a:blip r:embed="rId4"/>
            <a:stretch>
              <a:fillRect/>
            </a:stretch>
          </p:blipFill>
          <p:spPr>
            <a:xfrm>
              <a:off x="7894222" y="2986980"/>
              <a:ext cx="2425183" cy="2425183"/>
            </a:xfrm>
            <a:prstGeom prst="rect">
              <a:avLst/>
            </a:prstGeom>
          </p:spPr>
        </p:pic>
      </p:grpSp>
    </p:spTree>
    <p:extLst>
      <p:ext uri="{BB962C8B-B14F-4D97-AF65-F5344CB8AC3E}">
        <p14:creationId xmlns:p14="http://schemas.microsoft.com/office/powerpoint/2010/main" val="36799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0D47-AC72-7786-C180-CA3D53C05CC0}"/>
              </a:ext>
            </a:extLst>
          </p:cNvPr>
          <p:cNvSpPr>
            <a:spLocks noGrp="1"/>
          </p:cNvSpPr>
          <p:nvPr>
            <p:ph type="title"/>
          </p:nvPr>
        </p:nvSpPr>
        <p:spPr>
          <a:xfrm>
            <a:off x="0" y="215757"/>
            <a:ext cx="9690919" cy="1654140"/>
          </a:xfrm>
        </p:spPr>
        <p:txBody>
          <a:bodyPr>
            <a:noAutofit/>
          </a:bodyPr>
          <a:lstStyle/>
          <a:p>
            <a:pPr algn="ctr"/>
            <a:r>
              <a:rPr lang="en-US" sz="4800" b="1"/>
              <a:t>Scale Up NPS Success with Watershed Financing Partnerships </a:t>
            </a:r>
            <a:endParaRPr lang="en-US" sz="4800"/>
          </a:p>
        </p:txBody>
      </p:sp>
      <p:sp>
        <p:nvSpPr>
          <p:cNvPr id="3" name="Content Placeholder 2">
            <a:extLst>
              <a:ext uri="{FF2B5EF4-FFF2-40B4-BE49-F238E27FC236}">
                <a16:creationId xmlns:a16="http://schemas.microsoft.com/office/drawing/2014/main" id="{8FF7A7CD-7C51-4013-8583-76A2C155EEB7}"/>
              </a:ext>
            </a:extLst>
          </p:cNvPr>
          <p:cNvSpPr>
            <a:spLocks noGrp="1"/>
          </p:cNvSpPr>
          <p:nvPr>
            <p:ph idx="1"/>
          </p:nvPr>
        </p:nvSpPr>
        <p:spPr>
          <a:xfrm>
            <a:off x="283417" y="2233061"/>
            <a:ext cx="10446315" cy="4122819"/>
          </a:xfrm>
        </p:spPr>
        <p:txBody>
          <a:bodyPr vert="horz" lIns="91440" tIns="45720" rIns="91440" bIns="45720" rtlCol="0" anchor="t">
            <a:noAutofit/>
          </a:bodyPr>
          <a:lstStyle/>
          <a:p>
            <a:pPr marL="458788" lvl="1" indent="-287338">
              <a:lnSpc>
                <a:spcPct val="100000"/>
              </a:lnSpc>
              <a:spcBef>
                <a:spcPts val="600"/>
              </a:spcBef>
            </a:pPr>
            <a:r>
              <a:rPr lang="en-US" sz="2800" dirty="0">
                <a:solidFill>
                  <a:srgbClr val="9D6210"/>
                </a:solidFill>
                <a:ea typeface="+mn-lt"/>
                <a:cs typeface="+mn-lt"/>
              </a:rPr>
              <a:t>Maximize impacts for watershed restoration and protection</a:t>
            </a:r>
            <a:endParaRPr lang="en-US" sz="2800" dirty="0">
              <a:solidFill>
                <a:srgbClr val="9D6210"/>
              </a:solidFill>
            </a:endParaRPr>
          </a:p>
          <a:p>
            <a:pPr marL="458788" lvl="1" indent="-287338">
              <a:lnSpc>
                <a:spcPct val="100000"/>
              </a:lnSpc>
              <a:spcBef>
                <a:spcPts val="600"/>
              </a:spcBef>
            </a:pPr>
            <a:r>
              <a:rPr lang="en-US" sz="2800" dirty="0">
                <a:solidFill>
                  <a:srgbClr val="9D6210"/>
                </a:solidFill>
                <a:ea typeface="+mn-lt"/>
                <a:cs typeface="+mn-lt"/>
              </a:rPr>
              <a:t>Provide upfront capital</a:t>
            </a:r>
          </a:p>
          <a:p>
            <a:pPr marL="458788" lvl="1" indent="-287338">
              <a:lnSpc>
                <a:spcPct val="100000"/>
              </a:lnSpc>
              <a:spcBef>
                <a:spcPts val="600"/>
              </a:spcBef>
            </a:pPr>
            <a:r>
              <a:rPr lang="en-US" sz="2800" dirty="0">
                <a:solidFill>
                  <a:srgbClr val="9D6210"/>
                </a:solidFill>
                <a:ea typeface="+mn-lt"/>
                <a:cs typeface="+mn-lt"/>
              </a:rPr>
              <a:t>Provide flexibility for practitioners</a:t>
            </a:r>
            <a:endParaRPr lang="en-US" sz="2800" dirty="0">
              <a:solidFill>
                <a:srgbClr val="9D6210"/>
              </a:solidFill>
            </a:endParaRPr>
          </a:p>
          <a:p>
            <a:pPr marL="0" indent="0">
              <a:buNone/>
            </a:pPr>
            <a:endParaRPr lang="en-US" sz="1400" dirty="0">
              <a:solidFill>
                <a:srgbClr val="9D6210"/>
              </a:solidFill>
            </a:endParaRPr>
          </a:p>
          <a:p>
            <a:pPr marL="0" indent="0">
              <a:buNone/>
            </a:pPr>
            <a:r>
              <a:rPr lang="en-US" sz="3200" b="1" dirty="0">
                <a:solidFill>
                  <a:srgbClr val="77933C"/>
                </a:solidFill>
              </a:rPr>
              <a:t>Today’s State CWSRF Examples</a:t>
            </a:r>
          </a:p>
          <a:p>
            <a:pPr marL="509588" lvl="1" indent="-287338">
              <a:spcBef>
                <a:spcPts val="1200"/>
              </a:spcBef>
            </a:pPr>
            <a:r>
              <a:rPr lang="en-US" sz="2400" b="1" dirty="0">
                <a:solidFill>
                  <a:srgbClr val="9D6210"/>
                </a:solidFill>
              </a:rPr>
              <a:t>South Dakota </a:t>
            </a:r>
            <a:r>
              <a:rPr lang="en-US" sz="2400" spc="-30" dirty="0">
                <a:solidFill>
                  <a:srgbClr val="9D6210"/>
                </a:solidFill>
              </a:rPr>
              <a:t>- Ag BMPs in the Big Sioux River basin</a:t>
            </a:r>
          </a:p>
          <a:p>
            <a:pPr marL="509588" lvl="1" indent="-287338">
              <a:spcBef>
                <a:spcPts val="1200"/>
              </a:spcBef>
            </a:pPr>
            <a:r>
              <a:rPr lang="en-US" sz="2400" b="1" dirty="0">
                <a:solidFill>
                  <a:srgbClr val="9D6210"/>
                </a:solidFill>
              </a:rPr>
              <a:t>Iowa</a:t>
            </a:r>
            <a:r>
              <a:rPr lang="en-US" sz="2400" dirty="0">
                <a:solidFill>
                  <a:srgbClr val="9D6210"/>
                </a:solidFill>
              </a:rPr>
              <a:t> - Aquatic Connectivity &amp; Flood Protection</a:t>
            </a:r>
          </a:p>
          <a:p>
            <a:pPr marL="509588" lvl="1" indent="-287338">
              <a:spcBef>
                <a:spcPts val="1200"/>
              </a:spcBef>
            </a:pPr>
            <a:r>
              <a:rPr lang="en-US" sz="2400" b="1" dirty="0">
                <a:solidFill>
                  <a:srgbClr val="9D6210"/>
                </a:solidFill>
              </a:rPr>
              <a:t>Maine</a:t>
            </a:r>
            <a:r>
              <a:rPr lang="en-US" sz="2400" dirty="0">
                <a:solidFill>
                  <a:srgbClr val="9D6210"/>
                </a:solidFill>
              </a:rPr>
              <a:t> - Watershed Protection</a:t>
            </a:r>
          </a:p>
          <a:p>
            <a:pPr marL="157480" indent="-157480"/>
            <a:endParaRPr lang="en-US" sz="2800" dirty="0"/>
          </a:p>
        </p:txBody>
      </p:sp>
      <p:sp>
        <p:nvSpPr>
          <p:cNvPr id="4" name="Slide Number Placeholder 3">
            <a:extLst>
              <a:ext uri="{FF2B5EF4-FFF2-40B4-BE49-F238E27FC236}">
                <a16:creationId xmlns:a16="http://schemas.microsoft.com/office/drawing/2014/main" id="{FEA95F17-D971-9DF0-ACEE-2B6D9DD6E2B2}"/>
              </a:ext>
            </a:extLst>
          </p:cNvPr>
          <p:cNvSpPr>
            <a:spLocks noGrp="1"/>
          </p:cNvSpPr>
          <p:nvPr>
            <p:ph type="sldNum" sz="quarter" idx="12"/>
          </p:nvPr>
        </p:nvSpPr>
        <p:spPr/>
        <p:txBody>
          <a:bodyPr/>
          <a:lstStyle/>
          <a:p>
            <a:fld id="{9CD8D479-8942-46E8-A226-A4E01F7A105C}" type="slidenum">
              <a:rPr lang="en-US"/>
              <a:t>7</a:t>
            </a:fld>
            <a:endParaRPr lang="en-US"/>
          </a:p>
        </p:txBody>
      </p:sp>
      <p:pic>
        <p:nvPicPr>
          <p:cNvPr id="6" name="Picture 5" descr="Female bodybuilder">
            <a:extLst>
              <a:ext uri="{FF2B5EF4-FFF2-40B4-BE49-F238E27FC236}">
                <a16:creationId xmlns:a16="http://schemas.microsoft.com/office/drawing/2014/main" id="{8952E81D-63FE-5E65-56FB-CC22375AA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0919" y="-76799"/>
            <a:ext cx="2513456" cy="1946696"/>
          </a:xfrm>
          <a:prstGeom prst="rect">
            <a:avLst/>
          </a:prstGeom>
        </p:spPr>
      </p:pic>
      <p:pic>
        <p:nvPicPr>
          <p:cNvPr id="8" name="Picture 7">
            <a:extLst>
              <a:ext uri="{FF2B5EF4-FFF2-40B4-BE49-F238E27FC236}">
                <a16:creationId xmlns:a16="http://schemas.microsoft.com/office/drawing/2014/main" id="{2F12B49E-F896-38B5-4EF9-B0F9288E98A5}"/>
              </a:ext>
            </a:extLst>
          </p:cNvPr>
          <p:cNvPicPr>
            <a:picLocks noChangeAspect="1"/>
          </p:cNvPicPr>
          <p:nvPr/>
        </p:nvPicPr>
        <p:blipFill>
          <a:blip r:embed="rId4"/>
          <a:stretch>
            <a:fillRect/>
          </a:stretch>
        </p:blipFill>
        <p:spPr>
          <a:xfrm>
            <a:off x="7591185" y="3912273"/>
            <a:ext cx="4402667" cy="2443607"/>
          </a:xfrm>
          <a:custGeom>
            <a:avLst/>
            <a:gdLst>
              <a:gd name="connsiteX0" fmla="*/ 0 w 4402667"/>
              <a:gd name="connsiteY0" fmla="*/ 0 h 2443607"/>
              <a:gd name="connsiteX1" fmla="*/ 717006 w 4402667"/>
              <a:gd name="connsiteY1" fmla="*/ 0 h 2443607"/>
              <a:gd name="connsiteX2" fmla="*/ 1389985 w 4402667"/>
              <a:gd name="connsiteY2" fmla="*/ 0 h 2443607"/>
              <a:gd name="connsiteX3" fmla="*/ 2018937 w 4402667"/>
              <a:gd name="connsiteY3" fmla="*/ 0 h 2443607"/>
              <a:gd name="connsiteX4" fmla="*/ 2647890 w 4402667"/>
              <a:gd name="connsiteY4" fmla="*/ 0 h 2443607"/>
              <a:gd name="connsiteX5" fmla="*/ 3364895 w 4402667"/>
              <a:gd name="connsiteY5" fmla="*/ 0 h 2443607"/>
              <a:gd name="connsiteX6" fmla="*/ 4402667 w 4402667"/>
              <a:gd name="connsiteY6" fmla="*/ 0 h 2443607"/>
              <a:gd name="connsiteX7" fmla="*/ 4402667 w 4402667"/>
              <a:gd name="connsiteY7" fmla="*/ 537594 h 2443607"/>
              <a:gd name="connsiteX8" fmla="*/ 4402667 w 4402667"/>
              <a:gd name="connsiteY8" fmla="*/ 1172931 h 2443607"/>
              <a:gd name="connsiteX9" fmla="*/ 4402667 w 4402667"/>
              <a:gd name="connsiteY9" fmla="*/ 1710525 h 2443607"/>
              <a:gd name="connsiteX10" fmla="*/ 4402667 w 4402667"/>
              <a:gd name="connsiteY10" fmla="*/ 2443607 h 2443607"/>
              <a:gd name="connsiteX11" fmla="*/ 3861768 w 4402667"/>
              <a:gd name="connsiteY11" fmla="*/ 2443607 h 2443607"/>
              <a:gd name="connsiteX12" fmla="*/ 3144762 w 4402667"/>
              <a:gd name="connsiteY12" fmla="*/ 2443607 h 2443607"/>
              <a:gd name="connsiteX13" fmla="*/ 2559836 w 4402667"/>
              <a:gd name="connsiteY13" fmla="*/ 2443607 h 2443607"/>
              <a:gd name="connsiteX14" fmla="*/ 1842831 w 4402667"/>
              <a:gd name="connsiteY14" fmla="*/ 2443607 h 2443607"/>
              <a:gd name="connsiteX15" fmla="*/ 1301932 w 4402667"/>
              <a:gd name="connsiteY15" fmla="*/ 2443607 h 2443607"/>
              <a:gd name="connsiteX16" fmla="*/ 805059 w 4402667"/>
              <a:gd name="connsiteY16" fmla="*/ 2443607 h 2443607"/>
              <a:gd name="connsiteX17" fmla="*/ 0 w 4402667"/>
              <a:gd name="connsiteY17" fmla="*/ 2443607 h 2443607"/>
              <a:gd name="connsiteX18" fmla="*/ 0 w 4402667"/>
              <a:gd name="connsiteY18" fmla="*/ 1808269 h 2443607"/>
              <a:gd name="connsiteX19" fmla="*/ 0 w 4402667"/>
              <a:gd name="connsiteY19" fmla="*/ 1270676 h 2443607"/>
              <a:gd name="connsiteX20" fmla="*/ 0 w 4402667"/>
              <a:gd name="connsiteY20" fmla="*/ 610902 h 2443607"/>
              <a:gd name="connsiteX21" fmla="*/ 0 w 4402667"/>
              <a:gd name="connsiteY21" fmla="*/ 0 h 244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02667" h="2443607" fill="none" extrusionOk="0">
                <a:moveTo>
                  <a:pt x="0" y="0"/>
                </a:moveTo>
                <a:cubicBezTo>
                  <a:pt x="304911" y="11902"/>
                  <a:pt x="538716" y="-34455"/>
                  <a:pt x="717006" y="0"/>
                </a:cubicBezTo>
                <a:cubicBezTo>
                  <a:pt x="895296" y="34455"/>
                  <a:pt x="1208994" y="-7255"/>
                  <a:pt x="1389985" y="0"/>
                </a:cubicBezTo>
                <a:cubicBezTo>
                  <a:pt x="1570976" y="7255"/>
                  <a:pt x="1730411" y="-16876"/>
                  <a:pt x="2018937" y="0"/>
                </a:cubicBezTo>
                <a:cubicBezTo>
                  <a:pt x="2307463" y="16876"/>
                  <a:pt x="2391268" y="536"/>
                  <a:pt x="2647890" y="0"/>
                </a:cubicBezTo>
                <a:cubicBezTo>
                  <a:pt x="2904512" y="-536"/>
                  <a:pt x="3143248" y="-11864"/>
                  <a:pt x="3364895" y="0"/>
                </a:cubicBezTo>
                <a:cubicBezTo>
                  <a:pt x="3586542" y="11864"/>
                  <a:pt x="4101077" y="-47069"/>
                  <a:pt x="4402667" y="0"/>
                </a:cubicBezTo>
                <a:cubicBezTo>
                  <a:pt x="4416357" y="206760"/>
                  <a:pt x="4413464" y="377700"/>
                  <a:pt x="4402667" y="537594"/>
                </a:cubicBezTo>
                <a:cubicBezTo>
                  <a:pt x="4391870" y="697488"/>
                  <a:pt x="4400908" y="981968"/>
                  <a:pt x="4402667" y="1172931"/>
                </a:cubicBezTo>
                <a:cubicBezTo>
                  <a:pt x="4404426" y="1363894"/>
                  <a:pt x="4379500" y="1492284"/>
                  <a:pt x="4402667" y="1710525"/>
                </a:cubicBezTo>
                <a:cubicBezTo>
                  <a:pt x="4425834" y="1928766"/>
                  <a:pt x="4413103" y="2261901"/>
                  <a:pt x="4402667" y="2443607"/>
                </a:cubicBezTo>
                <a:cubicBezTo>
                  <a:pt x="4289560" y="2468049"/>
                  <a:pt x="4001241" y="2442273"/>
                  <a:pt x="3861768" y="2443607"/>
                </a:cubicBezTo>
                <a:cubicBezTo>
                  <a:pt x="3722295" y="2444941"/>
                  <a:pt x="3324063" y="2469314"/>
                  <a:pt x="3144762" y="2443607"/>
                </a:cubicBezTo>
                <a:cubicBezTo>
                  <a:pt x="2965461" y="2417900"/>
                  <a:pt x="2829401" y="2455108"/>
                  <a:pt x="2559836" y="2443607"/>
                </a:cubicBezTo>
                <a:cubicBezTo>
                  <a:pt x="2290271" y="2432106"/>
                  <a:pt x="2192195" y="2470578"/>
                  <a:pt x="1842831" y="2443607"/>
                </a:cubicBezTo>
                <a:cubicBezTo>
                  <a:pt x="1493467" y="2416636"/>
                  <a:pt x="1487773" y="2452110"/>
                  <a:pt x="1301932" y="2443607"/>
                </a:cubicBezTo>
                <a:cubicBezTo>
                  <a:pt x="1116091" y="2435104"/>
                  <a:pt x="1033512" y="2462667"/>
                  <a:pt x="805059" y="2443607"/>
                </a:cubicBezTo>
                <a:cubicBezTo>
                  <a:pt x="576606" y="2424547"/>
                  <a:pt x="359066" y="2413792"/>
                  <a:pt x="0" y="2443607"/>
                </a:cubicBezTo>
                <a:cubicBezTo>
                  <a:pt x="-30056" y="2246701"/>
                  <a:pt x="15928" y="2085876"/>
                  <a:pt x="0" y="1808269"/>
                </a:cubicBezTo>
                <a:cubicBezTo>
                  <a:pt x="-15928" y="1530662"/>
                  <a:pt x="25010" y="1471899"/>
                  <a:pt x="0" y="1270676"/>
                </a:cubicBezTo>
                <a:cubicBezTo>
                  <a:pt x="-25010" y="1069453"/>
                  <a:pt x="-353" y="900222"/>
                  <a:pt x="0" y="610902"/>
                </a:cubicBezTo>
                <a:cubicBezTo>
                  <a:pt x="353" y="321582"/>
                  <a:pt x="-24088" y="188710"/>
                  <a:pt x="0" y="0"/>
                </a:cubicBezTo>
                <a:close/>
              </a:path>
              <a:path w="4402667" h="2443607" stroke="0" extrusionOk="0">
                <a:moveTo>
                  <a:pt x="0" y="0"/>
                </a:moveTo>
                <a:cubicBezTo>
                  <a:pt x="211362" y="-28465"/>
                  <a:pt x="372981" y="-8851"/>
                  <a:pt x="584926" y="0"/>
                </a:cubicBezTo>
                <a:cubicBezTo>
                  <a:pt x="796871" y="8851"/>
                  <a:pt x="875695" y="-15061"/>
                  <a:pt x="1081798" y="0"/>
                </a:cubicBezTo>
                <a:cubicBezTo>
                  <a:pt x="1287901" y="15061"/>
                  <a:pt x="1484176" y="-27139"/>
                  <a:pt x="1798804" y="0"/>
                </a:cubicBezTo>
                <a:cubicBezTo>
                  <a:pt x="2113432" y="27139"/>
                  <a:pt x="2182205" y="14913"/>
                  <a:pt x="2383730" y="0"/>
                </a:cubicBezTo>
                <a:cubicBezTo>
                  <a:pt x="2585255" y="-14913"/>
                  <a:pt x="2768843" y="9557"/>
                  <a:pt x="2968655" y="0"/>
                </a:cubicBezTo>
                <a:cubicBezTo>
                  <a:pt x="3168468" y="-9557"/>
                  <a:pt x="3520051" y="-16157"/>
                  <a:pt x="3685661" y="0"/>
                </a:cubicBezTo>
                <a:cubicBezTo>
                  <a:pt x="3851271" y="16157"/>
                  <a:pt x="4107039" y="-25977"/>
                  <a:pt x="4402667" y="0"/>
                </a:cubicBezTo>
                <a:cubicBezTo>
                  <a:pt x="4434656" y="302033"/>
                  <a:pt x="4413489" y="520663"/>
                  <a:pt x="4402667" y="659774"/>
                </a:cubicBezTo>
                <a:cubicBezTo>
                  <a:pt x="4391845" y="798885"/>
                  <a:pt x="4416269" y="1094978"/>
                  <a:pt x="4402667" y="1221804"/>
                </a:cubicBezTo>
                <a:cubicBezTo>
                  <a:pt x="4389066" y="1348630"/>
                  <a:pt x="4423090" y="1622852"/>
                  <a:pt x="4402667" y="1783833"/>
                </a:cubicBezTo>
                <a:cubicBezTo>
                  <a:pt x="4382244" y="1944814"/>
                  <a:pt x="4388295" y="2130218"/>
                  <a:pt x="4402667" y="2443607"/>
                </a:cubicBezTo>
                <a:cubicBezTo>
                  <a:pt x="4146879" y="2455173"/>
                  <a:pt x="3938493" y="2428338"/>
                  <a:pt x="3729688" y="2443607"/>
                </a:cubicBezTo>
                <a:cubicBezTo>
                  <a:pt x="3520883" y="2458876"/>
                  <a:pt x="3362272" y="2439989"/>
                  <a:pt x="3012682" y="2443607"/>
                </a:cubicBezTo>
                <a:cubicBezTo>
                  <a:pt x="2663092" y="2447225"/>
                  <a:pt x="2620426" y="2466388"/>
                  <a:pt x="2295676" y="2443607"/>
                </a:cubicBezTo>
                <a:cubicBezTo>
                  <a:pt x="1970926" y="2420826"/>
                  <a:pt x="1937697" y="2425532"/>
                  <a:pt x="1754777" y="2443607"/>
                </a:cubicBezTo>
                <a:cubicBezTo>
                  <a:pt x="1571857" y="2461682"/>
                  <a:pt x="1301532" y="2457092"/>
                  <a:pt x="1125825" y="2443607"/>
                </a:cubicBezTo>
                <a:cubicBezTo>
                  <a:pt x="950118" y="2430122"/>
                  <a:pt x="524952" y="2436383"/>
                  <a:pt x="0" y="2443607"/>
                </a:cubicBezTo>
                <a:cubicBezTo>
                  <a:pt x="3151" y="2256457"/>
                  <a:pt x="7559" y="2134159"/>
                  <a:pt x="0" y="1832705"/>
                </a:cubicBezTo>
                <a:cubicBezTo>
                  <a:pt x="-7559" y="1531251"/>
                  <a:pt x="3783" y="1401318"/>
                  <a:pt x="0" y="1270676"/>
                </a:cubicBezTo>
                <a:cubicBezTo>
                  <a:pt x="-3783" y="1140034"/>
                  <a:pt x="17358" y="896488"/>
                  <a:pt x="0" y="708646"/>
                </a:cubicBezTo>
                <a:cubicBezTo>
                  <a:pt x="-17358" y="520804"/>
                  <a:pt x="-10491" y="254891"/>
                  <a:pt x="0" y="0"/>
                </a:cubicBezTo>
                <a:close/>
              </a:path>
            </a:pathLst>
          </a:custGeom>
          <a:ln w="22225">
            <a:solidFill>
              <a:schemeClr val="tx1"/>
            </a:solidFill>
            <a:extLst>
              <a:ext uri="{C807C97D-BFC1-408E-A445-0C87EB9F89A2}">
                <ask:lineSketchStyleProps xmlns:ask="http://schemas.microsoft.com/office/drawing/2018/sketchyshapes" sd="1219033472">
                  <a:prstGeom prst="rect">
                    <a:avLst/>
                  </a:prstGeom>
                  <ask:type>
                    <ask:lineSketchFreehand/>
                  </ask:type>
                </ask:lineSketchStyleProps>
              </a:ext>
            </a:extLst>
          </a:ln>
        </p:spPr>
      </p:pic>
      <p:sp>
        <p:nvSpPr>
          <p:cNvPr id="9" name="TextBox 8">
            <a:extLst>
              <a:ext uri="{FF2B5EF4-FFF2-40B4-BE49-F238E27FC236}">
                <a16:creationId xmlns:a16="http://schemas.microsoft.com/office/drawing/2014/main" id="{F43527FC-05EC-21F9-9704-3ECFAA8D2F51}"/>
              </a:ext>
            </a:extLst>
          </p:cNvPr>
          <p:cNvSpPr txBox="1"/>
          <p:nvPr/>
        </p:nvSpPr>
        <p:spPr>
          <a:xfrm>
            <a:off x="5493563" y="6444734"/>
            <a:ext cx="6698437" cy="369332"/>
          </a:xfrm>
          <a:prstGeom prst="rect">
            <a:avLst/>
          </a:prstGeom>
          <a:noFill/>
        </p:spPr>
        <p:txBody>
          <a:bodyPr wrap="none" rtlCol="0">
            <a:spAutoFit/>
          </a:bodyPr>
          <a:lstStyle/>
          <a:p>
            <a:r>
              <a:rPr lang="en-US" dirty="0">
                <a:solidFill>
                  <a:srgbClr val="02528E"/>
                </a:solidFill>
              </a:rPr>
              <a:t>The Big Sioux River Project serves as a hub for watershed restoration</a:t>
            </a:r>
          </a:p>
        </p:txBody>
      </p:sp>
    </p:spTree>
    <p:extLst>
      <p:ext uri="{BB962C8B-B14F-4D97-AF65-F5344CB8AC3E}">
        <p14:creationId xmlns:p14="http://schemas.microsoft.com/office/powerpoint/2010/main" val="255095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D9510-AE66-4A29-A7F1-368313B10FBE}"/>
              </a:ext>
            </a:extLst>
          </p:cNvPr>
          <p:cNvSpPr>
            <a:spLocks noGrp="1"/>
          </p:cNvSpPr>
          <p:nvPr>
            <p:ph type="title"/>
          </p:nvPr>
        </p:nvSpPr>
        <p:spPr>
          <a:xfrm>
            <a:off x="1410025" y="547020"/>
            <a:ext cx="9371949" cy="1183566"/>
          </a:xfrm>
        </p:spPr>
        <p:txBody>
          <a:bodyPr>
            <a:noAutofit/>
          </a:bodyPr>
          <a:lstStyle/>
          <a:p>
            <a:r>
              <a:rPr lang="en-US" sz="4400" b="1">
                <a:solidFill>
                  <a:srgbClr val="687F00"/>
                </a:solidFill>
              </a:rPr>
              <a:t>Emphasis on Leveraging with CWSRF in Updated CWA § 319 Guidelines</a:t>
            </a:r>
          </a:p>
        </p:txBody>
      </p:sp>
      <p:sp>
        <p:nvSpPr>
          <p:cNvPr id="3" name="Content Placeholder 2">
            <a:extLst>
              <a:ext uri="{FF2B5EF4-FFF2-40B4-BE49-F238E27FC236}">
                <a16:creationId xmlns:a16="http://schemas.microsoft.com/office/drawing/2014/main" id="{4F3BFDFD-1FB1-B3CE-32D0-AE8A8068D963}"/>
              </a:ext>
            </a:extLst>
          </p:cNvPr>
          <p:cNvSpPr>
            <a:spLocks noGrp="1"/>
          </p:cNvSpPr>
          <p:nvPr>
            <p:ph idx="1"/>
          </p:nvPr>
        </p:nvSpPr>
        <p:spPr>
          <a:xfrm>
            <a:off x="838200" y="2019300"/>
            <a:ext cx="10515600" cy="4473575"/>
          </a:xfrm>
        </p:spPr>
        <p:txBody>
          <a:bodyPr>
            <a:normAutofit/>
          </a:bodyPr>
          <a:lstStyle/>
          <a:p>
            <a:pPr marL="0" indent="0">
              <a:buNone/>
            </a:pPr>
            <a:r>
              <a:rPr lang="en-US" sz="2800"/>
              <a:t>Section 2.6 - Leverage Innovative Financing for NPS Solutions</a:t>
            </a:r>
          </a:p>
          <a:p>
            <a:pPr marL="457200" lvl="1" indent="0">
              <a:buNone/>
            </a:pPr>
            <a:r>
              <a:rPr lang="en-US" sz="2400" i="1">
                <a:solidFill>
                  <a:srgbClr val="9D6210"/>
                </a:solidFill>
              </a:rPr>
              <a:t>EPA continues to encourage states to explore collaboration between their… CWSRF programs and NPSMPs to expand the use of CWSRF financing to address priority NPS needs. These guidelines provide new incentives for investments in CWSRF </a:t>
            </a:r>
            <a:r>
              <a:rPr lang="en-US" sz="2400" b="1" i="1">
                <a:solidFill>
                  <a:srgbClr val="9D6210"/>
                </a:solidFill>
                <a:highlight>
                  <a:srgbClr val="FFFF00"/>
                </a:highlight>
              </a:rPr>
              <a:t>watershed financing partnerships</a:t>
            </a:r>
            <a:r>
              <a:rPr lang="en-US" sz="2400" i="1">
                <a:solidFill>
                  <a:srgbClr val="9D6210"/>
                </a:solidFill>
              </a:rPr>
              <a:t>.</a:t>
            </a:r>
            <a:endParaRPr lang="en-US" sz="2400">
              <a:solidFill>
                <a:srgbClr val="9D6210"/>
              </a:solidFill>
            </a:endParaRPr>
          </a:p>
          <a:p>
            <a:pPr marL="0" indent="0">
              <a:spcBef>
                <a:spcPts val="2400"/>
              </a:spcBef>
              <a:buNone/>
            </a:pPr>
            <a:r>
              <a:rPr lang="en-US" sz="2800"/>
              <a:t>Section 6.3.3 Coordinating a </a:t>
            </a:r>
            <a:r>
              <a:rPr lang="en-US" sz="2800">
                <a:highlight>
                  <a:srgbClr val="FFFF00"/>
                </a:highlight>
              </a:rPr>
              <a:t>Watershed Financing Partnership</a:t>
            </a:r>
          </a:p>
          <a:p>
            <a:pPr marL="457200" lvl="1" indent="0">
              <a:buNone/>
            </a:pPr>
            <a:r>
              <a:rPr lang="en-US" sz="2400" i="1">
                <a:solidFill>
                  <a:srgbClr val="9D6210"/>
                </a:solidFill>
              </a:rPr>
              <a:t>To incentivize greater use of CWSRF to support the implementation of WBPs, funding to create or support watershed financing partnerships is an eligible use of </a:t>
            </a:r>
            <a:r>
              <a:rPr lang="en-US" sz="2400" b="1" i="1">
                <a:solidFill>
                  <a:srgbClr val="9D6210"/>
                </a:solidFill>
              </a:rPr>
              <a:t>watershed project funds</a:t>
            </a:r>
            <a:r>
              <a:rPr lang="en-US" sz="2400" i="1">
                <a:solidFill>
                  <a:srgbClr val="9D6210"/>
                </a:solidFill>
              </a:rPr>
              <a:t>, so long as there is a reasonable expectation that any such partnership will begin to implement a WBP or EPA-approved alternative within three years of the use of the Section 319 grant funds.</a:t>
            </a:r>
          </a:p>
          <a:p>
            <a:pPr marL="0" indent="0">
              <a:buNone/>
            </a:pPr>
            <a:endParaRPr lang="en-US"/>
          </a:p>
        </p:txBody>
      </p:sp>
    </p:spTree>
    <p:extLst>
      <p:ext uri="{BB962C8B-B14F-4D97-AF65-F5344CB8AC3E}">
        <p14:creationId xmlns:p14="http://schemas.microsoft.com/office/powerpoint/2010/main" val="2417567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E687FD9-14EF-40A1-A0DD-E257432025F0}"/>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992A906-BD3B-4DC5-BFB4-A25155D07704}"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25" b="0" i="0" u="none" strike="noStrike" kern="1200" cap="none" spc="0" normalizeH="0" baseline="0" noProof="0">
              <a:ln>
                <a:noFill/>
              </a:ln>
              <a:solidFill>
                <a:srgbClr val="8BAA00">
                  <a:lumMod val="50000"/>
                </a:srgbClr>
              </a:solidFill>
              <a:effectLst/>
              <a:uLnTx/>
              <a:uFillTx/>
              <a:latin typeface="Corbel"/>
              <a:ea typeface="+mn-ea"/>
              <a:cs typeface="+mn-cs"/>
            </a:endParaRPr>
          </a:p>
        </p:txBody>
      </p:sp>
      <p:pic>
        <p:nvPicPr>
          <p:cNvPr id="10" name="Picture 9">
            <a:extLst>
              <a:ext uri="{FF2B5EF4-FFF2-40B4-BE49-F238E27FC236}">
                <a16:creationId xmlns:a16="http://schemas.microsoft.com/office/drawing/2014/main" id="{75FF2232-FE12-AED5-2910-A7D6CC18731E}"/>
              </a:ext>
            </a:extLst>
          </p:cNvPr>
          <p:cNvPicPr>
            <a:picLocks noChangeAspect="1"/>
          </p:cNvPicPr>
          <p:nvPr/>
        </p:nvPicPr>
        <p:blipFill>
          <a:blip r:embed="rId3"/>
          <a:stretch>
            <a:fillRect/>
          </a:stretch>
        </p:blipFill>
        <p:spPr>
          <a:xfrm>
            <a:off x="279951" y="0"/>
            <a:ext cx="5564983" cy="6332148"/>
          </a:xfrm>
          <a:prstGeom prst="rect">
            <a:avLst/>
          </a:prstGeom>
        </p:spPr>
      </p:pic>
      <p:pic>
        <p:nvPicPr>
          <p:cNvPr id="2" name="Picture 1">
            <a:extLst>
              <a:ext uri="{FF2B5EF4-FFF2-40B4-BE49-F238E27FC236}">
                <a16:creationId xmlns:a16="http://schemas.microsoft.com/office/drawing/2014/main" id="{FDAB6AEB-EB2C-CD92-0CC9-6BD8056CD8C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207298" y="2873298"/>
            <a:ext cx="3984702" cy="3984702"/>
          </a:xfrm>
          <a:prstGeom prst="rect">
            <a:avLst/>
          </a:prstGeom>
          <a:noFill/>
          <a:ln>
            <a:noFill/>
          </a:ln>
        </p:spPr>
      </p:pic>
      <p:grpSp>
        <p:nvGrpSpPr>
          <p:cNvPr id="7" name="Group 6">
            <a:extLst>
              <a:ext uri="{FF2B5EF4-FFF2-40B4-BE49-F238E27FC236}">
                <a16:creationId xmlns:a16="http://schemas.microsoft.com/office/drawing/2014/main" id="{01F60C78-418C-6195-087F-8DCF3E728B30}"/>
              </a:ext>
            </a:extLst>
          </p:cNvPr>
          <p:cNvGrpSpPr/>
          <p:nvPr/>
        </p:nvGrpSpPr>
        <p:grpSpPr>
          <a:xfrm>
            <a:off x="6001211" y="2541234"/>
            <a:ext cx="2438400" cy="1249680"/>
            <a:chOff x="426720" y="1348740"/>
            <a:chExt cx="2438400" cy="1249680"/>
          </a:xfrm>
        </p:grpSpPr>
        <p:sp>
          <p:nvSpPr>
            <p:cNvPr id="8" name="Speech Bubble: Rectangle with Corners Rounded 7">
              <a:extLst>
                <a:ext uri="{FF2B5EF4-FFF2-40B4-BE49-F238E27FC236}">
                  <a16:creationId xmlns:a16="http://schemas.microsoft.com/office/drawing/2014/main" id="{28A11B8E-71DB-A5D0-E1FC-49E5FF6D1E4B}"/>
                </a:ext>
              </a:extLst>
            </p:cNvPr>
            <p:cNvSpPr/>
            <p:nvPr/>
          </p:nvSpPr>
          <p:spPr>
            <a:xfrm>
              <a:off x="426720" y="1348740"/>
              <a:ext cx="2438400" cy="1249680"/>
            </a:xfrm>
            <a:prstGeom prst="wedgeRoundRectCallout">
              <a:avLst>
                <a:gd name="adj1" fmla="val 47467"/>
                <a:gd name="adj2" fmla="val 109403"/>
                <a:gd name="adj3" fmla="val 16667"/>
              </a:avLst>
            </a:prstGeom>
            <a:solidFill>
              <a:srgbClr val="BBCD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2778E7A-73D5-3447-E9DC-9C1E8C378088}"/>
                </a:ext>
              </a:extLst>
            </p:cNvPr>
            <p:cNvSpPr txBox="1"/>
            <p:nvPr/>
          </p:nvSpPr>
          <p:spPr>
            <a:xfrm>
              <a:off x="759300" y="1496526"/>
              <a:ext cx="1773242" cy="954107"/>
            </a:xfrm>
            <a:prstGeom prst="rect">
              <a:avLst/>
            </a:prstGeom>
            <a:noFill/>
          </p:spPr>
          <p:txBody>
            <a:bodyPr wrap="none" rtlCol="0">
              <a:spAutoFit/>
            </a:bodyPr>
            <a:lstStyle/>
            <a:p>
              <a:pPr algn="ctr"/>
              <a:r>
                <a:rPr lang="en-US" sz="2800" b="1"/>
                <a:t>Download</a:t>
              </a:r>
            </a:p>
            <a:p>
              <a:pPr algn="ctr"/>
              <a:r>
                <a:rPr lang="en-US" sz="2800" b="1"/>
                <a:t>me here</a:t>
              </a:r>
            </a:p>
          </p:txBody>
        </p:sp>
      </p:grpSp>
      <p:grpSp>
        <p:nvGrpSpPr>
          <p:cNvPr id="3" name="Group 2">
            <a:extLst>
              <a:ext uri="{FF2B5EF4-FFF2-40B4-BE49-F238E27FC236}">
                <a16:creationId xmlns:a16="http://schemas.microsoft.com/office/drawing/2014/main" id="{110535F9-D23B-06E6-31AC-D4E0D8B189CD}"/>
              </a:ext>
            </a:extLst>
          </p:cNvPr>
          <p:cNvGrpSpPr/>
          <p:nvPr/>
        </p:nvGrpSpPr>
        <p:grpSpPr>
          <a:xfrm>
            <a:off x="6001213" y="307409"/>
            <a:ext cx="2438400" cy="1249680"/>
            <a:chOff x="426720" y="1348740"/>
            <a:chExt cx="2438400" cy="1249680"/>
          </a:xfrm>
        </p:grpSpPr>
        <p:sp>
          <p:nvSpPr>
            <p:cNvPr id="5" name="Speech Bubble: Rectangle with Corners Rounded 4">
              <a:extLst>
                <a:ext uri="{FF2B5EF4-FFF2-40B4-BE49-F238E27FC236}">
                  <a16:creationId xmlns:a16="http://schemas.microsoft.com/office/drawing/2014/main" id="{3800AFDF-9F56-66B7-C3E2-A2A3A0293997}"/>
                </a:ext>
              </a:extLst>
            </p:cNvPr>
            <p:cNvSpPr/>
            <p:nvPr/>
          </p:nvSpPr>
          <p:spPr>
            <a:xfrm>
              <a:off x="426720" y="1348740"/>
              <a:ext cx="2438400" cy="1249680"/>
            </a:xfrm>
            <a:prstGeom prst="wedgeRoundRectCallout">
              <a:avLst>
                <a:gd name="adj1" fmla="val -63204"/>
                <a:gd name="adj2" fmla="val 91556"/>
                <a:gd name="adj3" fmla="val 16667"/>
              </a:avLst>
            </a:prstGeom>
            <a:solidFill>
              <a:srgbClr val="BBCD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5CD33FF5-F22E-971E-C40E-7832F038793D}"/>
                </a:ext>
              </a:extLst>
            </p:cNvPr>
            <p:cNvSpPr txBox="1"/>
            <p:nvPr/>
          </p:nvSpPr>
          <p:spPr>
            <a:xfrm>
              <a:off x="731629" y="1496526"/>
              <a:ext cx="1828578" cy="954107"/>
            </a:xfrm>
            <a:prstGeom prst="rect">
              <a:avLst/>
            </a:prstGeom>
            <a:noFill/>
          </p:spPr>
          <p:txBody>
            <a:bodyPr wrap="none" rtlCol="0">
              <a:spAutoFit/>
            </a:bodyPr>
            <a:lstStyle/>
            <a:p>
              <a:pPr algn="ctr"/>
              <a:r>
                <a:rPr lang="en-US" sz="2800" b="1"/>
                <a:t>New</a:t>
              </a:r>
            </a:p>
            <a:p>
              <a:r>
                <a:rPr lang="en-US" sz="2800" b="1"/>
                <a:t>Fact Sheet</a:t>
              </a:r>
            </a:p>
          </p:txBody>
        </p:sp>
      </p:grpSp>
    </p:spTree>
    <p:extLst>
      <p:ext uri="{BB962C8B-B14F-4D97-AF65-F5344CB8AC3E}">
        <p14:creationId xmlns:p14="http://schemas.microsoft.com/office/powerpoint/2010/main" val="407416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84.xml.rels><?xml version="1.0" encoding="UTF-8" standalone="yes"?>
<Relationships xmlns="http://schemas.openxmlformats.org/package/2006/relationships"><Relationship Id="rId1" Type="http://schemas.openxmlformats.org/officeDocument/2006/relationships/customXmlProps" Target="itemProps284.xml"/></Relationships>
</file>

<file path=customXml/_rels/item285.xml.rels><?xml version="1.0" encoding="UTF-8" standalone="yes"?>
<Relationships xmlns="http://schemas.openxmlformats.org/package/2006/relationships"><Relationship Id="rId1" Type="http://schemas.openxmlformats.org/officeDocument/2006/relationships/customXmlProps" Target="itemProps285.xml"/></Relationships>
</file>

<file path=customXml/_rels/item286.xml.rels><?xml version="1.0" encoding="UTF-8" standalone="yes"?>
<Relationships xmlns="http://schemas.openxmlformats.org/package/2006/relationships"><Relationship Id="rId1" Type="http://schemas.openxmlformats.org/officeDocument/2006/relationships/customXmlProps" Target="itemProps286.xml"/></Relationships>
</file>

<file path=customXml/_rels/item287.xml.rels><?xml version="1.0" encoding="UTF-8" standalone="yes"?>
<Relationships xmlns="http://schemas.openxmlformats.org/package/2006/relationships"><Relationship Id="rId1" Type="http://schemas.openxmlformats.org/officeDocument/2006/relationships/customXmlProps" Target="itemProps287.xml"/></Relationships>
</file>

<file path=customXml/_rels/item288.xml.rels><?xml version="1.0" encoding="UTF-8" standalone="yes"?>
<Relationships xmlns="http://schemas.openxmlformats.org/package/2006/relationships"><Relationship Id="rId1" Type="http://schemas.openxmlformats.org/officeDocument/2006/relationships/customXmlProps" Target="itemProps288.xml"/></Relationships>
</file>

<file path=customXml/_rels/item289.xml.rels><?xml version="1.0" encoding="UTF-8" standalone="yes"?>
<Relationships xmlns="http://schemas.openxmlformats.org/package/2006/relationships"><Relationship Id="rId1" Type="http://schemas.openxmlformats.org/officeDocument/2006/relationships/customXmlProps" Target="itemProps289.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290.xml.rels><?xml version="1.0" encoding="UTF-8" standalone="yes"?>
<Relationships xmlns="http://schemas.openxmlformats.org/package/2006/relationships"><Relationship Id="rId1" Type="http://schemas.openxmlformats.org/officeDocument/2006/relationships/customXmlProps" Target="itemProps290.xml"/></Relationships>
</file>

<file path=customXml/_rels/item291.xml.rels><?xml version="1.0" encoding="UTF-8" standalone="yes"?>
<Relationships xmlns="http://schemas.openxmlformats.org/package/2006/relationships"><Relationship Id="rId1" Type="http://schemas.openxmlformats.org/officeDocument/2006/relationships/customXmlProps" Target="itemProps291.xml"/></Relationships>
</file>

<file path=customXml/_rels/item292.xml.rels><?xml version="1.0" encoding="UTF-8" standalone="yes"?>
<Relationships xmlns="http://schemas.openxmlformats.org/package/2006/relationships"><Relationship Id="rId1" Type="http://schemas.openxmlformats.org/officeDocument/2006/relationships/customXmlProps" Target="itemProps292.xml"/></Relationships>
</file>

<file path=customXml/_rels/item293.xml.rels><?xml version="1.0" encoding="UTF-8" standalone="yes"?>
<Relationships xmlns="http://schemas.openxmlformats.org/package/2006/relationships"><Relationship Id="rId1" Type="http://schemas.openxmlformats.org/officeDocument/2006/relationships/customXmlProps" Target="itemProps293.xml"/></Relationships>
</file>

<file path=customXml/_rels/item294.xml.rels><?xml version="1.0" encoding="UTF-8" standalone="yes"?>
<Relationships xmlns="http://schemas.openxmlformats.org/package/2006/relationships"><Relationship Id="rId1" Type="http://schemas.openxmlformats.org/officeDocument/2006/relationships/customXmlProps" Target="itemProps294.xml"/></Relationships>
</file>

<file path=customXml/_rels/item295.xml.rels><?xml version="1.0" encoding="UTF-8" standalone="yes"?>
<Relationships xmlns="http://schemas.openxmlformats.org/package/2006/relationships"><Relationship Id="rId1" Type="http://schemas.openxmlformats.org/officeDocument/2006/relationships/customXmlProps" Target="itemProps295.xml"/></Relationships>
</file>

<file path=customXml/_rels/item296.xml.rels><?xml version="1.0" encoding="UTF-8" standalone="yes"?>
<Relationships xmlns="http://schemas.openxmlformats.org/package/2006/relationships"><Relationship Id="rId1" Type="http://schemas.openxmlformats.org/officeDocument/2006/relationships/customXmlProps" Target="itemProps296.xml"/></Relationships>
</file>

<file path=customXml/_rels/item297.xml.rels><?xml version="1.0" encoding="UTF-8" standalone="yes"?>
<Relationships xmlns="http://schemas.openxmlformats.org/package/2006/relationships"><Relationship Id="rId1" Type="http://schemas.openxmlformats.org/officeDocument/2006/relationships/customXmlProps" Target="itemProps297.xml"/></Relationships>
</file>

<file path=customXml/_rels/item298.xml.rels><?xml version="1.0" encoding="UTF-8" standalone="yes"?>
<Relationships xmlns="http://schemas.openxmlformats.org/package/2006/relationships"><Relationship Id="rId1" Type="http://schemas.openxmlformats.org/officeDocument/2006/relationships/customXmlProps" Target="itemProps298.xml"/></Relationships>
</file>

<file path=customXml/_rels/item299.xml.rels><?xml version="1.0" encoding="UTF-8" standalone="yes"?>
<Relationships xmlns="http://schemas.openxmlformats.org/package/2006/relationships"><Relationship Id="rId1" Type="http://schemas.openxmlformats.org/officeDocument/2006/relationships/customXmlProps" Target="itemProps29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00.xml.rels><?xml version="1.0" encoding="UTF-8" standalone="yes"?>
<Relationships xmlns="http://schemas.openxmlformats.org/package/2006/relationships"><Relationship Id="rId1" Type="http://schemas.openxmlformats.org/officeDocument/2006/relationships/customXmlProps" Target="itemProps300.xml"/></Relationships>
</file>

<file path=customXml/_rels/item301.xml.rels><?xml version="1.0" encoding="UTF-8" standalone="yes"?>
<Relationships xmlns="http://schemas.openxmlformats.org/package/2006/relationships"><Relationship Id="rId1" Type="http://schemas.openxmlformats.org/officeDocument/2006/relationships/customXmlProps" Target="itemProps301.xml"/></Relationships>
</file>

<file path=customXml/_rels/item302.xml.rels><?xml version="1.0" encoding="UTF-8" standalone="yes"?>
<Relationships xmlns="http://schemas.openxmlformats.org/package/2006/relationships"><Relationship Id="rId1" Type="http://schemas.openxmlformats.org/officeDocument/2006/relationships/customXmlProps" Target="itemProps302.xml"/></Relationships>
</file>

<file path=customXml/_rels/item303.xml.rels><?xml version="1.0" encoding="UTF-8" standalone="yes"?>
<Relationships xmlns="http://schemas.openxmlformats.org/package/2006/relationships"><Relationship Id="rId1" Type="http://schemas.openxmlformats.org/officeDocument/2006/relationships/customXmlProps" Target="itemProps303.xml"/></Relationships>
</file>

<file path=customXml/_rels/item304.xml.rels><?xml version="1.0" encoding="UTF-8" standalone="yes"?>
<Relationships xmlns="http://schemas.openxmlformats.org/package/2006/relationships"><Relationship Id="rId1" Type="http://schemas.openxmlformats.org/officeDocument/2006/relationships/customXmlProps" Target="itemProps304.xml"/></Relationships>
</file>

<file path=customXml/_rels/item305.xml.rels><?xml version="1.0" encoding="UTF-8" standalone="yes"?>
<Relationships xmlns="http://schemas.openxmlformats.org/package/2006/relationships"><Relationship Id="rId1" Type="http://schemas.openxmlformats.org/officeDocument/2006/relationships/customXmlProps" Target="itemProps305.xml"/></Relationships>
</file>

<file path=customXml/_rels/item306.xml.rels><?xml version="1.0" encoding="UTF-8" standalone="yes"?>
<Relationships xmlns="http://schemas.openxmlformats.org/package/2006/relationships"><Relationship Id="rId1" Type="http://schemas.openxmlformats.org/officeDocument/2006/relationships/customXmlProps" Target="itemProps306.xml"/></Relationships>
</file>

<file path=customXml/_rels/item307.xml.rels><?xml version="1.0" encoding="UTF-8" standalone="yes"?>
<Relationships xmlns="http://schemas.openxmlformats.org/package/2006/relationships"><Relationship Id="rId1" Type="http://schemas.openxmlformats.org/officeDocument/2006/relationships/customXmlProps" Target="itemProps307.xml"/></Relationships>
</file>

<file path=customXml/_rels/item308.xml.rels><?xml version="1.0" encoding="UTF-8" standalone="yes"?>
<Relationships xmlns="http://schemas.openxmlformats.org/package/2006/relationships"><Relationship Id="rId1" Type="http://schemas.openxmlformats.org/officeDocument/2006/relationships/customXmlProps" Target="itemProps308.xml"/></Relationships>
</file>

<file path=customXml/_rels/item309.xml.rels><?xml version="1.0" encoding="UTF-8" standalone="yes"?>
<Relationships xmlns="http://schemas.openxmlformats.org/package/2006/relationships"><Relationship Id="rId1" Type="http://schemas.openxmlformats.org/officeDocument/2006/relationships/customXmlProps" Target="itemProps309.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10.xml.rels><?xml version="1.0" encoding="UTF-8" standalone="yes"?>
<Relationships xmlns="http://schemas.openxmlformats.org/package/2006/relationships"><Relationship Id="rId1" Type="http://schemas.openxmlformats.org/officeDocument/2006/relationships/customXmlProps" Target="itemProps310.xml"/></Relationships>
</file>

<file path=customXml/_rels/item311.xml.rels><?xml version="1.0" encoding="UTF-8" standalone="yes"?>
<Relationships xmlns="http://schemas.openxmlformats.org/package/2006/relationships"><Relationship Id="rId1" Type="http://schemas.openxmlformats.org/officeDocument/2006/relationships/customXmlProps" Target="itemProps311.xml"/></Relationships>
</file>

<file path=customXml/_rels/item312.xml.rels><?xml version="1.0" encoding="UTF-8" standalone="yes"?>
<Relationships xmlns="http://schemas.openxmlformats.org/package/2006/relationships"><Relationship Id="rId1" Type="http://schemas.openxmlformats.org/officeDocument/2006/relationships/customXmlProps" Target="itemProps312.xml"/></Relationships>
</file>

<file path=customXml/_rels/item313.xml.rels><?xml version="1.0" encoding="UTF-8" standalone="yes"?>
<Relationships xmlns="http://schemas.openxmlformats.org/package/2006/relationships"><Relationship Id="rId1" Type="http://schemas.openxmlformats.org/officeDocument/2006/relationships/customXmlProps" Target="itemProps313.xml"/></Relationships>
</file>

<file path=customXml/_rels/item314.xml.rels><?xml version="1.0" encoding="UTF-8" standalone="yes"?>
<Relationships xmlns="http://schemas.openxmlformats.org/package/2006/relationships"><Relationship Id="rId1" Type="http://schemas.openxmlformats.org/officeDocument/2006/relationships/customXmlProps" Target="itemProps314.xml"/></Relationships>
</file>

<file path=customXml/_rels/item315.xml.rels><?xml version="1.0" encoding="UTF-8" standalone="yes"?>
<Relationships xmlns="http://schemas.openxmlformats.org/package/2006/relationships"><Relationship Id="rId1" Type="http://schemas.openxmlformats.org/officeDocument/2006/relationships/customXmlProps" Target="itemProps315.xml"/></Relationships>
</file>

<file path=customXml/_rels/item316.xml.rels><?xml version="1.0" encoding="UTF-8" standalone="yes"?>
<Relationships xmlns="http://schemas.openxmlformats.org/package/2006/relationships"><Relationship Id="rId1" Type="http://schemas.openxmlformats.org/officeDocument/2006/relationships/customXmlProps" Target="itemProps316.xml"/></Relationships>
</file>

<file path=customXml/_rels/item317.xml.rels><?xml version="1.0" encoding="UTF-8" standalone="yes"?>
<Relationships xmlns="http://schemas.openxmlformats.org/package/2006/relationships"><Relationship Id="rId1" Type="http://schemas.openxmlformats.org/officeDocument/2006/relationships/customXmlProps" Target="itemProps317.xml"/></Relationships>
</file>

<file path=customXml/_rels/item318.xml.rels><?xml version="1.0" encoding="UTF-8" standalone="yes"?>
<Relationships xmlns="http://schemas.openxmlformats.org/package/2006/relationships"><Relationship Id="rId1" Type="http://schemas.openxmlformats.org/officeDocument/2006/relationships/customXmlProps" Target="itemProps318.xml"/></Relationships>
</file>

<file path=customXml/_rels/item319.xml.rels><?xml version="1.0" encoding="UTF-8" standalone="yes"?>
<Relationships xmlns="http://schemas.openxmlformats.org/package/2006/relationships"><Relationship Id="rId1" Type="http://schemas.openxmlformats.org/officeDocument/2006/relationships/customXmlProps" Target="itemProps319.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20.xml.rels><?xml version="1.0" encoding="UTF-8" standalone="yes"?>
<Relationships xmlns="http://schemas.openxmlformats.org/package/2006/relationships"><Relationship Id="rId1" Type="http://schemas.openxmlformats.org/officeDocument/2006/relationships/customXmlProps" Target="itemProps320.xml"/></Relationships>
</file>

<file path=customXml/_rels/item321.xml.rels><?xml version="1.0" encoding="UTF-8" standalone="yes"?>
<Relationships xmlns="http://schemas.openxmlformats.org/package/2006/relationships"><Relationship Id="rId1" Type="http://schemas.openxmlformats.org/officeDocument/2006/relationships/customXmlProps" Target="itemProps321.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00.xml><?xml version="1.0" encoding="utf-8"?>
<EsriMapsInfo xmlns="ESRI.ArcGIS.Mapping.OfficeIntegration.PowerPointInfo">
  <Version>Version1</Version>
  <RequiresSignIn>False</RequiresSignIn>
</EsriMapsInfo>
</file>

<file path=customXml/item101.xml><?xml version="1.0" encoding="utf-8"?>
<EsriMapsInfo xmlns="ESRI.ArcGIS.Mapping.OfficeIntegration.PowerPointInfo">
  <Version>Version1</Version>
  <RequiresSignIn>False</RequiresSignIn>
</EsriMapsInfo>
</file>

<file path=customXml/item102.xml><?xml version="1.0" encoding="utf-8"?>
<ct:contentTypeSchema xmlns:ct="http://schemas.microsoft.com/office/2006/metadata/contentType" xmlns:ma="http://schemas.microsoft.com/office/2006/metadata/properties/metaAttributes" ct:_="" ma:_="" ma:contentTypeName="Document" ma:contentTypeID="0x0101001B609D21C474AE4C8EDE3D1368CFCADF" ma:contentTypeVersion="15" ma:contentTypeDescription="Create a new document." ma:contentTypeScope="" ma:versionID="507192dd89a79f03a7ecd30c7aa29604">
  <xsd:schema xmlns:xsd="http://www.w3.org/2001/XMLSchema" xmlns:xs="http://www.w3.org/2001/XMLSchema" xmlns:p="http://schemas.microsoft.com/office/2006/metadata/properties" xmlns:ns1="http://schemas.microsoft.com/sharepoint/v3" xmlns:ns3="d17c29b8-c338-4f1a-9903-ba4175de0920" xmlns:ns4="4ffa91fb-a0ff-4ac5-b2db-65c790d184a4" xmlns:ns5="http://schemas.microsoft.com/sharepoint.v3" xmlns:ns6="http://schemas.microsoft.com/sharepoint/v3/fields" xmlns:ns7="39a7a613-82bb-4ace-baba-a47932827217" targetNamespace="http://schemas.microsoft.com/office/2006/metadata/properties" ma:root="true" ma:fieldsID="6bca0e358f102bb2c7f63858708989da" ns1:_="" ns3:_="" ns4:_="" ns5:_="" ns6:_="" ns7:_="">
    <xsd:import namespace="http://schemas.microsoft.com/sharepoint/v3"/>
    <xsd:import namespace="d17c29b8-c338-4f1a-9903-ba4175de0920"/>
    <xsd:import namespace="4ffa91fb-a0ff-4ac5-b2db-65c790d184a4"/>
    <xsd:import namespace="http://schemas.microsoft.com/sharepoint.v3"/>
    <xsd:import namespace="http://schemas.microsoft.com/sharepoint/v3/fields"/>
    <xsd:import namespace="39a7a613-82bb-4ace-baba-a47932827217"/>
    <xsd:element name="properties">
      <xsd:complexType>
        <xsd:sequence>
          <xsd:element name="documentManagement">
            <xsd:complexType>
              <xsd:all>
                <xsd:element ref="ns3:SharedWithDetails" minOccurs="0"/>
                <xsd:element ref="ns3:SharingHintHash" minOccurs="0"/>
                <xsd:element ref="ns3:SharedWithUsers" minOccurs="0"/>
                <xsd:element ref="ns4:Document_x0020_Creation_x0020_Date" minOccurs="0"/>
                <xsd:element ref="ns4:Creator" minOccurs="0"/>
                <xsd:element ref="ns4:EPA_x0020_Office" minOccurs="0"/>
                <xsd:element ref="ns4:Record" minOccurs="0"/>
                <xsd:element ref="ns5:CategoryDescription" minOccurs="0"/>
                <xsd:element ref="ns4:Identifier" minOccurs="0"/>
                <xsd:element ref="ns4:EPA_x0020_Contributor" minOccurs="0"/>
                <xsd:element ref="ns4:External_x0020_Contributor" minOccurs="0"/>
                <xsd:element ref="ns6:_Coverage" minOccurs="0"/>
                <xsd:element ref="ns4:EPA_x0020_Related_x0020_Documents" minOccurs="0"/>
                <xsd:element ref="ns6:_Source" minOccurs="0"/>
                <xsd:element ref="ns4:Rights" minOccurs="0"/>
                <xsd:element ref="ns1:Language" minOccurs="0"/>
                <xsd:element ref="ns4:j747ac98061d40f0aa7bd47e1db5675d" minOccurs="0"/>
                <xsd:element ref="ns4:TaxKeywordTaxHTField" minOccurs="0"/>
                <xsd:element ref="ns4:TaxCatchAllLabel" minOccurs="0"/>
                <xsd:element ref="ns4:TaxCatchAll" minOccurs="0"/>
                <xsd:element ref="ns7:MediaServiceMetadata" minOccurs="0"/>
                <xsd:element ref="ns7:MediaServiceFastMetadata" minOccurs="0"/>
                <xsd:element ref="ns7:MediaServiceDateTaken" minOccurs="0"/>
                <xsd:element ref="ns7:MediaServiceAutoTags" minOccurs="0"/>
                <xsd:element ref="ns7:MediaServiceOCR" minOccurs="0"/>
                <xsd:element ref="ns7:MediaServiceLocation" minOccurs="0"/>
                <xsd:element ref="ns3:Records_x0020_Status" minOccurs="0"/>
                <xsd:element ref="ns3:Records_x0020_Date" minOccurs="0"/>
                <xsd:element ref="ns7:MediaServiceEventHashCode" minOccurs="0"/>
                <xsd:element ref="ns7:MediaServiceGenerationTime" minOccurs="0"/>
                <xsd:element ref="ns7:MediaServiceAutoKeyPoints" minOccurs="0"/>
                <xsd:element ref="ns7: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Language" ma:index="26" nillable="true" ma:displayName="Language" ma:default="English" ma:description="Select the document language from the drop down." ma:format="Dropdown" ma:internalName="Language" ma:readOnly="false">
      <xsd:simpleType>
        <xsd:restriction base="dms:Choice">
          <xsd:enumeration value="Arabic (Saudi Arabia)"/>
          <xsd:enumeration value="Bulgarian (Bulgaria)"/>
          <xsd:enumeration value="Chinese (Hong Kong S.A.R.)"/>
          <xsd:enumeration value="Chinese (People's Republic of China)"/>
          <xsd:enumeration value="Chinese (Taiwan)"/>
          <xsd:enumeration value="Croatian (Croatia)"/>
          <xsd:enumeration value="Czech (Czech Republic)"/>
          <xsd:enumeration value="Danish (Denmark)"/>
          <xsd:enumeration value="Dutch (Netherlands)"/>
          <xsd:enumeration value="English"/>
          <xsd:enumeration value="Estonian (Estonia)"/>
          <xsd:enumeration value="Finnish (Finland)"/>
          <xsd:enumeration value="French (France)"/>
          <xsd:enumeration value="German (Germany)"/>
          <xsd:enumeration value="Greek (Greece)"/>
          <xsd:enumeration value="Hebrew (Israel)"/>
          <xsd:enumeration value="Hindi (India)"/>
          <xsd:enumeration value="Hungarian (Hungary)"/>
          <xsd:enumeration value="Indonesian (Indonesia)"/>
          <xsd:enumeration value="Italian (Italy)"/>
          <xsd:enumeration value="Japanese (Japan)"/>
          <xsd:enumeration value="Korean (Korea)"/>
          <xsd:enumeration value="Latvian (Latvia)"/>
          <xsd:enumeration value="Lithuanian (Lithuania)"/>
          <xsd:enumeration value="Malay (Malaysia)"/>
          <xsd:enumeration value="Norwegian (Bokmal) (Norway)"/>
          <xsd:enumeration value="Polish (Poland)"/>
          <xsd:enumeration value="Portuguese (Brazil)"/>
          <xsd:enumeration value="Portuguese (Portugal)"/>
          <xsd:enumeration value="Romanian (Romania)"/>
          <xsd:enumeration value="Russian (Russia)"/>
          <xsd:enumeration value="Serbian (Latin) (Serbia)"/>
          <xsd:enumeration value="Slovak (Slovakia)"/>
          <xsd:enumeration value="Slovenian (Slovenia)"/>
          <xsd:enumeration value="Spanish (Spain)"/>
          <xsd:enumeration value="Swedish (Sweden)"/>
          <xsd:enumeration value="Thai (Thailand)"/>
          <xsd:enumeration value="Turkish (Turkey)"/>
          <xsd:enumeration value="Ukrainian (Ukraine)"/>
          <xsd:enumeration value="Urdu (Islamic Republic of Pakistan)"/>
          <xsd:enumeration value="Vietnamese (Vietnam)"/>
        </xsd:restriction>
      </xsd:simpleType>
    </xsd:element>
  </xsd:schema>
  <xsd:schema xmlns:xsd="http://www.w3.org/2001/XMLSchema" xmlns:xs="http://www.w3.org/2001/XMLSchema" xmlns:dms="http://schemas.microsoft.com/office/2006/documentManagement/types" xmlns:pc="http://schemas.microsoft.com/office/infopath/2007/PartnerControls" targetNamespace="d17c29b8-c338-4f1a-9903-ba4175de0920"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ingHintHash" ma:index="9" nillable="true" ma:displayName="Sharing Hint Hash" ma:description="" ma:hidden="true" ma:internalName="SharingHintHash" ma:readOnly="true">
      <xsd:simpleType>
        <xsd:restriction base="dms:Text"/>
      </xsd:simpleType>
    </xsd:element>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ords_x0020_Status" ma:index="37" nillable="true" ma:displayName="Records Status" ma:default="Pending" ma:internalName="Records_x0020_Status">
      <xsd:simpleType>
        <xsd:restriction base="dms:Text"/>
      </xsd:simpleType>
    </xsd:element>
    <xsd:element name="Records_x0020_Date" ma:index="38" nillable="true" ma:displayName="Records Date" ma:hidden="true" ma:internalName="Records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ffa91fb-a0ff-4ac5-b2db-65c790d184a4" elementFormDefault="qualified">
    <xsd:import namespace="http://schemas.microsoft.com/office/2006/documentManagement/types"/>
    <xsd:import namespace="http://schemas.microsoft.com/office/infopath/2007/PartnerControls"/>
    <xsd:element name="Document_x0020_Creation_x0020_Date" ma:index="11" nillable="true" ma:displayName="Document Date" ma:default="[today]" ma:description="Enter the date this document was last modified. The upload date has been entered by default." ma:format="DateOnly" ma:internalName="Document_x0020_Creation_x0020_Date" ma:readOnly="false">
      <xsd:simpleType>
        <xsd:restriction base="dms:DateTime"/>
      </xsd:simpleType>
    </xsd:element>
    <xsd:element name="Creator" ma:index="12" nillable="true" ma:displayName="Creator" ma:description="Enter the person primarily responsible for the document. The name of the person uploading the document has been entered by default." ma:list="UserInfo" ma:SharePointGroup="0" ma:internalName="Crea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PA_x0020_Office" ma:index="13" nillable="true" ma:displayName="EPA Office" ma:description="Enter the EPA organization primarily responsible for the document. The office of the person uploading the document has been entered by default." ma:internalName="EPA_x0020_Office" ma:readOnly="false">
      <xsd:simpleType>
        <xsd:restriction base="dms:Text">
          <xsd:maxLength value="255"/>
        </xsd:restriction>
      </xsd:simpleType>
    </xsd:element>
    <xsd:element name="Record" ma:index="14" nillable="true" ma:displayName="Record" ma:default="Shared" ma:description="For documents that provide evidence of EPA decisions and actions, select &quot;Shared&quot; (open access) or &quot;Private&quot; (restricted access)." ma:format="Dropdown" ma:internalName="Record">
      <xsd:simpleType>
        <xsd:restriction base="dms:Choice">
          <xsd:enumeration value="None"/>
          <xsd:enumeration value="Shared"/>
          <xsd:enumeration value="Private"/>
        </xsd:restriction>
      </xsd:simpleType>
    </xsd:element>
    <xsd:element name="Identifier" ma:index="18" nillable="true" ma:displayName="Identifier" ma:description="Enter all EPA identification numbers applicable to this document, one on each line." ma:internalName="Identifier" ma:readOnly="false">
      <xsd:simpleType>
        <xsd:restriction base="dms:Note">
          <xsd:maxLength value="255"/>
        </xsd:restriction>
      </xsd:simpleType>
    </xsd:element>
    <xsd:element name="EPA_x0020_Contributor" ma:index="20" nillable="true" ma:displayName="EPA Contributor" ma:description="Enter an EPA person who contributed to the creation of the document but is not the primary author." ma:list="UserInfo" ma:SharePointGroup="0" ma:internalName="EPA_x0020_Contribut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Contributor" ma:index="21" nillable="true" ma:displayName="External Contributor" ma:description="Enter a non-EPA person who contributed to the creation of the document but is not the primary author." ma:internalName="External_x0020_Contributor" ma:readOnly="false">
      <xsd:simpleType>
        <xsd:restriction base="dms:Note">
          <xsd:maxLength value="255"/>
        </xsd:restriction>
      </xsd:simpleType>
    </xsd:element>
    <xsd:element name="EPA_x0020_Related_x0020_Documents" ma:index="23" nillable="true" ma:displayName="Other Related Documents" ma:description="Enter any related document." ma:internalName="EPA_x0020_Related_x0020_Documents" ma:readOnly="false">
      <xsd:simpleType>
        <xsd:restriction base="dms:Note">
          <xsd:maxLength value="255"/>
        </xsd:restriction>
      </xsd:simpleType>
    </xsd:element>
    <xsd:element name="Rights" ma:index="25" nillable="true" ma:displayName="Rights" ma:description="Enter information about intellectual property rights held over the document (e.g. copyright, patent, trademark)." ma:internalName="Rights" ma:readOnly="false">
      <xsd:simpleType>
        <xsd:restriction base="dms:Note">
          <xsd:maxLength value="255"/>
        </xsd:restriction>
      </xsd:simpleType>
    </xsd:element>
    <xsd:element name="j747ac98061d40f0aa7bd47e1db5675d" ma:index="27" nillable="true" ma:taxonomy="true" ma:internalName="j747ac98061d40f0aa7bd47e1db5675d" ma:taxonomyFieldName="Document_x0020_Type" ma:displayName="Document Type" ma:readOnly="false" ma:default="" ma:fieldId="{3747ac98-061d-40f0-aa7b-d47e1db5675d}" ma:sspId="29f62856-1543-49d4-a736-4569d363f533" ma:termSetId="e06cd6a9-a175-4da0-81cb-8dba7aa394ab" ma:anchorId="00000000-0000-0000-0000-000000000000" ma:open="false" ma:isKeyword="false">
      <xsd:complexType>
        <xsd:sequence>
          <xsd:element ref="pc:Terms" minOccurs="0" maxOccurs="1"/>
        </xsd:sequence>
      </xsd:complexType>
    </xsd:element>
    <xsd:element name="TaxKeywordTaxHTField" ma:index="28" nillable="true" ma:taxonomy="true" ma:internalName="TaxKeywordTaxHTField" ma:taxonomyFieldName="TaxKeyword" ma:displayName="Enterprise Keywords" ma:readOnly="false" ma:fieldId="{23f27201-bee3-471e-b2e7-b64fd8b7ca38}" ma:taxonomyMulti="true" ma:sspId="29f62856-1543-49d4-a736-4569d363f533" ma:termSetId="00000000-0000-0000-0000-000000000000" ma:anchorId="00000000-0000-0000-0000-000000000000" ma:open="true" ma:isKeyword="true">
      <xsd:complexType>
        <xsd:sequence>
          <xsd:element ref="pc:Terms" minOccurs="0" maxOccurs="1"/>
        </xsd:sequence>
      </xsd:complexType>
    </xsd:element>
    <xsd:element name="TaxCatchAllLabel" ma:index="29" nillable="true" ma:displayName="Taxonomy Catch All Column1" ma:hidden="true" ma:list="{7f97e822-be75-4f15-a143-5dce163910c7}" ma:internalName="TaxCatchAllLabel" ma:readOnly="true" ma:showField="CatchAllDataLabel" ma:web="d17c29b8-c338-4f1a-9903-ba4175de0920">
      <xsd:complexType>
        <xsd:complexContent>
          <xsd:extension base="dms:MultiChoiceLookup">
            <xsd:sequence>
              <xsd:element name="Value" type="dms:Lookup" maxOccurs="unbounded" minOccurs="0" nillable="true"/>
            </xsd:sequence>
          </xsd:extension>
        </xsd:complexContent>
      </xsd:complexType>
    </xsd:element>
    <xsd:element name="TaxCatchAll" ma:index="30" nillable="true" ma:displayName="Taxonomy Catch All Column" ma:hidden="true" ma:list="{7f97e822-be75-4f15-a143-5dce163910c7}" ma:internalName="TaxCatchAll" ma:showField="CatchAllData" ma:web="d17c29b8-c338-4f1a-9903-ba4175de092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15" nillable="true" ma:displayName="Description" ma:description="Enter a brief description." ma:internalName="Category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Coverage" ma:index="22" nillable="true" ma:displayName="Coverage" ma:description="Enter the geographic location, jurisdiction, or time period for which the document is relevant." ma:internalName="_Coverage" ma:readOnly="false">
      <xsd:simpleType>
        <xsd:restriction base="dms:Text">
          <xsd:maxLength value="255"/>
        </xsd:restriction>
      </xsd:simpleType>
    </xsd:element>
    <xsd:element name="_Source" ma:index="24" nillable="true" ma:displayName="Source" ma:description="Enter a source from which the document is derived." ma:internalName="_Source"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9a7a613-82bb-4ace-baba-a47932827217" elementFormDefault="qualified">
    <xsd:import namespace="http://schemas.microsoft.com/office/2006/documentManagement/types"/>
    <xsd:import namespace="http://schemas.microsoft.com/office/infopath/2007/PartnerControls"/>
    <xsd:element name="MediaServiceMetadata" ma:index="31" nillable="true" ma:displayName="MediaServiceMetadata" ma:description="" ma:hidden="true" ma:internalName="MediaServiceMetadata" ma:readOnly="true">
      <xsd:simpleType>
        <xsd:restriction base="dms:Note"/>
      </xsd:simpleType>
    </xsd:element>
    <xsd:element name="MediaServiceFastMetadata" ma:index="32" nillable="true" ma:displayName="MediaServiceFastMetadata" ma:description="" ma:hidden="true" ma:internalName="MediaServiceFastMetadata" ma:readOnly="true">
      <xsd:simpleType>
        <xsd:restriction base="dms:Note"/>
      </xsd:simpleType>
    </xsd:element>
    <xsd:element name="MediaServiceDateTaken" ma:index="33" nillable="true" ma:displayName="MediaServiceDateTaken" ma:description="" ma:hidden="true" ma:internalName="MediaServiceDateTaken" ma:readOnly="true">
      <xsd:simpleType>
        <xsd:restriction base="dms:Text"/>
      </xsd:simpleType>
    </xsd:element>
    <xsd:element name="MediaServiceAutoTags" ma:index="34" nillable="true" ma:displayName="MediaServiceAutoTags" ma:description="" ma:internalName="MediaServiceAutoTags" ma:readOnly="true">
      <xsd:simpleType>
        <xsd:restriction base="dms:Text"/>
      </xsd:simpleType>
    </xsd:element>
    <xsd:element name="MediaServiceOCR" ma:index="35" nillable="true" ma:displayName="MediaServiceOCR" ma:internalName="MediaServiceOCR" ma:readOnly="true">
      <xsd:simpleType>
        <xsd:restriction base="dms:Note">
          <xsd:maxLength value="255"/>
        </xsd:restriction>
      </xsd:simpleType>
    </xsd:element>
    <xsd:element name="MediaServiceLocation" ma:index="36" nillable="true" ma:displayName="MediaServiceLocation" ma:internalName="MediaServiceLocation" ma:readOnly="true">
      <xsd:simpleType>
        <xsd:restriction base="dms:Text"/>
      </xsd:simpleType>
    </xsd:element>
    <xsd:element name="MediaServiceEventHashCode" ma:index="39" nillable="true" ma:displayName="MediaServiceEventHashCode" ma:hidden="true" ma:internalName="MediaServiceEventHashCode"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AutoKeyPoints" ma:index="41" nillable="true" ma:displayName="MediaServiceAutoKeyPoints" ma:hidden="true" ma:internalName="MediaServiceAutoKeyPoints" ma:readOnly="true">
      <xsd:simpleType>
        <xsd:restriction base="dms:Note"/>
      </xsd:simpleType>
    </xsd:element>
    <xsd:element name="MediaServiceKeyPoints" ma:index="4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3.xml><?xml version="1.0" encoding="utf-8"?>
<EsriMapsInfo xmlns="ESRI.ArcGIS.Mapping.OfficeIntegration.PowerPointInfo">
  <Version>Version1</Version>
  <RequiresSignIn>False</RequiresSignIn>
</EsriMapsInfo>
</file>

<file path=customXml/item104.xml><?xml version="1.0" encoding="utf-8"?>
<EsriMapsInfo xmlns="ESRI.ArcGIS.Mapping.OfficeIntegration.PowerPointInfo">
  <Version>Version1</Version>
  <RequiresSignIn>False</RequiresSignIn>
</EsriMapsInfo>
</file>

<file path=customXml/item105.xml><?xml version="1.0" encoding="utf-8"?>
<EsriMapsInfo xmlns="ESRI.ArcGIS.Mapping.OfficeIntegration.PowerPointInfo">
  <Version>Version1</Version>
  <RequiresSignIn>False</RequiresSignIn>
</EsriMapsInfo>
</file>

<file path=customXml/item106.xml><?xml version="1.0" encoding="utf-8"?>
<EsriMapsInfo xmlns="ESRI.ArcGIS.Mapping.OfficeIntegration.PowerPointInfo">
  <Version>Version1</Version>
  <RequiresSignIn>False</RequiresSignIn>
</EsriMapsInfo>
</file>

<file path=customXml/item107.xml><?xml version="1.0" encoding="utf-8"?>
<EsriMapsInfo xmlns="ESRI.ArcGIS.Mapping.OfficeIntegration.PowerPointInfo">
  <Version>Version1</Version>
  <RequiresSignIn>False</RequiresSignIn>
</EsriMapsInfo>
</file>

<file path=customXml/item108.xml><?xml version="1.0" encoding="utf-8"?>
<EsriMapsInfo xmlns="ESRI.ArcGIS.Mapping.OfficeIntegration.PowerPointInfo">
  <Version>Version1</Version>
  <RequiresSignIn>False</RequiresSignIn>
</EsriMapsInfo>
</file>

<file path=customXml/item109.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10.xml><?xml version="1.0" encoding="utf-8"?>
<EsriMapsInfo xmlns="ESRI.ArcGIS.Mapping.OfficeIntegration.PowerPointInfo">
  <Version>Version1</Version>
  <RequiresSignIn>False</RequiresSignIn>
</EsriMapsInfo>
</file>

<file path=customXml/item111.xml><?xml version="1.0" encoding="utf-8"?>
<EsriMapsInfo xmlns="ESRI.ArcGIS.Mapping.OfficeIntegration.PowerPointInfo">
  <Version>Version1</Version>
  <RequiresSignIn>False</RequiresSignIn>
</EsriMapsInfo>
</file>

<file path=customXml/item112.xml><?xml version="1.0" encoding="utf-8"?>
<EsriMapsInfo xmlns="ESRI.ArcGIS.Mapping.OfficeIntegration.PowerPointInfo">
  <Version>Version1</Version>
  <RequiresSignIn>False</RequiresSignIn>
</EsriMapsInfo>
</file>

<file path=customXml/item113.xml><?xml version="1.0" encoding="utf-8"?>
<EsriMapsInfo xmlns="ESRI.ArcGIS.Mapping.OfficeIntegration.PowerPointInfo">
  <Version>Version1</Version>
  <RequiresSignIn>False</RequiresSignIn>
</EsriMapsInfo>
</file>

<file path=customXml/item114.xml><?xml version="1.0" encoding="utf-8"?>
<EsriMapsInfo xmlns="ESRI.ArcGIS.Mapping.OfficeIntegration.PowerPointInfo">
  <Version>Version1</Version>
  <RequiresSignIn>False</RequiresSignIn>
</EsriMapsInfo>
</file>

<file path=customXml/item115.xml><?xml version="1.0" encoding="utf-8"?>
<EsriMapsInfo xmlns="ESRI.ArcGIS.Mapping.OfficeIntegration.PowerPointInfo">
  <Version>Version1</Version>
  <RequiresSignIn>False</RequiresSignIn>
</EsriMapsInfo>
</file>

<file path=customXml/item116.xml><?xml version="1.0" encoding="utf-8"?>
<EsriMapsInfo xmlns="ESRI.ArcGIS.Mapping.OfficeIntegration.PowerPointInfo">
  <Version>Version1</Version>
  <RequiresSignIn>False</RequiresSignIn>
</EsriMapsInfo>
</file>

<file path=customXml/item117.xml><?xml version="1.0" encoding="utf-8"?>
<EsriMapsInfo xmlns="ESRI.ArcGIS.Mapping.OfficeIntegration.PowerPointInfo">
  <Version>Version1</Version>
  <RequiresSignIn>False</RequiresSignIn>
</EsriMapsInfo>
</file>

<file path=customXml/item118.xml><?xml version="1.0" encoding="utf-8"?>
<EsriMapsInfo xmlns="ESRI.ArcGIS.Mapping.OfficeIntegration.PowerPointInfo">
  <Version>Version1</Version>
  <RequiresSignIn>False</RequiresSignIn>
</EsriMapsInfo>
</file>

<file path=customXml/item119.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20.xml><?xml version="1.0" encoding="utf-8"?>
<EsriMapsInfo xmlns="ESRI.ArcGIS.Mapping.OfficeIntegration.PowerPointInfo">
  <Version>Version1</Version>
  <RequiresSignIn>False</RequiresSignIn>
</EsriMapsInfo>
</file>

<file path=customXml/item121.xml><?xml version="1.0" encoding="utf-8"?>
<EsriMapsInfo xmlns="ESRI.ArcGIS.Mapping.OfficeIntegration.PowerPointInfo">
  <Version>Version1</Version>
  <RequiresSignIn>False</RequiresSignIn>
</EsriMapsInfo>
</file>

<file path=customXml/item122.xml><?xml version="1.0" encoding="utf-8"?>
<EsriMapsInfo xmlns="ESRI.ArcGIS.Mapping.OfficeIntegration.PowerPointInfo">
  <Version>Version1</Version>
  <RequiresSignIn>False</RequiresSignIn>
</EsriMapsInfo>
</file>

<file path=customXml/item123.xml><?xml version="1.0" encoding="utf-8"?>
<EsriMapsInfo xmlns="ESRI.ArcGIS.Mapping.OfficeIntegration.PowerPointInfo">
  <Version>Version1</Version>
  <RequiresSignIn>False</RequiresSignIn>
</EsriMapsInfo>
</file>

<file path=customXml/item124.xml><?xml version="1.0" encoding="utf-8"?>
<EsriMapsInfo xmlns="ESRI.ArcGIS.Mapping.OfficeIntegration.PowerPointInfo">
  <Version>Version1</Version>
  <RequiresSignIn>False</RequiresSignIn>
</EsriMapsInfo>
</file>

<file path=customXml/item125.xml><?xml version="1.0" encoding="utf-8"?>
<EsriMapsInfo xmlns="ESRI.ArcGIS.Mapping.OfficeIntegration.PowerPointInfo">
  <Version>Version1</Version>
  <RequiresSignIn>False</RequiresSignIn>
</EsriMapsInfo>
</file>

<file path=customXml/item126.xml><?xml version="1.0" encoding="utf-8"?>
<EsriMapsInfo xmlns="ESRI.ArcGIS.Mapping.OfficeIntegration.PowerPointInfo">
  <Version>Version1</Version>
  <RequiresSignIn>False</RequiresSignIn>
</EsriMapsInfo>
</file>

<file path=customXml/item127.xml><?xml version="1.0" encoding="utf-8"?>
<EsriMapsInfo xmlns="ESRI.ArcGIS.Mapping.OfficeIntegration.PowerPointInfo">
  <Version>Version1</Version>
  <RequiresSignIn>False</RequiresSignIn>
</EsriMapsInfo>
</file>

<file path=customXml/item128.xml><?xml version="1.0" encoding="utf-8"?>
<EsriMapsInfo xmlns="ESRI.ArcGIS.Mapping.OfficeIntegration.PowerPointInfo">
  <Version>Version1</Version>
  <RequiresSignIn>False</RequiresSignIn>
</EsriMapsInfo>
</file>

<file path=customXml/item129.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30.xml><?xml version="1.0" encoding="utf-8"?>
<EsriMapsInfo xmlns="ESRI.ArcGIS.Mapping.OfficeIntegration.PowerPointInfo">
  <Version>Version1</Version>
  <RequiresSignIn>False</RequiresSignIn>
</EsriMapsInfo>
</file>

<file path=customXml/item131.xml><?xml version="1.0" encoding="utf-8"?>
<EsriMapsInfo xmlns="ESRI.ArcGIS.Mapping.OfficeIntegration.PowerPointInfo">
  <Version>Version1</Version>
  <RequiresSignIn>False</RequiresSignIn>
</EsriMapsInfo>
</file>

<file path=customXml/item132.xml><?xml version="1.0" encoding="utf-8"?>
<EsriMapsInfo xmlns="ESRI.ArcGIS.Mapping.OfficeIntegration.PowerPointInfo">
  <Version>Version1</Version>
  <RequiresSignIn>False</RequiresSignIn>
</EsriMapsInfo>
</file>

<file path=customXml/item133.xml><?xml version="1.0" encoding="utf-8"?>
<EsriMapsInfo xmlns="ESRI.ArcGIS.Mapping.OfficeIntegration.PowerPointInfo">
  <Version>Version1</Version>
  <RequiresSignIn>False</RequiresSignIn>
</EsriMapsInfo>
</file>

<file path=customXml/item134.xml><?xml version="1.0" encoding="utf-8"?>
<EsriMapsInfo xmlns="ESRI.ArcGIS.Mapping.OfficeIntegration.PowerPointInfo">
  <Version>Version1</Version>
  <RequiresSignIn>False</RequiresSignIn>
</EsriMapsInfo>
</file>

<file path=customXml/item135.xml><?xml version="1.0" encoding="utf-8"?>
<EsriMapsInfo xmlns="ESRI.ArcGIS.Mapping.OfficeIntegration.PowerPointInfo">
  <Version>Version1</Version>
  <RequiresSignIn>False</RequiresSignIn>
</EsriMapsInfo>
</file>

<file path=customXml/item136.xml><?xml version="1.0" encoding="utf-8"?>
<EsriMapsInfo xmlns="ESRI.ArcGIS.Mapping.OfficeIntegration.PowerPointInfo">
  <Version>Version1</Version>
  <RequiresSignIn>False</RequiresSignIn>
</EsriMapsInfo>
</file>

<file path=customXml/item137.xml><?xml version="1.0" encoding="utf-8"?>
<EsriMapsInfo xmlns="ESRI.ArcGIS.Mapping.OfficeIntegration.PowerPointInfo">
  <Version>Version1</Version>
  <RequiresSignIn>False</RequiresSignIn>
</EsriMapsInfo>
</file>

<file path=customXml/item138.xml><?xml version="1.0" encoding="utf-8"?>
<EsriMapsInfo xmlns="ESRI.ArcGIS.Mapping.OfficeIntegration.PowerPointInfo">
  <Version>Version1</Version>
  <RequiresSignIn>False</RequiresSignIn>
</EsriMapsInfo>
</file>

<file path=customXml/item139.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40.xml><?xml version="1.0" encoding="utf-8"?>
<EsriMapsInfo xmlns="ESRI.ArcGIS.Mapping.OfficeIntegration.PowerPointInfo">
  <Version>Version1</Version>
  <RequiresSignIn>False</RequiresSignIn>
</EsriMapsInfo>
</file>

<file path=customXml/item141.xml><?xml version="1.0" encoding="utf-8"?>
<EsriMapsInfo xmlns="ESRI.ArcGIS.Mapping.OfficeIntegration.PowerPointInfo">
  <Version>Version1</Version>
  <RequiresSignIn>False</RequiresSignIn>
</EsriMapsInfo>
</file>

<file path=customXml/item142.xml><?xml version="1.0" encoding="utf-8"?>
<EsriMapsInfo xmlns="ESRI.ArcGIS.Mapping.OfficeIntegration.PowerPointInfo">
  <Version>Version1</Version>
  <RequiresSignIn>False</RequiresSignIn>
</EsriMapsInfo>
</file>

<file path=customXml/item143.xml><?xml version="1.0" encoding="utf-8"?>
<EsriMapsInfo xmlns="ESRI.ArcGIS.Mapping.OfficeIntegration.PowerPointInfo">
  <Version>Version1</Version>
  <RequiresSignIn>False</RequiresSignIn>
</EsriMapsInfo>
</file>

<file path=customXml/item144.xml><?xml version="1.0" encoding="utf-8"?>
<EsriMapsInfo xmlns="ESRI.ArcGIS.Mapping.OfficeIntegration.PowerPointInfo">
  <Version>Version1</Version>
  <RequiresSignIn>False</RequiresSignIn>
</EsriMapsInfo>
</file>

<file path=customXml/item145.xml><?xml version="1.0" encoding="utf-8"?>
<EsriMapsInfo xmlns="ESRI.ArcGIS.Mapping.OfficeIntegration.PowerPointInfo">
  <Version>Version1</Version>
  <RequiresSignIn>False</RequiresSignIn>
</EsriMapsInfo>
</file>

<file path=customXml/item146.xml><?xml version="1.0" encoding="utf-8"?>
<EsriMapsInfo xmlns="ESRI.ArcGIS.Mapping.OfficeIntegration.PowerPointInfo">
  <Version>Version1</Version>
  <RequiresSignIn>False</RequiresSignIn>
</EsriMapsInfo>
</file>

<file path=customXml/item147.xml><?xml version="1.0" encoding="utf-8"?>
<EsriMapsInfo xmlns="ESRI.ArcGIS.Mapping.OfficeIntegration.PowerPointInfo">
  <Version>Version1</Version>
  <RequiresSignIn>False</RequiresSignIn>
</EsriMapsInfo>
</file>

<file path=customXml/item148.xml><?xml version="1.0" encoding="utf-8"?>
<EsriMapsInfo xmlns="ESRI.ArcGIS.Mapping.OfficeIntegration.PowerPointInfo">
  <Version>Version1</Version>
  <RequiresSignIn>False</RequiresSignIn>
</EsriMapsInfo>
</file>

<file path=customXml/item149.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50.xml><?xml version="1.0" encoding="utf-8"?>
<EsriMapsInfo xmlns="ESRI.ArcGIS.Mapping.OfficeIntegration.PowerPointInfo">
  <Version>Version1</Version>
  <RequiresSignIn>False</RequiresSignIn>
</EsriMapsInfo>
</file>

<file path=customXml/item151.xml><?xml version="1.0" encoding="utf-8"?>
<EsriMapsInfo xmlns="ESRI.ArcGIS.Mapping.OfficeIntegration.PowerPointInfo">
  <Version>Version1</Version>
  <RequiresSignIn>False</RequiresSignIn>
</EsriMapsInfo>
</file>

<file path=customXml/item152.xml><?xml version="1.0" encoding="utf-8"?>
<EsriMapsInfo xmlns="ESRI.ArcGIS.Mapping.OfficeIntegration.PowerPointInfo">
  <Version>Version1</Version>
  <RequiresSignIn>False</RequiresSignIn>
</EsriMapsInfo>
</file>

<file path=customXml/item153.xml><?xml version="1.0" encoding="utf-8"?>
<EsriMapsInfo xmlns="ESRI.ArcGIS.Mapping.OfficeIntegration.PowerPointInfo">
  <Version>Version1</Version>
  <RequiresSignIn>False</RequiresSignIn>
</EsriMapsInfo>
</file>

<file path=customXml/item154.xml><?xml version="1.0" encoding="utf-8"?>
<EsriMapsInfo xmlns="ESRI.ArcGIS.Mapping.OfficeIntegration.PowerPointInfo">
  <Version>Version1</Version>
  <RequiresSignIn>False</RequiresSignIn>
</EsriMapsInfo>
</file>

<file path=customXml/item155.xml><?xml version="1.0" encoding="utf-8"?>
<EsriMapsInfo xmlns="ESRI.ArcGIS.Mapping.OfficeIntegration.PowerPointInfo">
  <Version>Version1</Version>
  <RequiresSignIn>False</RequiresSignIn>
</EsriMapsInfo>
</file>

<file path=customXml/item156.xml><?xml version="1.0" encoding="utf-8"?>
<EsriMapsInfo xmlns="ESRI.ArcGIS.Mapping.OfficeIntegration.PowerPointInfo">
  <Version>Version1</Version>
  <RequiresSignIn>False</RequiresSignIn>
</EsriMapsInfo>
</file>

<file path=customXml/item157.xml><?xml version="1.0" encoding="utf-8"?>
<EsriMapsInfo xmlns="ESRI.ArcGIS.Mapping.OfficeIntegration.PowerPointInfo">
  <Version>Version1</Version>
  <RequiresSignIn>False</RequiresSignIn>
</EsriMapsInfo>
</file>

<file path=customXml/item158.xml><?xml version="1.0" encoding="utf-8"?>
<EsriMapsInfo xmlns="ESRI.ArcGIS.Mapping.OfficeIntegration.PowerPointInfo">
  <Version>Version1</Version>
  <RequiresSignIn>False</RequiresSignIn>
</EsriMapsInfo>
</file>

<file path=customXml/item159.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60.xml><?xml version="1.0" encoding="utf-8"?>
<EsriMapsInfo xmlns="ESRI.ArcGIS.Mapping.OfficeIntegration.PowerPointInfo">
  <Version>Version1</Version>
  <RequiresSignIn>False</RequiresSignIn>
</EsriMapsInfo>
</file>

<file path=customXml/item161.xml><?xml version="1.0" encoding="utf-8"?>
<EsriMapsInfo xmlns="ESRI.ArcGIS.Mapping.OfficeIntegration.PowerPointInfo">
  <Version>Version1</Version>
  <RequiresSignIn>False</RequiresSignIn>
</EsriMapsInfo>
</file>

<file path=customXml/item162.xml><?xml version="1.0" encoding="utf-8"?>
<EsriMapsInfo xmlns="ESRI.ArcGIS.Mapping.OfficeIntegration.PowerPointInfo">
  <Version>Version1</Version>
  <RequiresSignIn>False</RequiresSignIn>
</EsriMapsInfo>
</file>

<file path=customXml/item163.xml><?xml version="1.0" encoding="utf-8"?>
<EsriMapsInfo xmlns="ESRI.ArcGIS.Mapping.OfficeIntegration.PowerPointInfo">
  <Version>Version1</Version>
  <RequiresSignIn>False</RequiresSignIn>
</EsriMapsInfo>
</file>

<file path=customXml/item164.xml><?xml version="1.0" encoding="utf-8"?>
<EsriMapsInfo xmlns="ESRI.ArcGIS.Mapping.OfficeIntegration.PowerPointInfo">
  <Version>Version1</Version>
  <RequiresSignIn>False</RequiresSignIn>
</EsriMapsInfo>
</file>

<file path=customXml/item165.xml><?xml version="1.0" encoding="utf-8"?>
<EsriMapsInfo xmlns="ESRI.ArcGIS.Mapping.OfficeIntegration.PowerPointInfo">
  <Version>Version1</Version>
  <RequiresSignIn>False</RequiresSignIn>
</EsriMapsInfo>
</file>

<file path=customXml/item166.xml><?xml version="1.0" encoding="utf-8"?>
<EsriMapsInfo xmlns="ESRI.ArcGIS.Mapping.OfficeIntegration.PowerPointInfo">
  <Version>Version1</Version>
  <RequiresSignIn>False</RequiresSignIn>
</EsriMapsInfo>
</file>

<file path=customXml/item167.xml><?xml version="1.0" encoding="utf-8"?>
<EsriMapsInfo xmlns="ESRI.ArcGIS.Mapping.OfficeIntegration.PowerPointInfo">
  <Version>Version1</Version>
  <RequiresSignIn>False</RequiresSignIn>
</EsriMapsInfo>
</file>

<file path=customXml/item168.xml><?xml version="1.0" encoding="utf-8"?>
<EsriMapsInfo xmlns="ESRI.ArcGIS.Mapping.OfficeIntegration.PowerPointInfo">
  <Version>Version1</Version>
  <RequiresSignIn>False</RequiresSignIn>
</EsriMapsInfo>
</file>

<file path=customXml/item169.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70.xml><?xml version="1.0" encoding="utf-8"?>
<EsriMapsInfo xmlns="ESRI.ArcGIS.Mapping.OfficeIntegration.PowerPointInfo">
  <Version>Version1</Version>
  <RequiresSignIn>False</RequiresSignIn>
</EsriMapsInfo>
</file>

<file path=customXml/item171.xml><?xml version="1.0" encoding="utf-8"?>
<EsriMapsInfo xmlns="ESRI.ArcGIS.Mapping.OfficeIntegration.PowerPointInfo">
  <Version>Version1</Version>
  <RequiresSignIn>False</RequiresSignIn>
</EsriMapsInfo>
</file>

<file path=customXml/item172.xml><?xml version="1.0" encoding="utf-8"?>
<EsriMapsInfo xmlns="ESRI.ArcGIS.Mapping.OfficeIntegration.PowerPointInfo">
  <Version>Version1</Version>
  <RequiresSignIn>False</RequiresSignIn>
</EsriMapsInfo>
</file>

<file path=customXml/item173.xml><?xml version="1.0" encoding="utf-8"?>
<EsriMapsInfo xmlns="ESRI.ArcGIS.Mapping.OfficeIntegration.PowerPointInfo">
  <Version>Version1</Version>
  <RequiresSignIn>False</RequiresSignIn>
</EsriMapsInfo>
</file>

<file path=customXml/item174.xml><?xml version="1.0" encoding="utf-8"?>
<EsriMapsInfo xmlns="ESRI.ArcGIS.Mapping.OfficeIntegration.PowerPointInfo">
  <Version>Version1</Version>
  <RequiresSignIn>False</RequiresSignIn>
</EsriMapsInfo>
</file>

<file path=customXml/item175.xml><?xml version="1.0" encoding="utf-8"?>
<EsriMapsInfo xmlns="ESRI.ArcGIS.Mapping.OfficeIntegration.PowerPointInfo">
  <Version>Version1</Version>
  <RequiresSignIn>False</RequiresSignIn>
</EsriMapsInfo>
</file>

<file path=customXml/item176.xml><?xml version="1.0" encoding="utf-8"?>
<EsriMapsInfo xmlns="ESRI.ArcGIS.Mapping.OfficeIntegration.PowerPointInfo">
  <Version>Version1</Version>
  <RequiresSignIn>False</RequiresSignIn>
</EsriMapsInfo>
</file>

<file path=customXml/item177.xml><?xml version="1.0" encoding="utf-8"?>
<EsriMapsInfo xmlns="ESRI.ArcGIS.Mapping.OfficeIntegration.PowerPointInfo">
  <Version>Version1</Version>
  <RequiresSignIn>False</RequiresSignIn>
</EsriMapsInfo>
</file>

<file path=customXml/item178.xml><?xml version="1.0" encoding="utf-8"?>
<EsriMapsInfo xmlns="ESRI.ArcGIS.Mapping.OfficeIntegration.PowerPointInfo">
  <Version>Version1</Version>
  <RequiresSignIn>False</RequiresSignIn>
</EsriMapsInfo>
</file>

<file path=customXml/item179.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80.xml><?xml version="1.0" encoding="utf-8"?>
<EsriMapsInfo xmlns="ESRI.ArcGIS.Mapping.OfficeIntegration.PowerPointInfo">
  <Version>Version1</Version>
  <RequiresSignIn>False</RequiresSignIn>
</EsriMapsInfo>
</file>

<file path=customXml/item181.xml><?xml version="1.0" encoding="utf-8"?>
<EsriMapsInfo xmlns="ESRI.ArcGIS.Mapping.OfficeIntegration.PowerPointInfo">
  <Version>Version1</Version>
  <RequiresSignIn>False</RequiresSignIn>
</EsriMapsInfo>
</file>

<file path=customXml/item182.xml><?xml version="1.0" encoding="utf-8"?>
<EsriMapsInfo xmlns="ESRI.ArcGIS.Mapping.OfficeIntegration.PowerPointInfo">
  <Version>Version1</Version>
  <RequiresSignIn>False</RequiresSignIn>
</EsriMapsInfo>
</file>

<file path=customXml/item183.xml><?xml version="1.0" encoding="utf-8"?>
<EsriMapsInfo xmlns="ESRI.ArcGIS.Mapping.OfficeIntegration.PowerPointInfo">
  <Version>Version1</Version>
  <RequiresSignIn>False</RequiresSignIn>
</EsriMapsInfo>
</file>

<file path=customXml/item184.xml><?xml version="1.0" encoding="utf-8"?>
<EsriMapsInfo xmlns="ESRI.ArcGIS.Mapping.OfficeIntegration.PowerPointInfo">
  <Version>Version1</Version>
  <RequiresSignIn>False</RequiresSignIn>
</EsriMapsInfo>
</file>

<file path=customXml/item185.xml><?xml version="1.0" encoding="utf-8"?>
<EsriMapsInfo xmlns="ESRI.ArcGIS.Mapping.OfficeIntegration.PowerPointInfo">
  <Version>Version1</Version>
  <RequiresSignIn>False</RequiresSignIn>
</EsriMapsInfo>
</file>

<file path=customXml/item186.xml><?xml version="1.0" encoding="utf-8"?>
<EsriMapsInfo xmlns="ESRI.ArcGIS.Mapping.OfficeIntegration.PowerPointInfo">
  <Version>Version1</Version>
  <RequiresSignIn>False</RequiresSignIn>
</EsriMapsInfo>
</file>

<file path=customXml/item187.xml><?xml version="1.0" encoding="utf-8"?>
<EsriMapsInfo xmlns="ESRI.ArcGIS.Mapping.OfficeIntegration.PowerPointInfo">
  <Version>Version1</Version>
  <RequiresSignIn>False</RequiresSignIn>
</EsriMapsInfo>
</file>

<file path=customXml/item188.xml><?xml version="1.0" encoding="utf-8"?>
<EsriMapsInfo xmlns="ESRI.ArcGIS.Mapping.OfficeIntegration.PowerPointInfo">
  <Version>Version1</Version>
  <RequiresSignIn>False</RequiresSignIn>
</EsriMapsInfo>
</file>

<file path=customXml/item189.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190.xml><?xml version="1.0" encoding="utf-8"?>
<EsriMapsInfo xmlns="ESRI.ArcGIS.Mapping.OfficeIntegration.PowerPointInfo">
  <Version>Version1</Version>
  <RequiresSignIn>False</RequiresSignIn>
</EsriMapsInfo>
</file>

<file path=customXml/item191.xml><?xml version="1.0" encoding="utf-8"?>
<EsriMapsInfo xmlns="ESRI.ArcGIS.Mapping.OfficeIntegration.PowerPointInfo">
  <Version>Version1</Version>
  <RequiresSignIn>False</RequiresSignIn>
</EsriMapsInfo>
</file>

<file path=customXml/item192.xml><?xml version="1.0" encoding="utf-8"?>
<EsriMapsInfo xmlns="ESRI.ArcGIS.Mapping.OfficeIntegration.PowerPointInfo">
  <Version>Version1</Version>
  <RequiresSignIn>False</RequiresSignIn>
</EsriMapsInfo>
</file>

<file path=customXml/item193.xml><?xml version="1.0" encoding="utf-8"?>
<EsriMapsInfo xmlns="ESRI.ArcGIS.Mapping.OfficeIntegration.PowerPointInfo">
  <Version>Version1</Version>
  <RequiresSignIn>False</RequiresSignIn>
</EsriMapsInfo>
</file>

<file path=customXml/item194.xml><?xml version="1.0" encoding="utf-8"?>
<EsriMapsInfo xmlns="ESRI.ArcGIS.Mapping.OfficeIntegration.PowerPointInfo">
  <Version>Version1</Version>
  <RequiresSignIn>False</RequiresSignIn>
</EsriMapsInfo>
</file>

<file path=customXml/item195.xml><?xml version="1.0" encoding="utf-8"?>
<EsriMapsInfo xmlns="ESRI.ArcGIS.Mapping.OfficeIntegration.PowerPointInfo">
  <Version>Version1</Version>
  <RequiresSignIn>False</RequiresSignIn>
</EsriMapsInfo>
</file>

<file path=customXml/item196.xml><?xml version="1.0" encoding="utf-8"?>
<EsriMapsInfo xmlns="ESRI.ArcGIS.Mapping.OfficeIntegration.PowerPointInfo">
  <Version>Version1</Version>
  <RequiresSignIn>False</RequiresSignIn>
</EsriMapsInfo>
</file>

<file path=customXml/item197.xml><?xml version="1.0" encoding="utf-8"?>
<EsriMapsInfo xmlns="ESRI.ArcGIS.Mapping.OfficeIntegration.PowerPointInfo">
  <Version>Version1</Version>
  <RequiresSignIn>False</RequiresSignIn>
</EsriMapsInfo>
</file>

<file path=customXml/item198.xml><?xml version="1.0" encoding="utf-8"?>
<EsriMapsInfo xmlns="ESRI.ArcGIS.Mapping.OfficeIntegration.PowerPointInfo">
  <Version>Version1</Version>
  <RequiresSignIn>False</RequiresSignIn>
</EsriMapsInfo>
</file>

<file path=customXml/item19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00.xml><?xml version="1.0" encoding="utf-8"?>
<EsriMapsInfo xmlns="ESRI.ArcGIS.Mapping.OfficeIntegration.PowerPointInfo">
  <Version>Version1</Version>
  <RequiresSignIn>False</RequiresSignIn>
</EsriMapsInfo>
</file>

<file path=customXml/item201.xml><?xml version="1.0" encoding="utf-8"?>
<EsriMapsInfo xmlns="ESRI.ArcGIS.Mapping.OfficeIntegration.PowerPointInfo">
  <Version>Version1</Version>
  <RequiresSignIn>False</RequiresSignIn>
</EsriMapsInfo>
</file>

<file path=customXml/item202.xml><?xml version="1.0" encoding="utf-8"?>
<EsriMapsInfo xmlns="ESRI.ArcGIS.Mapping.OfficeIntegration.PowerPointInfo">
  <Version>Version1</Version>
  <RequiresSignIn>False</RequiresSignIn>
</EsriMapsInfo>
</file>

<file path=customXml/item203.xml><?xml version="1.0" encoding="utf-8"?>
<EsriMapsInfo xmlns="ESRI.ArcGIS.Mapping.OfficeIntegration.PowerPointInfo">
  <Version>Version1</Version>
  <RequiresSignIn>False</RequiresSignIn>
</EsriMapsInfo>
</file>

<file path=customXml/item204.xml><?xml version="1.0" encoding="utf-8"?>
<EsriMapsInfo xmlns="ESRI.ArcGIS.Mapping.OfficeIntegration.PowerPointInfo">
  <Version>Version1</Version>
  <RequiresSignIn>False</RequiresSignIn>
</EsriMapsInfo>
</file>

<file path=customXml/item205.xml><?xml version="1.0" encoding="utf-8"?>
<EsriMapsInfo xmlns="ESRI.ArcGIS.Mapping.OfficeIntegration.PowerPointInfo">
  <Version>Version1</Version>
  <RequiresSignIn>False</RequiresSignIn>
</EsriMapsInfo>
</file>

<file path=customXml/item206.xml><?xml version="1.0" encoding="utf-8"?>
<EsriMapsInfo xmlns="ESRI.ArcGIS.Mapping.OfficeIntegration.PowerPointInfo">
  <Version>Version1</Version>
  <RequiresSignIn>False</RequiresSignIn>
</EsriMapsInfo>
</file>

<file path=customXml/item207.xml><?xml version="1.0" encoding="utf-8"?>
<EsriMapsInfo xmlns="ESRI.ArcGIS.Mapping.OfficeIntegration.PowerPointInfo">
  <Version>Version1</Version>
  <RequiresSignIn>False</RequiresSignIn>
</EsriMapsInfo>
</file>

<file path=customXml/item208.xml><?xml version="1.0" encoding="utf-8"?>
<EsriMapsInfo xmlns="ESRI.ArcGIS.Mapping.OfficeIntegration.PowerPointInfo">
  <Version>Version1</Version>
  <RequiresSignIn>False</RequiresSignIn>
</EsriMapsInfo>
</file>

<file path=customXml/item209.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10.xml><?xml version="1.0" encoding="utf-8"?>
<EsriMapsInfo xmlns="ESRI.ArcGIS.Mapping.OfficeIntegration.PowerPointInfo">
  <Version>Version1</Version>
  <RequiresSignIn>False</RequiresSignIn>
</EsriMapsInfo>
</file>

<file path=customXml/item211.xml><?xml version="1.0" encoding="utf-8"?>
<EsriMapsInfo xmlns="ESRI.ArcGIS.Mapping.OfficeIntegration.PowerPointInfo">
  <Version>Version1</Version>
  <RequiresSignIn>False</RequiresSignIn>
</EsriMapsInfo>
</file>

<file path=customXml/item212.xml><?xml version="1.0" encoding="utf-8"?>
<EsriMapsInfo xmlns="ESRI.ArcGIS.Mapping.OfficeIntegration.PowerPointInfo">
  <Version>Version1</Version>
  <RequiresSignIn>False</RequiresSignIn>
</EsriMapsInfo>
</file>

<file path=customXml/item213.xml><?xml version="1.0" encoding="utf-8"?>
<EsriMapsInfo xmlns="ESRI.ArcGIS.Mapping.OfficeIntegration.PowerPointInfo">
  <Version>Version1</Version>
  <RequiresSignIn>False</RequiresSignIn>
</EsriMapsInfo>
</file>

<file path=customXml/item214.xml><?xml version="1.0" encoding="utf-8"?>
<EsriMapsInfo xmlns="ESRI.ArcGIS.Mapping.OfficeIntegration.PowerPointInfo">
  <Version>Version1</Version>
  <RequiresSignIn>False</RequiresSignIn>
</EsriMapsInfo>
</file>

<file path=customXml/item215.xml><?xml version="1.0" encoding="utf-8"?>
<EsriMapsInfo xmlns="ESRI.ArcGIS.Mapping.OfficeIntegration.PowerPointInfo">
  <Version>Version1</Version>
  <RequiresSignIn>False</RequiresSignIn>
</EsriMapsInfo>
</file>

<file path=customXml/item216.xml><?xml version="1.0" encoding="utf-8"?>
<EsriMapsInfo xmlns="ESRI.ArcGIS.Mapping.OfficeIntegration.PowerPointInfo">
  <Version>Version1</Version>
  <RequiresSignIn>False</RequiresSignIn>
</EsriMapsInfo>
</file>

<file path=customXml/item217.xml><?xml version="1.0" encoding="utf-8"?>
<EsriMapsInfo xmlns="ESRI.ArcGIS.Mapping.OfficeIntegration.PowerPointInfo">
  <Version>Version1</Version>
  <RequiresSignIn>False</RequiresSignIn>
</EsriMapsInfo>
</file>

<file path=customXml/item218.xml><?xml version="1.0" encoding="utf-8"?>
<EsriMapsInfo xmlns="ESRI.ArcGIS.Mapping.OfficeIntegration.PowerPointInfo">
  <Version>Version1</Version>
  <RequiresSignIn>False</RequiresSignIn>
</EsriMapsInfo>
</file>

<file path=customXml/item219.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20.xml><?xml version="1.0" encoding="utf-8"?>
<EsriMapsInfo xmlns="ESRI.ArcGIS.Mapping.OfficeIntegration.PowerPointInfo">
  <Version>Version1</Version>
  <RequiresSignIn>False</RequiresSignIn>
</EsriMapsInfo>
</file>

<file path=customXml/item221.xml><?xml version="1.0" encoding="utf-8"?>
<EsriMapsInfo xmlns="ESRI.ArcGIS.Mapping.OfficeIntegration.PowerPointInfo">
  <Version>Version1</Version>
  <RequiresSignIn>False</RequiresSignIn>
</EsriMapsInfo>
</file>

<file path=customXml/item222.xml><?xml version="1.0" encoding="utf-8"?>
<EsriMapsInfo xmlns="ESRI.ArcGIS.Mapping.OfficeIntegration.PowerPointInfo">
  <Version>Version1</Version>
  <RequiresSignIn>False</RequiresSignIn>
</EsriMapsInfo>
</file>

<file path=customXml/item223.xml><?xml version="1.0" encoding="utf-8"?>
<EsriMapsInfo xmlns="ESRI.ArcGIS.Mapping.OfficeIntegration.PowerPointInfo">
  <Version>Version1</Version>
  <RequiresSignIn>False</RequiresSignIn>
</EsriMapsInfo>
</file>

<file path=customXml/item224.xml><?xml version="1.0" encoding="utf-8"?>
<EsriMapsInfo xmlns="ESRI.ArcGIS.Mapping.OfficeIntegration.PowerPointInfo">
  <Version>Version1</Version>
  <RequiresSignIn>False</RequiresSignIn>
</EsriMapsInfo>
</file>

<file path=customXml/item225.xml><?xml version="1.0" encoding="utf-8"?>
<EsriMapsInfo xmlns="ESRI.ArcGIS.Mapping.OfficeIntegration.PowerPointInfo">
  <Version>Version1</Version>
  <RequiresSignIn>False</RequiresSignIn>
</EsriMapsInfo>
</file>

<file path=customXml/item226.xml><?xml version="1.0" encoding="utf-8"?>
<?mso-contentType ?>
<FormTemplates xmlns="http://schemas.microsoft.com/sharepoint/v3/contenttype/forms">
  <Display>DocumentLibraryForm</Display>
  <Edit>DocumentLibraryForm</Edit>
  <New>DocumentLibraryForm</New>
</FormTemplates>
</file>

<file path=customXml/item227.xml><?xml version="1.0" encoding="utf-8"?>
<EsriMapsInfo xmlns="ESRI.ArcGIS.Mapping.OfficeIntegration.PowerPointInfo">
  <Version>Version1</Version>
  <RequiresSignIn>False</RequiresSignIn>
</EsriMapsInfo>
</file>

<file path=customXml/item228.xml><?xml version="1.0" encoding="utf-8"?>
<EsriMapsInfo xmlns="ESRI.ArcGIS.Mapping.OfficeIntegration.PowerPointInfo">
  <Version>Version1</Version>
  <RequiresSignIn>False</RequiresSignIn>
</EsriMapsInfo>
</file>

<file path=customXml/item229.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30.xml><?xml version="1.0" encoding="utf-8"?>
<EsriMapsInfo xmlns="ESRI.ArcGIS.Mapping.OfficeIntegration.PowerPointInfo">
  <Version>Version1</Version>
  <RequiresSignIn>False</RequiresSignIn>
</EsriMapsInfo>
</file>

<file path=customXml/item231.xml><?xml version="1.0" encoding="utf-8"?>
<EsriMapsInfo xmlns="ESRI.ArcGIS.Mapping.OfficeIntegration.PowerPointInfo">
  <Version>Version1</Version>
  <RequiresSignIn>False</RequiresSignIn>
</EsriMapsInfo>
</file>

<file path=customXml/item232.xml><?xml version="1.0" encoding="utf-8"?>
<EsriMapsInfo xmlns="ESRI.ArcGIS.Mapping.OfficeIntegration.PowerPointInfo">
  <Version>Version1</Version>
  <RequiresSignIn>False</RequiresSignIn>
</EsriMapsInfo>
</file>

<file path=customXml/item233.xml><?xml version="1.0" encoding="utf-8"?>
<EsriMapsInfo xmlns="ESRI.ArcGIS.Mapping.OfficeIntegration.PowerPointInfo">
  <Version>Version1</Version>
  <RequiresSignIn>False</RequiresSignIn>
</EsriMapsInfo>
</file>

<file path=customXml/item234.xml><?xml version="1.0" encoding="utf-8"?>
<EsriMapsInfo xmlns="ESRI.ArcGIS.Mapping.OfficeIntegration.PowerPointInfo">
  <Version>Version1</Version>
  <RequiresSignIn>False</RequiresSignIn>
</EsriMapsInfo>
</file>

<file path=customXml/item235.xml><?xml version="1.0" encoding="utf-8"?>
<EsriMapsInfo xmlns="ESRI.ArcGIS.Mapping.OfficeIntegration.PowerPointInfo">
  <Version>Version1</Version>
  <RequiresSignIn>False</RequiresSignIn>
</EsriMapsInfo>
</file>

<file path=customXml/item236.xml><?xml version="1.0" encoding="utf-8"?>
<EsriMapsInfo xmlns="ESRI.ArcGIS.Mapping.OfficeIntegration.PowerPointInfo">
  <Version>Version1</Version>
  <RequiresSignIn>False</RequiresSignIn>
</EsriMapsInfo>
</file>

<file path=customXml/item237.xml><?xml version="1.0" encoding="utf-8"?>
<EsriMapsInfo xmlns="ESRI.ArcGIS.Mapping.OfficeIntegration.PowerPointInfo">
  <Version>Version1</Version>
  <RequiresSignIn>False</RequiresSignIn>
</EsriMapsInfo>
</file>

<file path=customXml/item238.xml><?xml version="1.0" encoding="utf-8"?>
<EsriMapsInfo xmlns="ESRI.ArcGIS.Mapping.OfficeIntegration.PowerPointInfo">
  <Version>Version1</Version>
  <RequiresSignIn>False</RequiresSignIn>
</EsriMapsInfo>
</file>

<file path=customXml/item239.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40.xml><?xml version="1.0" encoding="utf-8"?>
<EsriMapsInfo xmlns="ESRI.ArcGIS.Mapping.OfficeIntegration.PowerPointInfo">
  <Version>Version1</Version>
  <RequiresSignIn>False</RequiresSignIn>
</EsriMapsInfo>
</file>

<file path=customXml/item241.xml><?xml version="1.0" encoding="utf-8"?>
<EsriMapsInfo xmlns="ESRI.ArcGIS.Mapping.OfficeIntegration.PowerPointInfo">
  <Version>Version1</Version>
  <RequiresSignIn>False</RequiresSignIn>
</EsriMapsInfo>
</file>

<file path=customXml/item242.xml><?xml version="1.0" encoding="utf-8"?>
<EsriMapsInfo xmlns="ESRI.ArcGIS.Mapping.OfficeIntegration.PowerPointInfo">
  <Version>Version1</Version>
  <RequiresSignIn>False</RequiresSignIn>
</EsriMapsInfo>
</file>

<file path=customXml/item243.xml><?xml version="1.0" encoding="utf-8"?>
<EsriMapsInfo xmlns="ESRI.ArcGIS.Mapping.OfficeIntegration.PowerPointInfo">
  <Version>Version1</Version>
  <RequiresSignIn>False</RequiresSignIn>
</EsriMapsInfo>
</file>

<file path=customXml/item244.xml><?xml version="1.0" encoding="utf-8"?>
<EsriMapsInfo xmlns="ESRI.ArcGIS.Mapping.OfficeIntegration.PowerPointInfo">
  <Version>Version1</Version>
  <RequiresSignIn>False</RequiresSignIn>
</EsriMapsInfo>
</file>

<file path=customXml/item245.xml><?xml version="1.0" encoding="utf-8"?>
<EsriMapsInfo xmlns="ESRI.ArcGIS.Mapping.OfficeIntegration.PowerPointInfo">
  <Version>Version1</Version>
  <RequiresSignIn>False</RequiresSignIn>
</EsriMapsInfo>
</file>

<file path=customXml/item246.xml><?xml version="1.0" encoding="utf-8"?>
<EsriMapsInfo xmlns="ESRI.ArcGIS.Mapping.OfficeIntegration.PowerPointInfo">
  <Version>Version1</Version>
  <RequiresSignIn>False</RequiresSignIn>
</EsriMapsInfo>
</file>

<file path=customXml/item247.xml><?xml version="1.0" encoding="utf-8"?>
<EsriMapsInfo xmlns="ESRI.ArcGIS.Mapping.OfficeIntegration.PowerPointInfo">
  <Version>Version1</Version>
  <RequiresSignIn>False</RequiresSignIn>
</EsriMapsInfo>
</file>

<file path=customXml/item248.xml><?xml version="1.0" encoding="utf-8"?>
<EsriMapsInfo xmlns="ESRI.ArcGIS.Mapping.OfficeIntegration.PowerPointInfo">
  <Version>Version1</Version>
  <RequiresSignIn>False</RequiresSignIn>
</EsriMapsInfo>
</file>

<file path=customXml/item249.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50.xml><?xml version="1.0" encoding="utf-8"?>
<EsriMapsInfo xmlns="ESRI.ArcGIS.Mapping.OfficeIntegration.PowerPointInfo">
  <Version>Version1</Version>
  <RequiresSignIn>False</RequiresSignIn>
</EsriMapsInfo>
</file>

<file path=customXml/item251.xml><?xml version="1.0" encoding="utf-8"?>
<EsriMapsInfo xmlns="ESRI.ArcGIS.Mapping.OfficeIntegration.PowerPointInfo">
  <Version>Version1</Version>
  <RequiresSignIn>False</RequiresSignIn>
</EsriMapsInfo>
</file>

<file path=customXml/item252.xml><?xml version="1.0" encoding="utf-8"?>
<EsriMapsInfo xmlns="ESRI.ArcGIS.Mapping.OfficeIntegration.PowerPointInfo">
  <Version>Version1</Version>
  <RequiresSignIn>False</RequiresSignIn>
</EsriMapsInfo>
</file>

<file path=customXml/item253.xml><?xml version="1.0" encoding="utf-8"?>
<EsriMapsInfo xmlns="ESRI.ArcGIS.Mapping.OfficeIntegration.PowerPointInfo">
  <Version>Version1</Version>
  <RequiresSignIn>False</RequiresSignIn>
</EsriMapsInfo>
</file>

<file path=customXml/item254.xml><?xml version="1.0" encoding="utf-8"?>
<EsriMapsInfo xmlns="ESRI.ArcGIS.Mapping.OfficeIntegration.PowerPointInfo">
  <Version>Version1</Version>
  <RequiresSignIn>False</RequiresSignIn>
</EsriMapsInfo>
</file>

<file path=customXml/item255.xml><?xml version="1.0" encoding="utf-8"?>
<EsriMapsInfo xmlns="ESRI.ArcGIS.Mapping.OfficeIntegration.PowerPointInfo">
  <Version>Version1</Version>
  <RequiresSignIn>False</RequiresSignIn>
</EsriMapsInfo>
</file>

<file path=customXml/item256.xml><?xml version="1.0" encoding="utf-8"?>
<EsriMapsInfo xmlns="ESRI.ArcGIS.Mapping.OfficeIntegration.PowerPointInfo">
  <Version>Version1</Version>
  <RequiresSignIn>False</RequiresSignIn>
</EsriMapsInfo>
</file>

<file path=customXml/item257.xml><?xml version="1.0" encoding="utf-8"?>
<EsriMapsInfo xmlns="ESRI.ArcGIS.Mapping.OfficeIntegration.PowerPointInfo">
  <Version>Version1</Version>
  <RequiresSignIn>False</RequiresSignIn>
</EsriMapsInfo>
</file>

<file path=customXml/item258.xml><?xml version="1.0" encoding="utf-8"?>
<EsriMapsInfo xmlns="ESRI.ArcGIS.Mapping.OfficeIntegration.PowerPointInfo">
  <Version>Version1</Version>
  <RequiresSignIn>False</RequiresSignIn>
</EsriMapsInfo>
</file>

<file path=customXml/item259.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60.xml><?xml version="1.0" encoding="utf-8"?>
<EsriMapsInfo xmlns="ESRI.ArcGIS.Mapping.OfficeIntegration.PowerPointInfo">
  <Version>Version1</Version>
  <RequiresSignIn>False</RequiresSignIn>
</EsriMapsInfo>
</file>

<file path=customXml/item261.xml><?xml version="1.0" encoding="utf-8"?>
<EsriMapsInfo xmlns="ESRI.ArcGIS.Mapping.OfficeIntegration.PowerPointInfo">
  <Version>Version1</Version>
  <RequiresSignIn>False</RequiresSignIn>
</EsriMapsInfo>
</file>

<file path=customXml/item262.xml><?xml version="1.0" encoding="utf-8"?>
<EsriMapsInfo xmlns="ESRI.ArcGIS.Mapping.OfficeIntegration.PowerPointInfo">
  <Version>Version1</Version>
  <RequiresSignIn>False</RequiresSignIn>
</EsriMapsInfo>
</file>

<file path=customXml/item263.xml><?xml version="1.0" encoding="utf-8"?>
<EsriMapsInfo xmlns="ESRI.ArcGIS.Mapping.OfficeIntegration.PowerPointInfo">
  <Version>Version1</Version>
  <RequiresSignIn>False</RequiresSignIn>
</EsriMapsInfo>
</file>

<file path=customXml/item264.xml><?xml version="1.0" encoding="utf-8"?>
<EsriMapsInfo xmlns="ESRI.ArcGIS.Mapping.OfficeIntegration.PowerPointInfo">
  <Version>Version1</Version>
  <RequiresSignIn>False</RequiresSignIn>
</EsriMapsInfo>
</file>

<file path=customXml/item265.xml><?xml version="1.0" encoding="utf-8"?>
<EsriMapsInfo xmlns="ESRI.ArcGIS.Mapping.OfficeIntegration.PowerPointInfo">
  <Version>Version1</Version>
  <RequiresSignIn>False</RequiresSignIn>
</EsriMapsInfo>
</file>

<file path=customXml/item266.xml><?xml version="1.0" encoding="utf-8"?>
<EsriMapsInfo xmlns="ESRI.ArcGIS.Mapping.OfficeIntegration.PowerPointInfo">
  <Version>Version1</Version>
  <RequiresSignIn>False</RequiresSignIn>
</EsriMapsInfo>
</file>

<file path=customXml/item267.xml><?xml version="1.0" encoding="utf-8"?>
<EsriMapsInfo xmlns="ESRI.ArcGIS.Mapping.OfficeIntegration.PowerPointInfo">
  <Version>Version1</Version>
  <RequiresSignIn>False</RequiresSignIn>
</EsriMapsInfo>
</file>

<file path=customXml/item268.xml><?xml version="1.0" encoding="utf-8"?>
<EsriMapsInfo xmlns="ESRI.ArcGIS.Mapping.OfficeIntegration.PowerPointInfo">
  <Version>Version1</Version>
  <RequiresSignIn>False</RequiresSignIn>
</EsriMapsInfo>
</file>

<file path=customXml/item269.xml><?xml version="1.0" encoding="utf-8"?>
<EsriMapsInfo xmlns="ESRI.ArcGIS.Mapping.OfficeIntegration.PowerPointInfo">
  <Version>Version1</Version>
  <RequiresSignIn>False</RequiresSignIn>
</EsriMapsInfo>
</file>

<file path=customXml/item27.xml><?xml version="1.0" encoding="utf-8"?>
<?mso-contentType ?>
<SharedContentType xmlns="Microsoft.SharePoint.Taxonomy.ContentTypeSync" SourceId="29f62856-1543-49d4-a736-4569d363f533" ContentTypeId="0x0101" PreviousValue="false"/>
</file>

<file path=customXml/item270.xml><?xml version="1.0" encoding="utf-8"?>
<EsriMapsInfo xmlns="ESRI.ArcGIS.Mapping.OfficeIntegration.PowerPointInfo">
  <Version>Version1</Version>
  <RequiresSignIn>False</RequiresSignIn>
</EsriMapsInfo>
</file>

<file path=customXml/item271.xml><?xml version="1.0" encoding="utf-8"?>
<EsriMapsInfo xmlns="ESRI.ArcGIS.Mapping.OfficeIntegration.PowerPointInfo">
  <Version>Version1</Version>
  <RequiresSignIn>False</RequiresSignIn>
</EsriMapsInfo>
</file>

<file path=customXml/item272.xml><?xml version="1.0" encoding="utf-8"?>
<EsriMapsInfo xmlns="ESRI.ArcGIS.Mapping.OfficeIntegration.PowerPointInfo">
  <Version>Version1</Version>
  <RequiresSignIn>False</RequiresSignIn>
</EsriMapsInfo>
</file>

<file path=customXml/item273.xml><?xml version="1.0" encoding="utf-8"?>
<EsriMapsInfo xmlns="ESRI.ArcGIS.Mapping.OfficeIntegration.PowerPointInfo">
  <Version>Version1</Version>
  <RequiresSignIn>False</RequiresSignIn>
</EsriMapsInfo>
</file>

<file path=customXml/item274.xml><?xml version="1.0" encoding="utf-8"?>
<EsriMapsInfo xmlns="ESRI.ArcGIS.Mapping.OfficeIntegration.PowerPointInfo">
  <Version>Version1</Version>
  <RequiresSignIn>False</RequiresSignIn>
</EsriMapsInfo>
</file>

<file path=customXml/item275.xml><?xml version="1.0" encoding="utf-8"?>
<EsriMapsInfo xmlns="ESRI.ArcGIS.Mapping.OfficeIntegration.PowerPointInfo">
  <Version>Version1</Version>
  <RequiresSignIn>False</RequiresSignIn>
</EsriMapsInfo>
</file>

<file path=customXml/item276.xml><?xml version="1.0" encoding="utf-8"?>
<EsriMapsInfo xmlns="ESRI.ArcGIS.Mapping.OfficeIntegration.PowerPointInfo">
  <Version>Version1</Version>
  <RequiresSignIn>False</RequiresSignIn>
</EsriMapsInfo>
</file>

<file path=customXml/item277.xml><?xml version="1.0" encoding="utf-8"?>
<EsriMapsInfo xmlns="ESRI.ArcGIS.Mapping.OfficeIntegration.PowerPointInfo">
  <Version>Version1</Version>
  <RequiresSignIn>False</RequiresSignIn>
</EsriMapsInfo>
</file>

<file path=customXml/item278.xml><?xml version="1.0" encoding="utf-8"?>
<EsriMapsInfo xmlns="ESRI.ArcGIS.Mapping.OfficeIntegration.PowerPointInfo">
  <Version>Version1</Version>
  <RequiresSignIn>False</RequiresSignIn>
</EsriMapsInfo>
</file>

<file path=customXml/item279.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80.xml><?xml version="1.0" encoding="utf-8"?>
<EsriMapsInfo xmlns="ESRI.ArcGIS.Mapping.OfficeIntegration.PowerPointInfo">
  <Version>Version1</Version>
  <RequiresSignIn>False</RequiresSignIn>
</EsriMapsInfo>
</file>

<file path=customXml/item281.xml><?xml version="1.0" encoding="utf-8"?>
<EsriMapsInfo xmlns="ESRI.ArcGIS.Mapping.OfficeIntegration.PowerPointInfo">
  <Version>Version1</Version>
  <RequiresSignIn>False</RequiresSignIn>
</EsriMapsInfo>
</file>

<file path=customXml/item282.xml><?xml version="1.0" encoding="utf-8"?>
<EsriMapsInfo xmlns="ESRI.ArcGIS.Mapping.OfficeIntegration.PowerPointInfo">
  <Version>Version1</Version>
  <RequiresSignIn>False</RequiresSignIn>
</EsriMapsInfo>
</file>

<file path=customXml/item283.xml><?xml version="1.0" encoding="utf-8"?>
<EsriMapsInfo xmlns="ESRI.ArcGIS.Mapping.OfficeIntegration.PowerPointInfo">
  <Version>Version1</Version>
  <RequiresSignIn>False</RequiresSignIn>
</EsriMapsInfo>
</file>

<file path=customXml/item284.xml><?xml version="1.0" encoding="utf-8"?>
<EsriMapsInfo xmlns="ESRI.ArcGIS.Mapping.OfficeIntegration.PowerPointInfo">
  <Version>Version1</Version>
  <RequiresSignIn>False</RequiresSignIn>
</EsriMapsInfo>
</file>

<file path=customXml/item285.xml><?xml version="1.0" encoding="utf-8"?>
<EsriMapsInfo xmlns="ESRI.ArcGIS.Mapping.OfficeIntegration.PowerPointInfo">
  <Version>Version1</Version>
  <RequiresSignIn>False</RequiresSignIn>
</EsriMapsInfo>
</file>

<file path=customXml/item286.xml><?xml version="1.0" encoding="utf-8"?>
<EsriMapsInfo xmlns="ESRI.ArcGIS.Mapping.OfficeIntegration.PowerPointInfo">
  <Version>Version1</Version>
  <RequiresSignIn>False</RequiresSignIn>
</EsriMapsInfo>
</file>

<file path=customXml/item287.xml><?xml version="1.0" encoding="utf-8"?>
<EsriMapsInfo xmlns="ESRI.ArcGIS.Mapping.OfficeIntegration.PowerPointInfo">
  <Version>Version1</Version>
  <RequiresSignIn>False</RequiresSignIn>
</EsriMapsInfo>
</file>

<file path=customXml/item288.xml><?xml version="1.0" encoding="utf-8"?>
<EsriMapsInfo xmlns="ESRI.ArcGIS.Mapping.OfficeIntegration.PowerPointInfo">
  <Version>Version1</Version>
  <RequiresSignIn>False</RequiresSignIn>
</EsriMapsInfo>
</file>

<file path=customXml/item289.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290.xml><?xml version="1.0" encoding="utf-8"?>
<EsriMapsInfo xmlns="ESRI.ArcGIS.Mapping.OfficeIntegration.PowerPointInfo">
  <Version>Version1</Version>
  <RequiresSignIn>False</RequiresSignIn>
</EsriMapsInfo>
</file>

<file path=customXml/item291.xml><?xml version="1.0" encoding="utf-8"?>
<EsriMapsInfo xmlns="ESRI.ArcGIS.Mapping.OfficeIntegration.PowerPointInfo">
  <Version>Version1</Version>
  <RequiresSignIn>False</RequiresSignIn>
</EsriMapsInfo>
</file>

<file path=customXml/item292.xml><?xml version="1.0" encoding="utf-8"?>
<EsriMapsInfo xmlns="ESRI.ArcGIS.Mapping.OfficeIntegration.PowerPointInfo">
  <Version>Version1</Version>
  <RequiresSignIn>False</RequiresSignIn>
</EsriMapsInfo>
</file>

<file path=customXml/item293.xml><?xml version="1.0" encoding="utf-8"?>
<p:properties xmlns:p="http://schemas.microsoft.com/office/2006/metadata/properties" xmlns:xsi="http://www.w3.org/2001/XMLSchema-instance" xmlns:pc="http://schemas.microsoft.com/office/infopath/2007/PartnerControls">
  <documentManagement>
    <_Source xmlns="http://schemas.microsoft.com/sharepoint/v3/fields" xsi:nil="true"/>
    <Language xmlns="http://schemas.microsoft.com/sharepoint/v3">English</Language>
    <j747ac98061d40f0aa7bd47e1db5675d xmlns="4ffa91fb-a0ff-4ac5-b2db-65c790d184a4">
      <Terms xmlns="http://schemas.microsoft.com/office/infopath/2007/PartnerControls"/>
    </j747ac98061d40f0aa7bd47e1db5675d>
    <Records_x0020_Status xmlns="d17c29b8-c338-4f1a-9903-ba4175de0920">Pending</Records_x0020_Status>
    <External_x0020_Contributor xmlns="4ffa91fb-a0ff-4ac5-b2db-65c790d184a4" xsi:nil="true"/>
    <TaxKeywordTaxHTField xmlns="4ffa91fb-a0ff-4ac5-b2db-65c790d184a4">
      <Terms xmlns="http://schemas.microsoft.com/office/infopath/2007/PartnerControls"/>
    </TaxKeywordTaxHTField>
    <Record xmlns="4ffa91fb-a0ff-4ac5-b2db-65c790d184a4">Shared</Record>
    <Rights xmlns="4ffa91fb-a0ff-4ac5-b2db-65c790d184a4" xsi:nil="true"/>
    <Document_x0020_Creation_x0020_Date xmlns="4ffa91fb-a0ff-4ac5-b2db-65c790d184a4">2020-05-11T17:07:54+00:00</Document_x0020_Creation_x0020_Date>
    <EPA_x0020_Office xmlns="4ffa91fb-a0ff-4ac5-b2db-65c790d184a4" xsi:nil="true"/>
    <CategoryDescription xmlns="http://schemas.microsoft.com/sharepoint.v3" xsi:nil="true"/>
    <Identifier xmlns="4ffa91fb-a0ff-4ac5-b2db-65c790d184a4" xsi:nil="true"/>
    <_Coverage xmlns="http://schemas.microsoft.com/sharepoint/v3/fields" xsi:nil="true"/>
    <Creator xmlns="4ffa91fb-a0ff-4ac5-b2db-65c790d184a4">
      <UserInfo>
        <DisplayName/>
        <AccountId xsi:nil="true"/>
        <AccountType/>
      </UserInfo>
    </Creator>
    <EPA_x0020_Related_x0020_Documents xmlns="4ffa91fb-a0ff-4ac5-b2db-65c790d184a4" xsi:nil="true"/>
    <Records_x0020_Date xmlns="d17c29b8-c338-4f1a-9903-ba4175de0920" xsi:nil="true"/>
    <EPA_x0020_Contributor xmlns="4ffa91fb-a0ff-4ac5-b2db-65c790d184a4">
      <UserInfo>
        <DisplayName/>
        <AccountId xsi:nil="true"/>
        <AccountType/>
      </UserInfo>
    </EPA_x0020_Contributor>
    <TaxCatchAll xmlns="4ffa91fb-a0ff-4ac5-b2db-65c790d184a4"/>
  </documentManagement>
</p:properties>
</file>

<file path=customXml/item294.xml><?xml version="1.0" encoding="utf-8"?>
<EsriMapsInfo xmlns="ESRI.ArcGIS.Mapping.OfficeIntegration.PowerPointInfo">
  <Version>Version1</Version>
  <RequiresSignIn>False</RequiresSignIn>
</EsriMapsInfo>
</file>

<file path=customXml/item295.xml><?xml version="1.0" encoding="utf-8"?>
<EsriMapsInfo xmlns="ESRI.ArcGIS.Mapping.OfficeIntegration.PowerPointInfo">
  <Version>Version1</Version>
  <RequiresSignIn>False</RequiresSignIn>
</EsriMapsInfo>
</file>

<file path=customXml/item296.xml><?xml version="1.0" encoding="utf-8"?>
<EsriMapsInfo xmlns="ESRI.ArcGIS.Mapping.OfficeIntegration.PowerPointInfo">
  <Version>Version1</Version>
  <RequiresSignIn>False</RequiresSignIn>
</EsriMapsInfo>
</file>

<file path=customXml/item297.xml><?xml version="1.0" encoding="utf-8"?>
<EsriMapsInfo xmlns="ESRI.ArcGIS.Mapping.OfficeIntegration.PowerPointInfo">
  <Version>Version1</Version>
  <RequiresSignIn>False</RequiresSignIn>
</EsriMapsInfo>
</file>

<file path=customXml/item298.xml><?xml version="1.0" encoding="utf-8"?>
<EsriMapsInfo xmlns="ESRI.ArcGIS.Mapping.OfficeIntegration.PowerPointInfo">
  <Version>Version1</Version>
  <RequiresSignIn>False</RequiresSignIn>
</EsriMapsInfo>
</file>

<file path=customXml/item29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00.xml><?xml version="1.0" encoding="utf-8"?>
<EsriMapsInfo xmlns="ESRI.ArcGIS.Mapping.OfficeIntegration.PowerPointInfo">
  <Version>Version1</Version>
  <RequiresSignIn>False</RequiresSignIn>
</EsriMapsInfo>
</file>

<file path=customXml/item301.xml><?xml version="1.0" encoding="utf-8"?>
<EsriMapsInfo xmlns="ESRI.ArcGIS.Mapping.OfficeIntegration.PowerPointInfo">
  <Version>Version1</Version>
  <RequiresSignIn>False</RequiresSignIn>
</EsriMapsInfo>
</file>

<file path=customXml/item302.xml><?xml version="1.0" encoding="utf-8"?>
<EsriMapsInfo xmlns="ESRI.ArcGIS.Mapping.OfficeIntegration.PowerPointInfo">
  <Version>Version1</Version>
  <RequiresSignIn>False</RequiresSignIn>
</EsriMapsInfo>
</file>

<file path=customXml/item303.xml><?xml version="1.0" encoding="utf-8"?>
<EsriMapsInfo xmlns="ESRI.ArcGIS.Mapping.OfficeIntegration.PowerPointInfo">
  <Version>Version1</Version>
  <RequiresSignIn>False</RequiresSignIn>
</EsriMapsInfo>
</file>

<file path=customXml/item304.xml><?xml version="1.0" encoding="utf-8"?>
<EsriMapsInfo xmlns="ESRI.ArcGIS.Mapping.OfficeIntegration.PowerPointInfo">
  <Version>Version1</Version>
  <RequiresSignIn>False</RequiresSignIn>
</EsriMapsInfo>
</file>

<file path=customXml/item305.xml><?xml version="1.0" encoding="utf-8"?>
<EsriMapsInfo xmlns="ESRI.ArcGIS.Mapping.OfficeIntegration.PowerPointInfo">
  <Version>Version1</Version>
  <RequiresSignIn>False</RequiresSignIn>
</EsriMapsInfo>
</file>

<file path=customXml/item306.xml><?xml version="1.0" encoding="utf-8"?>
<EsriMapsInfo xmlns="ESRI.ArcGIS.Mapping.OfficeIntegration.PowerPointInfo">
  <Version>Version1</Version>
  <RequiresSignIn>False</RequiresSignIn>
</EsriMapsInfo>
</file>

<file path=customXml/item307.xml><?xml version="1.0" encoding="utf-8"?>
<EsriMapsInfo xmlns="ESRI.ArcGIS.Mapping.OfficeIntegration.PowerPointInfo">
  <Version>Version1</Version>
  <RequiresSignIn>False</RequiresSignIn>
</EsriMapsInfo>
</file>

<file path=customXml/item308.xml><?xml version="1.0" encoding="utf-8"?>
<EsriMapsInfo xmlns="ESRI.ArcGIS.Mapping.OfficeIntegration.PowerPointInfo">
  <Version>Version1</Version>
  <RequiresSignIn>False</RequiresSignIn>
</EsriMapsInfo>
</file>

<file path=customXml/item309.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10.xml><?xml version="1.0" encoding="utf-8"?>
<EsriMapsInfo xmlns="ESRI.ArcGIS.Mapping.OfficeIntegration.PowerPointInfo">
  <Version>Version1</Version>
  <RequiresSignIn>False</RequiresSignIn>
</EsriMapsInfo>
</file>

<file path=customXml/item311.xml><?xml version="1.0" encoding="utf-8"?>
<EsriMapsInfo xmlns="ESRI.ArcGIS.Mapping.OfficeIntegration.PowerPointInfo">
  <Version>Version1</Version>
  <RequiresSignIn>False</RequiresSignIn>
</EsriMapsInfo>
</file>

<file path=customXml/item312.xml><?xml version="1.0" encoding="utf-8"?>
<EsriMapsInfo xmlns="ESRI.ArcGIS.Mapping.OfficeIntegration.PowerPointInfo">
  <Version>Version1</Version>
  <RequiresSignIn>False</RequiresSignIn>
</EsriMapsInfo>
</file>

<file path=customXml/item313.xml><?xml version="1.0" encoding="utf-8"?>
<EsriMapsInfo xmlns="ESRI.ArcGIS.Mapping.OfficeIntegration.PowerPointInfo">
  <Version>Version1</Version>
  <RequiresSignIn>False</RequiresSignIn>
</EsriMapsInfo>
</file>

<file path=customXml/item314.xml><?xml version="1.0" encoding="utf-8"?>
<EsriMapsInfo xmlns="ESRI.ArcGIS.Mapping.OfficeIntegration.PowerPointInfo">
  <Version>Version1</Version>
  <RequiresSignIn>False</RequiresSignIn>
</EsriMapsInfo>
</file>

<file path=customXml/item315.xml><?xml version="1.0" encoding="utf-8"?>
<EsriMapsInfo xmlns="ESRI.ArcGIS.Mapping.OfficeIntegration.PowerPointInfo">
  <Version>Version1</Version>
  <RequiresSignIn>False</RequiresSignIn>
</EsriMapsInfo>
</file>

<file path=customXml/item316.xml><?xml version="1.0" encoding="utf-8"?>
<EsriMapsInfo xmlns="ESRI.ArcGIS.Mapping.OfficeIntegration.PowerPointInfo">
  <Version>Version1</Version>
  <RequiresSignIn>False</RequiresSignIn>
</EsriMapsInfo>
</file>

<file path=customXml/item317.xml><?xml version="1.0" encoding="utf-8"?>
<EsriMapsInfo xmlns="ESRI.ArcGIS.Mapping.OfficeIntegration.PowerPointInfo">
  <Version>Version1</Version>
  <RequiresSignIn>False</RequiresSignIn>
</EsriMapsInfo>
</file>

<file path=customXml/item318.xml><?xml version="1.0" encoding="utf-8"?>
<EsriMapsInfo xmlns="ESRI.ArcGIS.Mapping.OfficeIntegration.PowerPointInfo">
  <Version>Version1</Version>
  <RequiresSignIn>False</RequiresSignIn>
</EsriMapsInfo>
</file>

<file path=customXml/item319.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20.xml><?xml version="1.0" encoding="utf-8"?>
<EsriMapsInfo xmlns="ESRI.ArcGIS.Mapping.OfficeIntegration.PowerPointInfo">
  <Version>Version1</Version>
  <RequiresSignIn>False</RequiresSignIn>
</EsriMapsInfo>
</file>

<file path=customXml/item321.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36.xml><?xml version="1.0" encoding="utf-8"?>
<EsriMapsInfo xmlns="ESRI.ArcGIS.Mapping.OfficeIntegration.PowerPointInfo">
  <Version>Version1</Version>
  <RequiresSignIn>False</RequiresSignIn>
</EsriMapsInfo>
</file>

<file path=customXml/item37.xml><?xml version="1.0" encoding="utf-8"?>
<EsriMapsInfo xmlns="ESRI.ArcGIS.Mapping.OfficeIntegration.PowerPointInfo">
  <Version>Version1</Version>
  <RequiresSignIn>False</RequiresSignIn>
</EsriMapsInfo>
</file>

<file path=customXml/item38.xml><?xml version="1.0" encoding="utf-8"?>
<EsriMapsInfo xmlns="ESRI.ArcGIS.Mapping.OfficeIntegration.PowerPointInfo">
  <Version>Version1</Version>
  <RequiresSignIn>False</RequiresSignIn>
</EsriMapsInfo>
</file>

<file path=customXml/item39.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40.xml><?xml version="1.0" encoding="utf-8"?>
<EsriMapsInfo xmlns="ESRI.ArcGIS.Mapping.OfficeIntegration.PowerPointInfo">
  <Version>Version1</Version>
  <RequiresSignIn>False</RequiresSignIn>
</EsriMapsInfo>
</file>

<file path=customXml/item41.xml><?xml version="1.0" encoding="utf-8"?>
<EsriMapsInfo xmlns="ESRI.ArcGIS.Mapping.OfficeIntegration.PowerPointInfo">
  <Version>Version1</Version>
  <RequiresSignIn>False</RequiresSignIn>
</EsriMapsInfo>
</file>

<file path=customXml/item42.xml><?xml version="1.0" encoding="utf-8"?>
<EsriMapsInfo xmlns="ESRI.ArcGIS.Mapping.OfficeIntegration.PowerPointInfo">
  <Version>Version1</Version>
  <RequiresSignIn>False</RequiresSignIn>
</EsriMapsInfo>
</file>

<file path=customXml/item43.xml><?xml version="1.0" encoding="utf-8"?>
<EsriMapsInfo xmlns="ESRI.ArcGIS.Mapping.OfficeIntegration.PowerPointInfo">
  <Version>Version1</Version>
  <RequiresSignIn>False</RequiresSignIn>
</EsriMapsInfo>
</file>

<file path=customXml/item44.xml><?xml version="1.0" encoding="utf-8"?>
<EsriMapsInfo xmlns="ESRI.ArcGIS.Mapping.OfficeIntegration.PowerPointInfo">
  <Version>Version1</Version>
  <RequiresSignIn>False</RequiresSignIn>
</EsriMapsInfo>
</file>

<file path=customXml/item45.xml><?xml version="1.0" encoding="utf-8"?>
<EsriMapsInfo xmlns="ESRI.ArcGIS.Mapping.OfficeIntegration.PowerPointInfo">
  <Version>Version1</Version>
  <RequiresSignIn>False</RequiresSignIn>
</EsriMapsInfo>
</file>

<file path=customXml/item46.xml><?xml version="1.0" encoding="utf-8"?>
<EsriMapsInfo xmlns="ESRI.ArcGIS.Mapping.OfficeIntegration.PowerPointInfo">
  <Version>Version1</Version>
  <RequiresSignIn>False</RequiresSignIn>
</EsriMapsInfo>
</file>

<file path=customXml/item47.xml><?xml version="1.0" encoding="utf-8"?>
<EsriMapsInfo xmlns="ESRI.ArcGIS.Mapping.OfficeIntegration.PowerPointInfo">
  <Version>Version1</Version>
  <RequiresSignIn>False</RequiresSignIn>
</EsriMapsInfo>
</file>

<file path=customXml/item48.xml><?xml version="1.0" encoding="utf-8"?>
<EsriMapsInfo xmlns="ESRI.ArcGIS.Mapping.OfficeIntegration.PowerPointInfo">
  <Version>Version1</Version>
  <RequiresSignIn>False</RequiresSignIn>
</EsriMapsInfo>
</file>

<file path=customXml/item49.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50.xml><?xml version="1.0" encoding="utf-8"?>
<EsriMapsInfo xmlns="ESRI.ArcGIS.Mapping.OfficeIntegration.PowerPointInfo">
  <Version>Version1</Version>
  <RequiresSignIn>False</RequiresSignIn>
</EsriMapsInfo>
</file>

<file path=customXml/item51.xml><?xml version="1.0" encoding="utf-8"?>
<EsriMapsInfo xmlns="ESRI.ArcGIS.Mapping.OfficeIntegration.PowerPointInfo">
  <Version>Version1</Version>
  <RequiresSignIn>False</RequiresSignIn>
</EsriMapsInfo>
</file>

<file path=customXml/item52.xml><?xml version="1.0" encoding="utf-8"?>
<EsriMapsInfo xmlns="ESRI.ArcGIS.Mapping.OfficeIntegration.PowerPointInfo">
  <Version>Version1</Version>
  <RequiresSignIn>False</RequiresSignIn>
</EsriMapsInfo>
</file>

<file path=customXml/item53.xml><?xml version="1.0" encoding="utf-8"?>
<EsriMapsInfo xmlns="ESRI.ArcGIS.Mapping.OfficeIntegration.PowerPointInfo">
  <Version>Version1</Version>
  <RequiresSignIn>False</RequiresSignIn>
</EsriMapsInfo>
</file>

<file path=customXml/item54.xml><?xml version="1.0" encoding="utf-8"?>
<EsriMapsInfo xmlns="ESRI.ArcGIS.Mapping.OfficeIntegration.PowerPointInfo">
  <Version>Version1</Version>
  <RequiresSignIn>False</RequiresSignIn>
</EsriMapsInfo>
</file>

<file path=customXml/item55.xml><?xml version="1.0" encoding="utf-8"?>
<EsriMapsInfo xmlns="ESRI.ArcGIS.Mapping.OfficeIntegration.PowerPointInfo">
  <Version>Version1</Version>
  <RequiresSignIn>False</RequiresSignIn>
</EsriMapsInfo>
</file>

<file path=customXml/item56.xml><?xml version="1.0" encoding="utf-8"?>
<EsriMapsInfo xmlns="ESRI.ArcGIS.Mapping.OfficeIntegration.PowerPointInfo">
  <Version>Version1</Version>
  <RequiresSignIn>False</RequiresSignIn>
</EsriMapsInfo>
</file>

<file path=customXml/item57.xml><?xml version="1.0" encoding="utf-8"?>
<EsriMapsInfo xmlns="ESRI.ArcGIS.Mapping.OfficeIntegration.PowerPointInfo">
  <Version>Version1</Version>
  <RequiresSignIn>False</RequiresSignIn>
</EsriMapsInfo>
</file>

<file path=customXml/item58.xml><?xml version="1.0" encoding="utf-8"?>
<EsriMapsInfo xmlns="ESRI.ArcGIS.Mapping.OfficeIntegration.PowerPointInfo">
  <Version>Version1</Version>
  <RequiresSignIn>False</RequiresSignIn>
</EsriMapsInfo>
</file>

<file path=customXml/item59.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60.xml><?xml version="1.0" encoding="utf-8"?>
<EsriMapsInfo xmlns="ESRI.ArcGIS.Mapping.OfficeIntegration.PowerPointInfo">
  <Version>Version1</Version>
  <RequiresSignIn>False</RequiresSignIn>
</EsriMapsInfo>
</file>

<file path=customXml/item61.xml><?xml version="1.0" encoding="utf-8"?>
<EsriMapsInfo xmlns="ESRI.ArcGIS.Mapping.OfficeIntegration.PowerPointInfo">
  <Version>Version1</Version>
  <RequiresSignIn>False</RequiresSignIn>
</EsriMapsInfo>
</file>

<file path=customXml/item62.xml><?xml version="1.0" encoding="utf-8"?>
<EsriMapsInfo xmlns="ESRI.ArcGIS.Mapping.OfficeIntegration.PowerPointInfo">
  <Version>Version1</Version>
  <RequiresSignIn>False</RequiresSignIn>
</EsriMapsInfo>
</file>

<file path=customXml/item63.xml><?xml version="1.0" encoding="utf-8"?>
<EsriMapsInfo xmlns="ESRI.ArcGIS.Mapping.OfficeIntegration.PowerPointInfo">
  <Version>Version1</Version>
  <RequiresSignIn>False</RequiresSignIn>
</EsriMapsInfo>
</file>

<file path=customXml/item64.xml><?xml version="1.0" encoding="utf-8"?>
<EsriMapsInfo xmlns="ESRI.ArcGIS.Mapping.OfficeIntegration.PowerPointInfo">
  <Version>Version1</Version>
  <RequiresSignIn>False</RequiresSignIn>
</EsriMapsInfo>
</file>

<file path=customXml/item65.xml><?xml version="1.0" encoding="utf-8"?>
<EsriMapsInfo xmlns="ESRI.ArcGIS.Mapping.OfficeIntegration.PowerPointInfo">
  <Version>Version1</Version>
  <RequiresSignIn>False</RequiresSignIn>
</EsriMapsInfo>
</file>

<file path=customXml/item66.xml><?xml version="1.0" encoding="utf-8"?>
<EsriMapsInfo xmlns="ESRI.ArcGIS.Mapping.OfficeIntegration.PowerPointInfo">
  <Version>Version1</Version>
  <RequiresSignIn>False</RequiresSignIn>
</EsriMapsInfo>
</file>

<file path=customXml/item67.xml><?xml version="1.0" encoding="utf-8"?>
<EsriMapsInfo xmlns="ESRI.ArcGIS.Mapping.OfficeIntegration.PowerPointInfo">
  <Version>Version1</Version>
  <RequiresSignIn>False</RequiresSignIn>
</EsriMapsInfo>
</file>

<file path=customXml/item68.xml><?xml version="1.0" encoding="utf-8"?>
<EsriMapsInfo xmlns="ESRI.ArcGIS.Mapping.OfficeIntegration.PowerPointInfo">
  <Version>Version1</Version>
  <RequiresSignIn>False</RequiresSignIn>
</EsriMapsInfo>
</file>

<file path=customXml/item69.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70.xml><?xml version="1.0" encoding="utf-8"?>
<EsriMapsInfo xmlns="ESRI.ArcGIS.Mapping.OfficeIntegration.PowerPointInfo">
  <Version>Version1</Version>
  <RequiresSignIn>False</RequiresSignIn>
</EsriMapsInfo>
</file>

<file path=customXml/item71.xml><?xml version="1.0" encoding="utf-8"?>
<EsriMapsInfo xmlns="ESRI.ArcGIS.Mapping.OfficeIntegration.PowerPointInfo">
  <Version>Version1</Version>
  <RequiresSignIn>False</RequiresSignIn>
</EsriMapsInfo>
</file>

<file path=customXml/item72.xml><?xml version="1.0" encoding="utf-8"?>
<EsriMapsInfo xmlns="ESRI.ArcGIS.Mapping.OfficeIntegration.PowerPointInfo">
  <Version>Version1</Version>
  <RequiresSignIn>False</RequiresSignIn>
</EsriMapsInfo>
</file>

<file path=customXml/item73.xml><?xml version="1.0" encoding="utf-8"?>
<EsriMapsInfo xmlns="ESRI.ArcGIS.Mapping.OfficeIntegration.PowerPointInfo">
  <Version>Version1</Version>
  <RequiresSignIn>False</RequiresSignIn>
</EsriMapsInfo>
</file>

<file path=customXml/item74.xml><?xml version="1.0" encoding="utf-8"?>
<EsriMapsInfo xmlns="ESRI.ArcGIS.Mapping.OfficeIntegration.PowerPointInfo">
  <Version>Version1</Version>
  <RequiresSignIn>False</RequiresSignIn>
</EsriMapsInfo>
</file>

<file path=customXml/item75.xml><?xml version="1.0" encoding="utf-8"?>
<EsriMapsInfo xmlns="ESRI.ArcGIS.Mapping.OfficeIntegration.PowerPointInfo">
  <Version>Version1</Version>
  <RequiresSignIn>False</RequiresSignIn>
</EsriMapsInfo>
</file>

<file path=customXml/item76.xml><?xml version="1.0" encoding="utf-8"?>
<EsriMapsInfo xmlns="ESRI.ArcGIS.Mapping.OfficeIntegration.PowerPointInfo">
  <Version>Version1</Version>
  <RequiresSignIn>False</RequiresSignIn>
</EsriMapsInfo>
</file>

<file path=customXml/item77.xml><?xml version="1.0" encoding="utf-8"?>
<EsriMapsInfo xmlns="ESRI.ArcGIS.Mapping.OfficeIntegration.PowerPointInfo">
  <Version>Version1</Version>
  <RequiresSignIn>False</RequiresSignIn>
</EsriMapsInfo>
</file>

<file path=customXml/item78.xml><?xml version="1.0" encoding="utf-8"?>
<EsriMapsInfo xmlns="ESRI.ArcGIS.Mapping.OfficeIntegration.PowerPointInfo">
  <Version>Version1</Version>
  <RequiresSignIn>False</RequiresSignIn>
</EsriMapsInfo>
</file>

<file path=customXml/item79.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80.xml><?xml version="1.0" encoding="utf-8"?>
<EsriMapsInfo xmlns="ESRI.ArcGIS.Mapping.OfficeIntegration.PowerPointInfo">
  <Version>Version1</Version>
  <RequiresSignIn>False</RequiresSignIn>
</EsriMapsInfo>
</file>

<file path=customXml/item81.xml><?xml version="1.0" encoding="utf-8"?>
<EsriMapsInfo xmlns="ESRI.ArcGIS.Mapping.OfficeIntegration.PowerPointInfo">
  <Version>Version1</Version>
  <RequiresSignIn>False</RequiresSignIn>
</EsriMapsInfo>
</file>

<file path=customXml/item82.xml><?xml version="1.0" encoding="utf-8"?>
<EsriMapsInfo xmlns="ESRI.ArcGIS.Mapping.OfficeIntegration.PowerPointInfo">
  <Version>Version1</Version>
  <RequiresSignIn>False</RequiresSignIn>
</EsriMapsInfo>
</file>

<file path=customXml/item83.xml><?xml version="1.0" encoding="utf-8"?>
<EsriMapsInfo xmlns="ESRI.ArcGIS.Mapping.OfficeIntegration.PowerPointInfo">
  <Version>Version1</Version>
  <RequiresSignIn>False</RequiresSignIn>
</EsriMapsInfo>
</file>

<file path=customXml/item84.xml><?xml version="1.0" encoding="utf-8"?>
<EsriMapsInfo xmlns="ESRI.ArcGIS.Mapping.OfficeIntegration.PowerPointInfo">
  <Version>Version1</Version>
  <RequiresSignIn>False</RequiresSignIn>
</EsriMapsInfo>
</file>

<file path=customXml/item85.xml><?xml version="1.0" encoding="utf-8"?>
<EsriMapsInfo xmlns="ESRI.ArcGIS.Mapping.OfficeIntegration.PowerPointInfo">
  <Version>Version1</Version>
  <RequiresSignIn>False</RequiresSignIn>
</EsriMapsInfo>
</file>

<file path=customXml/item86.xml><?xml version="1.0" encoding="utf-8"?>
<EsriMapsInfo xmlns="ESRI.ArcGIS.Mapping.OfficeIntegration.PowerPointInfo">
  <Version>Version1</Version>
  <RequiresSignIn>False</RequiresSignIn>
</EsriMapsInfo>
</file>

<file path=customXml/item87.xml><?xml version="1.0" encoding="utf-8"?>
<EsriMapsInfo xmlns="ESRI.ArcGIS.Mapping.OfficeIntegration.PowerPointInfo">
  <Version>Version1</Version>
  <RequiresSignIn>False</RequiresSignIn>
</EsriMapsInfo>
</file>

<file path=customXml/item88.xml><?xml version="1.0" encoding="utf-8"?>
<EsriMapsInfo xmlns="ESRI.ArcGIS.Mapping.OfficeIntegration.PowerPointInfo">
  <Version>Version1</Version>
  <RequiresSignIn>False</RequiresSignIn>
</EsriMapsInfo>
</file>

<file path=customXml/item89.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90.xml><?xml version="1.0" encoding="utf-8"?>
<EsriMapsInfo xmlns="ESRI.ArcGIS.Mapping.OfficeIntegration.PowerPointInfo">
  <Version>Version1</Version>
  <RequiresSignIn>False</RequiresSignIn>
</EsriMapsInfo>
</file>

<file path=customXml/item91.xml><?xml version="1.0" encoding="utf-8"?>
<EsriMapsInfo xmlns="ESRI.ArcGIS.Mapping.OfficeIntegration.PowerPointInfo">
  <Version>Version1</Version>
  <RequiresSignIn>False</RequiresSignIn>
</EsriMapsInfo>
</file>

<file path=customXml/item92.xml><?xml version="1.0" encoding="utf-8"?>
<EsriMapsInfo xmlns="ESRI.ArcGIS.Mapping.OfficeIntegration.PowerPointInfo">
  <Version>Version1</Version>
  <RequiresSignIn>False</RequiresSignIn>
</EsriMapsInfo>
</file>

<file path=customXml/item93.xml><?xml version="1.0" encoding="utf-8"?>
<EsriMapsInfo xmlns="ESRI.ArcGIS.Mapping.OfficeIntegration.PowerPointInfo">
  <Version>Version1</Version>
  <RequiresSignIn>False</RequiresSignIn>
</EsriMapsInfo>
</file>

<file path=customXml/item94.xml><?xml version="1.0" encoding="utf-8"?>
<EsriMapsInfo xmlns="ESRI.ArcGIS.Mapping.OfficeIntegration.PowerPointInfo">
  <Version>Version1</Version>
  <RequiresSignIn>False</RequiresSignIn>
</EsriMapsInfo>
</file>

<file path=customXml/item95.xml><?xml version="1.0" encoding="utf-8"?>
<EsriMapsInfo xmlns="ESRI.ArcGIS.Mapping.OfficeIntegration.PowerPointInfo">
  <Version>Version1</Version>
  <RequiresSignIn>False</RequiresSignIn>
</EsriMapsInfo>
</file>

<file path=customXml/item96.xml><?xml version="1.0" encoding="utf-8"?>
<EsriMapsInfo xmlns="ESRI.ArcGIS.Mapping.OfficeIntegration.PowerPointInfo">
  <Version>Version1</Version>
  <RequiresSignIn>False</RequiresSignIn>
</EsriMapsInfo>
</file>

<file path=customXml/item97.xml><?xml version="1.0" encoding="utf-8"?>
<EsriMapsInfo xmlns="ESRI.ArcGIS.Mapping.OfficeIntegration.PowerPointInfo">
  <Version>Version1</Version>
  <RequiresSignIn>False</RequiresSignIn>
</EsriMapsInfo>
</file>

<file path=customXml/item98.xml><?xml version="1.0" encoding="utf-8"?>
<EsriMapsInfo xmlns="ESRI.ArcGIS.Mapping.OfficeIntegration.PowerPointInfo">
  <Version>Version1</Version>
  <RequiresSignIn>False</RequiresSignIn>
</EsriMapsInfo>
</file>

<file path=customXml/item9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A523643-047F-4E45-B209-C9D9FE42F031}">
  <ds:schemaRefs>
    <ds:schemaRef ds:uri="ESRI.ArcGIS.Mapping.OfficeIntegration.PowerPointInfo"/>
  </ds:schemaRefs>
</ds:datastoreItem>
</file>

<file path=customXml/itemProps10.xml><?xml version="1.0" encoding="utf-8"?>
<ds:datastoreItem xmlns:ds="http://schemas.openxmlformats.org/officeDocument/2006/customXml" ds:itemID="{48A3A077-6B45-436A-85D1-4EE94CB60A1A}">
  <ds:schemaRefs>
    <ds:schemaRef ds:uri="ESRI.ArcGIS.Mapping.OfficeIntegration.PowerPointInfo"/>
  </ds:schemaRefs>
</ds:datastoreItem>
</file>

<file path=customXml/itemProps100.xml><?xml version="1.0" encoding="utf-8"?>
<ds:datastoreItem xmlns:ds="http://schemas.openxmlformats.org/officeDocument/2006/customXml" ds:itemID="{52DAA80A-0A77-4591-9CE1-A3FB0709282F}">
  <ds:schemaRefs>
    <ds:schemaRef ds:uri="ESRI.ArcGIS.Mapping.OfficeIntegration.PowerPointInfo"/>
  </ds:schemaRefs>
</ds:datastoreItem>
</file>

<file path=customXml/itemProps101.xml><?xml version="1.0" encoding="utf-8"?>
<ds:datastoreItem xmlns:ds="http://schemas.openxmlformats.org/officeDocument/2006/customXml" ds:itemID="{A9709056-06F1-4087-8702-1C958437B742}">
  <ds:schemaRefs>
    <ds:schemaRef ds:uri="ESRI.ArcGIS.Mapping.OfficeIntegration.PowerPointInfo"/>
  </ds:schemaRefs>
</ds:datastoreItem>
</file>

<file path=customXml/itemProps102.xml><?xml version="1.0" encoding="utf-8"?>
<ds:datastoreItem xmlns:ds="http://schemas.openxmlformats.org/officeDocument/2006/customXml" ds:itemID="{38B92FC1-568A-4394-BCF2-133CE9E220DA}">
  <ds:schemaRefs>
    <ds:schemaRef ds:uri="39a7a613-82bb-4ace-baba-a47932827217"/>
    <ds:schemaRef ds:uri="4ffa91fb-a0ff-4ac5-b2db-65c790d184a4"/>
    <ds:schemaRef ds:uri="d17c29b8-c338-4f1a-9903-ba4175de09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microsoft.com/sharepoint/v3"/>
    <ds:schemaRef ds:uri="http://schemas.microsoft.com/sharepoint/v3/fields"/>
    <ds:schemaRef ds:uri="http://schemas.openxmlformats.org/package/2006/metadata/core-properties"/>
    <ds:schemaRef ds:uri="http://www.w3.org/2001/XMLSchema"/>
  </ds:schemaRefs>
</ds:datastoreItem>
</file>

<file path=customXml/itemProps103.xml><?xml version="1.0" encoding="utf-8"?>
<ds:datastoreItem xmlns:ds="http://schemas.openxmlformats.org/officeDocument/2006/customXml" ds:itemID="{892CACB3-CC62-4854-AA86-86AD5F3F02C2}">
  <ds:schemaRefs>
    <ds:schemaRef ds:uri="ESRI.ArcGIS.Mapping.OfficeIntegration.PowerPointInfo"/>
  </ds:schemaRefs>
</ds:datastoreItem>
</file>

<file path=customXml/itemProps104.xml><?xml version="1.0" encoding="utf-8"?>
<ds:datastoreItem xmlns:ds="http://schemas.openxmlformats.org/officeDocument/2006/customXml" ds:itemID="{7AC78468-D8A1-449F-9FEB-00A827379A8E}">
  <ds:schemaRefs>
    <ds:schemaRef ds:uri="ESRI.ArcGIS.Mapping.OfficeIntegration.PowerPointInfo"/>
  </ds:schemaRefs>
</ds:datastoreItem>
</file>

<file path=customXml/itemProps105.xml><?xml version="1.0" encoding="utf-8"?>
<ds:datastoreItem xmlns:ds="http://schemas.openxmlformats.org/officeDocument/2006/customXml" ds:itemID="{53513147-F4C0-414F-8B1E-5FC6CAE86C1C}">
  <ds:schemaRefs>
    <ds:schemaRef ds:uri="ESRI.ArcGIS.Mapping.OfficeIntegration.PowerPointInfo"/>
  </ds:schemaRefs>
</ds:datastoreItem>
</file>

<file path=customXml/itemProps106.xml><?xml version="1.0" encoding="utf-8"?>
<ds:datastoreItem xmlns:ds="http://schemas.openxmlformats.org/officeDocument/2006/customXml" ds:itemID="{2BC4E7CC-37E3-488E-9407-98D796E475AC}">
  <ds:schemaRefs>
    <ds:schemaRef ds:uri="ESRI.ArcGIS.Mapping.OfficeIntegration.PowerPointInfo"/>
  </ds:schemaRefs>
</ds:datastoreItem>
</file>

<file path=customXml/itemProps107.xml><?xml version="1.0" encoding="utf-8"?>
<ds:datastoreItem xmlns:ds="http://schemas.openxmlformats.org/officeDocument/2006/customXml" ds:itemID="{B1E0835B-DE70-4320-A233-794F1F0EC94A}">
  <ds:schemaRefs>
    <ds:schemaRef ds:uri="ESRI.ArcGIS.Mapping.OfficeIntegration.PowerPointInfo"/>
  </ds:schemaRefs>
</ds:datastoreItem>
</file>

<file path=customXml/itemProps108.xml><?xml version="1.0" encoding="utf-8"?>
<ds:datastoreItem xmlns:ds="http://schemas.openxmlformats.org/officeDocument/2006/customXml" ds:itemID="{3A41F633-3065-4915-9A81-4A8AF7BDFB00}">
  <ds:schemaRefs>
    <ds:schemaRef ds:uri="ESRI.ArcGIS.Mapping.OfficeIntegration.PowerPointInfo"/>
  </ds:schemaRefs>
</ds:datastoreItem>
</file>

<file path=customXml/itemProps109.xml><?xml version="1.0" encoding="utf-8"?>
<ds:datastoreItem xmlns:ds="http://schemas.openxmlformats.org/officeDocument/2006/customXml" ds:itemID="{E7ECCD90-A950-4C9D-A59D-A88FB92407D1}">
  <ds:schemaRefs>
    <ds:schemaRef ds:uri="ESRI.ArcGIS.Mapping.OfficeIntegration.PowerPointInfo"/>
  </ds:schemaRefs>
</ds:datastoreItem>
</file>

<file path=customXml/itemProps11.xml><?xml version="1.0" encoding="utf-8"?>
<ds:datastoreItem xmlns:ds="http://schemas.openxmlformats.org/officeDocument/2006/customXml" ds:itemID="{9753133A-9A77-478D-A728-5F19A7EDB9E8}">
  <ds:schemaRefs>
    <ds:schemaRef ds:uri="ESRI.ArcGIS.Mapping.OfficeIntegration.PowerPointInfo"/>
  </ds:schemaRefs>
</ds:datastoreItem>
</file>

<file path=customXml/itemProps110.xml><?xml version="1.0" encoding="utf-8"?>
<ds:datastoreItem xmlns:ds="http://schemas.openxmlformats.org/officeDocument/2006/customXml" ds:itemID="{ECD1AFEE-4361-4DE5-974C-03B2A9F4F861}">
  <ds:schemaRefs>
    <ds:schemaRef ds:uri="ESRI.ArcGIS.Mapping.OfficeIntegration.PowerPointInfo"/>
  </ds:schemaRefs>
</ds:datastoreItem>
</file>

<file path=customXml/itemProps111.xml><?xml version="1.0" encoding="utf-8"?>
<ds:datastoreItem xmlns:ds="http://schemas.openxmlformats.org/officeDocument/2006/customXml" ds:itemID="{287E4469-E27B-44B0-B318-797A781C6787}">
  <ds:schemaRefs>
    <ds:schemaRef ds:uri="ESRI.ArcGIS.Mapping.OfficeIntegration.PowerPointInfo"/>
  </ds:schemaRefs>
</ds:datastoreItem>
</file>

<file path=customXml/itemProps112.xml><?xml version="1.0" encoding="utf-8"?>
<ds:datastoreItem xmlns:ds="http://schemas.openxmlformats.org/officeDocument/2006/customXml" ds:itemID="{9DE2EDDD-FEC2-4330-9959-5145086F3D1A}">
  <ds:schemaRefs>
    <ds:schemaRef ds:uri="ESRI.ArcGIS.Mapping.OfficeIntegration.PowerPointInfo"/>
  </ds:schemaRefs>
</ds:datastoreItem>
</file>

<file path=customXml/itemProps113.xml><?xml version="1.0" encoding="utf-8"?>
<ds:datastoreItem xmlns:ds="http://schemas.openxmlformats.org/officeDocument/2006/customXml" ds:itemID="{85782D47-0868-46B2-AC31-624452B01A15}">
  <ds:schemaRefs>
    <ds:schemaRef ds:uri="ESRI.ArcGIS.Mapping.OfficeIntegration.PowerPointInfo"/>
  </ds:schemaRefs>
</ds:datastoreItem>
</file>

<file path=customXml/itemProps114.xml><?xml version="1.0" encoding="utf-8"?>
<ds:datastoreItem xmlns:ds="http://schemas.openxmlformats.org/officeDocument/2006/customXml" ds:itemID="{69664CBD-B5C1-4260-85D1-59AACEB8DE6D}">
  <ds:schemaRefs>
    <ds:schemaRef ds:uri="ESRI.ArcGIS.Mapping.OfficeIntegration.PowerPointInfo"/>
  </ds:schemaRefs>
</ds:datastoreItem>
</file>

<file path=customXml/itemProps115.xml><?xml version="1.0" encoding="utf-8"?>
<ds:datastoreItem xmlns:ds="http://schemas.openxmlformats.org/officeDocument/2006/customXml" ds:itemID="{836354E9-CE63-47A9-ACB7-03DC4A43D716}">
  <ds:schemaRefs>
    <ds:schemaRef ds:uri="ESRI.ArcGIS.Mapping.OfficeIntegration.PowerPointInfo"/>
  </ds:schemaRefs>
</ds:datastoreItem>
</file>

<file path=customXml/itemProps116.xml><?xml version="1.0" encoding="utf-8"?>
<ds:datastoreItem xmlns:ds="http://schemas.openxmlformats.org/officeDocument/2006/customXml" ds:itemID="{0C5BF37B-94B9-4FFC-9A7E-6790DE2A79E5}">
  <ds:schemaRefs>
    <ds:schemaRef ds:uri="ESRI.ArcGIS.Mapping.OfficeIntegration.PowerPointInfo"/>
  </ds:schemaRefs>
</ds:datastoreItem>
</file>

<file path=customXml/itemProps117.xml><?xml version="1.0" encoding="utf-8"?>
<ds:datastoreItem xmlns:ds="http://schemas.openxmlformats.org/officeDocument/2006/customXml" ds:itemID="{BD58A124-D245-47E4-A073-D1BBA53D89E2}">
  <ds:schemaRefs>
    <ds:schemaRef ds:uri="ESRI.ArcGIS.Mapping.OfficeIntegration.PowerPointInfo"/>
  </ds:schemaRefs>
</ds:datastoreItem>
</file>

<file path=customXml/itemProps118.xml><?xml version="1.0" encoding="utf-8"?>
<ds:datastoreItem xmlns:ds="http://schemas.openxmlformats.org/officeDocument/2006/customXml" ds:itemID="{5E92B6AD-C888-4BD9-AAF4-CDDDF14AD254}">
  <ds:schemaRefs>
    <ds:schemaRef ds:uri="ESRI.ArcGIS.Mapping.OfficeIntegration.PowerPointInfo"/>
  </ds:schemaRefs>
</ds:datastoreItem>
</file>

<file path=customXml/itemProps119.xml><?xml version="1.0" encoding="utf-8"?>
<ds:datastoreItem xmlns:ds="http://schemas.openxmlformats.org/officeDocument/2006/customXml" ds:itemID="{10F82C4B-F77C-42AB-9F5A-7697F0ACD612}">
  <ds:schemaRefs>
    <ds:schemaRef ds:uri="ESRI.ArcGIS.Mapping.OfficeIntegration.PowerPointInfo"/>
  </ds:schemaRefs>
</ds:datastoreItem>
</file>

<file path=customXml/itemProps12.xml><?xml version="1.0" encoding="utf-8"?>
<ds:datastoreItem xmlns:ds="http://schemas.openxmlformats.org/officeDocument/2006/customXml" ds:itemID="{B53AD986-F190-4C26-A140-0B3165E07F59}">
  <ds:schemaRefs>
    <ds:schemaRef ds:uri="ESRI.ArcGIS.Mapping.OfficeIntegration.PowerPointInfo"/>
  </ds:schemaRefs>
</ds:datastoreItem>
</file>

<file path=customXml/itemProps120.xml><?xml version="1.0" encoding="utf-8"?>
<ds:datastoreItem xmlns:ds="http://schemas.openxmlformats.org/officeDocument/2006/customXml" ds:itemID="{CFC154D4-47F8-4AE9-8871-9E855E1513EE}">
  <ds:schemaRefs>
    <ds:schemaRef ds:uri="ESRI.ArcGIS.Mapping.OfficeIntegration.PowerPointInfo"/>
  </ds:schemaRefs>
</ds:datastoreItem>
</file>

<file path=customXml/itemProps121.xml><?xml version="1.0" encoding="utf-8"?>
<ds:datastoreItem xmlns:ds="http://schemas.openxmlformats.org/officeDocument/2006/customXml" ds:itemID="{8EDAFC88-FD6A-4527-8FD7-246638022639}">
  <ds:schemaRefs>
    <ds:schemaRef ds:uri="ESRI.ArcGIS.Mapping.OfficeIntegration.PowerPointInfo"/>
  </ds:schemaRefs>
</ds:datastoreItem>
</file>

<file path=customXml/itemProps122.xml><?xml version="1.0" encoding="utf-8"?>
<ds:datastoreItem xmlns:ds="http://schemas.openxmlformats.org/officeDocument/2006/customXml" ds:itemID="{D28ED50B-AA81-402D-975E-85B56B93EFD7}">
  <ds:schemaRefs>
    <ds:schemaRef ds:uri="ESRI.ArcGIS.Mapping.OfficeIntegration.PowerPointInfo"/>
  </ds:schemaRefs>
</ds:datastoreItem>
</file>

<file path=customXml/itemProps123.xml><?xml version="1.0" encoding="utf-8"?>
<ds:datastoreItem xmlns:ds="http://schemas.openxmlformats.org/officeDocument/2006/customXml" ds:itemID="{FEDAA1C8-64F9-480D-9A04-6653068DA48E}">
  <ds:schemaRefs>
    <ds:schemaRef ds:uri="ESRI.ArcGIS.Mapping.OfficeIntegration.PowerPointInfo"/>
  </ds:schemaRefs>
</ds:datastoreItem>
</file>

<file path=customXml/itemProps124.xml><?xml version="1.0" encoding="utf-8"?>
<ds:datastoreItem xmlns:ds="http://schemas.openxmlformats.org/officeDocument/2006/customXml" ds:itemID="{7F04F42D-27CF-4BCC-8A42-AFF2E0BE840D}">
  <ds:schemaRefs>
    <ds:schemaRef ds:uri="ESRI.ArcGIS.Mapping.OfficeIntegration.PowerPointInfo"/>
  </ds:schemaRefs>
</ds:datastoreItem>
</file>

<file path=customXml/itemProps125.xml><?xml version="1.0" encoding="utf-8"?>
<ds:datastoreItem xmlns:ds="http://schemas.openxmlformats.org/officeDocument/2006/customXml" ds:itemID="{72523C63-9341-4694-A342-937CA4D77DE4}">
  <ds:schemaRefs>
    <ds:schemaRef ds:uri="ESRI.ArcGIS.Mapping.OfficeIntegration.PowerPointInfo"/>
  </ds:schemaRefs>
</ds:datastoreItem>
</file>

<file path=customXml/itemProps126.xml><?xml version="1.0" encoding="utf-8"?>
<ds:datastoreItem xmlns:ds="http://schemas.openxmlformats.org/officeDocument/2006/customXml" ds:itemID="{F44B0CA4-82A4-4964-B9E7-7F186A332B08}">
  <ds:schemaRefs>
    <ds:schemaRef ds:uri="ESRI.ArcGIS.Mapping.OfficeIntegration.PowerPointInfo"/>
  </ds:schemaRefs>
</ds:datastoreItem>
</file>

<file path=customXml/itemProps127.xml><?xml version="1.0" encoding="utf-8"?>
<ds:datastoreItem xmlns:ds="http://schemas.openxmlformats.org/officeDocument/2006/customXml" ds:itemID="{CCB07AF7-CF7A-48E1-BC5A-09149F9AB0F5}">
  <ds:schemaRefs>
    <ds:schemaRef ds:uri="ESRI.ArcGIS.Mapping.OfficeIntegration.PowerPointInfo"/>
  </ds:schemaRefs>
</ds:datastoreItem>
</file>

<file path=customXml/itemProps128.xml><?xml version="1.0" encoding="utf-8"?>
<ds:datastoreItem xmlns:ds="http://schemas.openxmlformats.org/officeDocument/2006/customXml" ds:itemID="{2967873F-2B05-4289-BF64-9180D6F2BECD}">
  <ds:schemaRefs>
    <ds:schemaRef ds:uri="ESRI.ArcGIS.Mapping.OfficeIntegration.PowerPointInfo"/>
  </ds:schemaRefs>
</ds:datastoreItem>
</file>

<file path=customXml/itemProps129.xml><?xml version="1.0" encoding="utf-8"?>
<ds:datastoreItem xmlns:ds="http://schemas.openxmlformats.org/officeDocument/2006/customXml" ds:itemID="{7540D25C-C497-4E47-8DE1-A56CF499304D}">
  <ds:schemaRefs>
    <ds:schemaRef ds:uri="ESRI.ArcGIS.Mapping.OfficeIntegration.PowerPointInfo"/>
  </ds:schemaRefs>
</ds:datastoreItem>
</file>

<file path=customXml/itemProps13.xml><?xml version="1.0" encoding="utf-8"?>
<ds:datastoreItem xmlns:ds="http://schemas.openxmlformats.org/officeDocument/2006/customXml" ds:itemID="{03B15094-8BC3-4153-98A1-CFE945271B87}">
  <ds:schemaRefs>
    <ds:schemaRef ds:uri="ESRI.ArcGIS.Mapping.OfficeIntegration.PowerPointInfo"/>
  </ds:schemaRefs>
</ds:datastoreItem>
</file>

<file path=customXml/itemProps130.xml><?xml version="1.0" encoding="utf-8"?>
<ds:datastoreItem xmlns:ds="http://schemas.openxmlformats.org/officeDocument/2006/customXml" ds:itemID="{32E23401-AFF6-4F67-84C7-06F747D9EB0E}">
  <ds:schemaRefs>
    <ds:schemaRef ds:uri="ESRI.ArcGIS.Mapping.OfficeIntegration.PowerPointInfo"/>
  </ds:schemaRefs>
</ds:datastoreItem>
</file>

<file path=customXml/itemProps131.xml><?xml version="1.0" encoding="utf-8"?>
<ds:datastoreItem xmlns:ds="http://schemas.openxmlformats.org/officeDocument/2006/customXml" ds:itemID="{A0B687AD-827F-47C4-B28A-840091CEDA74}">
  <ds:schemaRefs>
    <ds:schemaRef ds:uri="ESRI.ArcGIS.Mapping.OfficeIntegration.PowerPointInfo"/>
  </ds:schemaRefs>
</ds:datastoreItem>
</file>

<file path=customXml/itemProps132.xml><?xml version="1.0" encoding="utf-8"?>
<ds:datastoreItem xmlns:ds="http://schemas.openxmlformats.org/officeDocument/2006/customXml" ds:itemID="{6F670E38-611D-42BB-BED4-A24C795A8A97}">
  <ds:schemaRefs>
    <ds:schemaRef ds:uri="ESRI.ArcGIS.Mapping.OfficeIntegration.PowerPointInfo"/>
  </ds:schemaRefs>
</ds:datastoreItem>
</file>

<file path=customXml/itemProps133.xml><?xml version="1.0" encoding="utf-8"?>
<ds:datastoreItem xmlns:ds="http://schemas.openxmlformats.org/officeDocument/2006/customXml" ds:itemID="{37A23FA8-5844-4629-A743-48BF9D09BF4E}">
  <ds:schemaRefs>
    <ds:schemaRef ds:uri="ESRI.ArcGIS.Mapping.OfficeIntegration.PowerPointInfo"/>
  </ds:schemaRefs>
</ds:datastoreItem>
</file>

<file path=customXml/itemProps134.xml><?xml version="1.0" encoding="utf-8"?>
<ds:datastoreItem xmlns:ds="http://schemas.openxmlformats.org/officeDocument/2006/customXml" ds:itemID="{4CBB872D-2C9A-41A8-8CA4-4C301D0293CE}">
  <ds:schemaRefs>
    <ds:schemaRef ds:uri="ESRI.ArcGIS.Mapping.OfficeIntegration.PowerPointInfo"/>
  </ds:schemaRefs>
</ds:datastoreItem>
</file>

<file path=customXml/itemProps135.xml><?xml version="1.0" encoding="utf-8"?>
<ds:datastoreItem xmlns:ds="http://schemas.openxmlformats.org/officeDocument/2006/customXml" ds:itemID="{93EBA10E-3E9B-4900-9615-FFEEC87486AE}">
  <ds:schemaRefs>
    <ds:schemaRef ds:uri="ESRI.ArcGIS.Mapping.OfficeIntegration.PowerPointInfo"/>
  </ds:schemaRefs>
</ds:datastoreItem>
</file>

<file path=customXml/itemProps136.xml><?xml version="1.0" encoding="utf-8"?>
<ds:datastoreItem xmlns:ds="http://schemas.openxmlformats.org/officeDocument/2006/customXml" ds:itemID="{6D7293D4-B8A0-4672-94C1-A4F6A37CA3C9}">
  <ds:schemaRefs>
    <ds:schemaRef ds:uri="ESRI.ArcGIS.Mapping.OfficeIntegration.PowerPointInfo"/>
  </ds:schemaRefs>
</ds:datastoreItem>
</file>

<file path=customXml/itemProps137.xml><?xml version="1.0" encoding="utf-8"?>
<ds:datastoreItem xmlns:ds="http://schemas.openxmlformats.org/officeDocument/2006/customXml" ds:itemID="{EE53A88F-B69B-4143-946A-8411DB5510E4}">
  <ds:schemaRefs>
    <ds:schemaRef ds:uri="ESRI.ArcGIS.Mapping.OfficeIntegration.PowerPointInfo"/>
  </ds:schemaRefs>
</ds:datastoreItem>
</file>

<file path=customXml/itemProps138.xml><?xml version="1.0" encoding="utf-8"?>
<ds:datastoreItem xmlns:ds="http://schemas.openxmlformats.org/officeDocument/2006/customXml" ds:itemID="{3090F073-30B9-46E3-83D3-BB92CEFD31BE}">
  <ds:schemaRefs>
    <ds:schemaRef ds:uri="ESRI.ArcGIS.Mapping.OfficeIntegration.PowerPointInfo"/>
  </ds:schemaRefs>
</ds:datastoreItem>
</file>

<file path=customXml/itemProps139.xml><?xml version="1.0" encoding="utf-8"?>
<ds:datastoreItem xmlns:ds="http://schemas.openxmlformats.org/officeDocument/2006/customXml" ds:itemID="{E8F36DF6-9DD6-413F-BE29-933A42747D08}">
  <ds:schemaRefs>
    <ds:schemaRef ds:uri="ESRI.ArcGIS.Mapping.OfficeIntegration.PowerPointInfo"/>
  </ds:schemaRefs>
</ds:datastoreItem>
</file>

<file path=customXml/itemProps14.xml><?xml version="1.0" encoding="utf-8"?>
<ds:datastoreItem xmlns:ds="http://schemas.openxmlformats.org/officeDocument/2006/customXml" ds:itemID="{3C6096CF-2A8D-4516-8AB0-FFC1FE0F56B6}">
  <ds:schemaRefs>
    <ds:schemaRef ds:uri="ESRI.ArcGIS.Mapping.OfficeIntegration.PowerPointInfo"/>
  </ds:schemaRefs>
</ds:datastoreItem>
</file>

<file path=customXml/itemProps140.xml><?xml version="1.0" encoding="utf-8"?>
<ds:datastoreItem xmlns:ds="http://schemas.openxmlformats.org/officeDocument/2006/customXml" ds:itemID="{F1438C64-961A-4DAB-86D6-E5827B7FDB53}">
  <ds:schemaRefs>
    <ds:schemaRef ds:uri="ESRI.ArcGIS.Mapping.OfficeIntegration.PowerPointInfo"/>
  </ds:schemaRefs>
</ds:datastoreItem>
</file>

<file path=customXml/itemProps141.xml><?xml version="1.0" encoding="utf-8"?>
<ds:datastoreItem xmlns:ds="http://schemas.openxmlformats.org/officeDocument/2006/customXml" ds:itemID="{598D16F5-EB70-4541-A878-CCD737243501}">
  <ds:schemaRefs>
    <ds:schemaRef ds:uri="ESRI.ArcGIS.Mapping.OfficeIntegration.PowerPointInfo"/>
  </ds:schemaRefs>
</ds:datastoreItem>
</file>

<file path=customXml/itemProps142.xml><?xml version="1.0" encoding="utf-8"?>
<ds:datastoreItem xmlns:ds="http://schemas.openxmlformats.org/officeDocument/2006/customXml" ds:itemID="{E8F0A43A-8BC1-4A58-B12E-9BCF326A5709}">
  <ds:schemaRefs>
    <ds:schemaRef ds:uri="ESRI.ArcGIS.Mapping.OfficeIntegration.PowerPointInfo"/>
  </ds:schemaRefs>
</ds:datastoreItem>
</file>

<file path=customXml/itemProps143.xml><?xml version="1.0" encoding="utf-8"?>
<ds:datastoreItem xmlns:ds="http://schemas.openxmlformats.org/officeDocument/2006/customXml" ds:itemID="{B8613D16-208F-43E1-99B5-C4AB15008E18}">
  <ds:schemaRefs>
    <ds:schemaRef ds:uri="ESRI.ArcGIS.Mapping.OfficeIntegration.PowerPointInfo"/>
  </ds:schemaRefs>
</ds:datastoreItem>
</file>

<file path=customXml/itemProps144.xml><?xml version="1.0" encoding="utf-8"?>
<ds:datastoreItem xmlns:ds="http://schemas.openxmlformats.org/officeDocument/2006/customXml" ds:itemID="{97F8AC3E-4D71-4CE0-A4C9-3D8E3F3516DB}">
  <ds:schemaRefs>
    <ds:schemaRef ds:uri="ESRI.ArcGIS.Mapping.OfficeIntegration.PowerPointInfo"/>
  </ds:schemaRefs>
</ds:datastoreItem>
</file>

<file path=customXml/itemProps145.xml><?xml version="1.0" encoding="utf-8"?>
<ds:datastoreItem xmlns:ds="http://schemas.openxmlformats.org/officeDocument/2006/customXml" ds:itemID="{8AB877B0-AB7A-4C46-A040-9B04F0556263}">
  <ds:schemaRefs>
    <ds:schemaRef ds:uri="ESRI.ArcGIS.Mapping.OfficeIntegration.PowerPointInfo"/>
  </ds:schemaRefs>
</ds:datastoreItem>
</file>

<file path=customXml/itemProps146.xml><?xml version="1.0" encoding="utf-8"?>
<ds:datastoreItem xmlns:ds="http://schemas.openxmlformats.org/officeDocument/2006/customXml" ds:itemID="{8DE97C55-ABCF-48F2-B495-2DE5C745030C}">
  <ds:schemaRefs>
    <ds:schemaRef ds:uri="ESRI.ArcGIS.Mapping.OfficeIntegration.PowerPointInfo"/>
  </ds:schemaRefs>
</ds:datastoreItem>
</file>

<file path=customXml/itemProps147.xml><?xml version="1.0" encoding="utf-8"?>
<ds:datastoreItem xmlns:ds="http://schemas.openxmlformats.org/officeDocument/2006/customXml" ds:itemID="{F056AC1D-718A-4FCB-8798-20D71D7513F7}">
  <ds:schemaRefs>
    <ds:schemaRef ds:uri="ESRI.ArcGIS.Mapping.OfficeIntegration.PowerPointInfo"/>
  </ds:schemaRefs>
</ds:datastoreItem>
</file>

<file path=customXml/itemProps148.xml><?xml version="1.0" encoding="utf-8"?>
<ds:datastoreItem xmlns:ds="http://schemas.openxmlformats.org/officeDocument/2006/customXml" ds:itemID="{8B118E0A-01C1-4C1E-95EE-C3E69890233B}">
  <ds:schemaRefs>
    <ds:schemaRef ds:uri="ESRI.ArcGIS.Mapping.OfficeIntegration.PowerPointInfo"/>
  </ds:schemaRefs>
</ds:datastoreItem>
</file>

<file path=customXml/itemProps149.xml><?xml version="1.0" encoding="utf-8"?>
<ds:datastoreItem xmlns:ds="http://schemas.openxmlformats.org/officeDocument/2006/customXml" ds:itemID="{5B9D79B5-27F2-4DAA-9E3C-762EC0F6D61D}">
  <ds:schemaRefs>
    <ds:schemaRef ds:uri="ESRI.ArcGIS.Mapping.OfficeIntegration.PowerPointInfo"/>
  </ds:schemaRefs>
</ds:datastoreItem>
</file>

<file path=customXml/itemProps15.xml><?xml version="1.0" encoding="utf-8"?>
<ds:datastoreItem xmlns:ds="http://schemas.openxmlformats.org/officeDocument/2006/customXml" ds:itemID="{92811E74-A69B-4D53-93DE-EC835F0C6E86}">
  <ds:schemaRefs>
    <ds:schemaRef ds:uri="ESRI.ArcGIS.Mapping.OfficeIntegration.PowerPointInfo"/>
  </ds:schemaRefs>
</ds:datastoreItem>
</file>

<file path=customXml/itemProps150.xml><?xml version="1.0" encoding="utf-8"?>
<ds:datastoreItem xmlns:ds="http://schemas.openxmlformats.org/officeDocument/2006/customXml" ds:itemID="{EC16ED7F-A448-4BFB-AAE8-D8D9DFE6BAC6}">
  <ds:schemaRefs>
    <ds:schemaRef ds:uri="ESRI.ArcGIS.Mapping.OfficeIntegration.PowerPointInfo"/>
  </ds:schemaRefs>
</ds:datastoreItem>
</file>

<file path=customXml/itemProps151.xml><?xml version="1.0" encoding="utf-8"?>
<ds:datastoreItem xmlns:ds="http://schemas.openxmlformats.org/officeDocument/2006/customXml" ds:itemID="{CC9B3B96-A197-44A9-B432-8E354CA7988B}">
  <ds:schemaRefs>
    <ds:schemaRef ds:uri="ESRI.ArcGIS.Mapping.OfficeIntegration.PowerPointInfo"/>
  </ds:schemaRefs>
</ds:datastoreItem>
</file>

<file path=customXml/itemProps152.xml><?xml version="1.0" encoding="utf-8"?>
<ds:datastoreItem xmlns:ds="http://schemas.openxmlformats.org/officeDocument/2006/customXml" ds:itemID="{66C3D9F2-660B-4BD1-BAC7-A26301B4F025}">
  <ds:schemaRefs>
    <ds:schemaRef ds:uri="ESRI.ArcGIS.Mapping.OfficeIntegration.PowerPointInfo"/>
  </ds:schemaRefs>
</ds:datastoreItem>
</file>

<file path=customXml/itemProps153.xml><?xml version="1.0" encoding="utf-8"?>
<ds:datastoreItem xmlns:ds="http://schemas.openxmlformats.org/officeDocument/2006/customXml" ds:itemID="{045777C3-7BAF-473A-8564-0C30D4B4E7BC}">
  <ds:schemaRefs>
    <ds:schemaRef ds:uri="ESRI.ArcGIS.Mapping.OfficeIntegration.PowerPointInfo"/>
  </ds:schemaRefs>
</ds:datastoreItem>
</file>

<file path=customXml/itemProps154.xml><?xml version="1.0" encoding="utf-8"?>
<ds:datastoreItem xmlns:ds="http://schemas.openxmlformats.org/officeDocument/2006/customXml" ds:itemID="{458C4A01-9F2B-4415-BECC-D776950A453D}">
  <ds:schemaRefs>
    <ds:schemaRef ds:uri="ESRI.ArcGIS.Mapping.OfficeIntegration.PowerPointInfo"/>
  </ds:schemaRefs>
</ds:datastoreItem>
</file>

<file path=customXml/itemProps155.xml><?xml version="1.0" encoding="utf-8"?>
<ds:datastoreItem xmlns:ds="http://schemas.openxmlformats.org/officeDocument/2006/customXml" ds:itemID="{C4D52034-C617-49BE-9A17-A41E7D9FE607}">
  <ds:schemaRefs>
    <ds:schemaRef ds:uri="ESRI.ArcGIS.Mapping.OfficeIntegration.PowerPointInfo"/>
  </ds:schemaRefs>
</ds:datastoreItem>
</file>

<file path=customXml/itemProps156.xml><?xml version="1.0" encoding="utf-8"?>
<ds:datastoreItem xmlns:ds="http://schemas.openxmlformats.org/officeDocument/2006/customXml" ds:itemID="{F3ECB859-8165-424F-A559-6DE16427F95A}">
  <ds:schemaRefs>
    <ds:schemaRef ds:uri="ESRI.ArcGIS.Mapping.OfficeIntegration.PowerPointInfo"/>
  </ds:schemaRefs>
</ds:datastoreItem>
</file>

<file path=customXml/itemProps157.xml><?xml version="1.0" encoding="utf-8"?>
<ds:datastoreItem xmlns:ds="http://schemas.openxmlformats.org/officeDocument/2006/customXml" ds:itemID="{62D68ACA-28C0-4B06-AD1F-43128ED207D2}">
  <ds:schemaRefs>
    <ds:schemaRef ds:uri="ESRI.ArcGIS.Mapping.OfficeIntegration.PowerPointInfo"/>
  </ds:schemaRefs>
</ds:datastoreItem>
</file>

<file path=customXml/itemProps158.xml><?xml version="1.0" encoding="utf-8"?>
<ds:datastoreItem xmlns:ds="http://schemas.openxmlformats.org/officeDocument/2006/customXml" ds:itemID="{95BC7494-3A72-4FA3-A36B-D6A6C3C74D31}">
  <ds:schemaRefs>
    <ds:schemaRef ds:uri="ESRI.ArcGIS.Mapping.OfficeIntegration.PowerPointInfo"/>
  </ds:schemaRefs>
</ds:datastoreItem>
</file>

<file path=customXml/itemProps159.xml><?xml version="1.0" encoding="utf-8"?>
<ds:datastoreItem xmlns:ds="http://schemas.openxmlformats.org/officeDocument/2006/customXml" ds:itemID="{9C359472-9B9D-40ED-825A-5E48546D712C}">
  <ds:schemaRefs>
    <ds:schemaRef ds:uri="ESRI.ArcGIS.Mapping.OfficeIntegration.PowerPointInfo"/>
  </ds:schemaRefs>
</ds:datastoreItem>
</file>

<file path=customXml/itemProps16.xml><?xml version="1.0" encoding="utf-8"?>
<ds:datastoreItem xmlns:ds="http://schemas.openxmlformats.org/officeDocument/2006/customXml" ds:itemID="{CB325FAC-27A4-43C2-9EE3-29078746F10D}">
  <ds:schemaRefs>
    <ds:schemaRef ds:uri="ESRI.ArcGIS.Mapping.OfficeIntegration.PowerPointInfo"/>
  </ds:schemaRefs>
</ds:datastoreItem>
</file>

<file path=customXml/itemProps160.xml><?xml version="1.0" encoding="utf-8"?>
<ds:datastoreItem xmlns:ds="http://schemas.openxmlformats.org/officeDocument/2006/customXml" ds:itemID="{690887DF-547E-4C79-BB76-4B0076771B44}">
  <ds:schemaRefs>
    <ds:schemaRef ds:uri="ESRI.ArcGIS.Mapping.OfficeIntegration.PowerPointInfo"/>
  </ds:schemaRefs>
</ds:datastoreItem>
</file>

<file path=customXml/itemProps161.xml><?xml version="1.0" encoding="utf-8"?>
<ds:datastoreItem xmlns:ds="http://schemas.openxmlformats.org/officeDocument/2006/customXml" ds:itemID="{C0BCD04E-BE47-4BFF-BC62-FCCEACEB6A94}">
  <ds:schemaRefs>
    <ds:schemaRef ds:uri="ESRI.ArcGIS.Mapping.OfficeIntegration.PowerPointInfo"/>
  </ds:schemaRefs>
</ds:datastoreItem>
</file>

<file path=customXml/itemProps162.xml><?xml version="1.0" encoding="utf-8"?>
<ds:datastoreItem xmlns:ds="http://schemas.openxmlformats.org/officeDocument/2006/customXml" ds:itemID="{5C38513E-5DA9-4839-92F4-1F4EA183D686}">
  <ds:schemaRefs>
    <ds:schemaRef ds:uri="ESRI.ArcGIS.Mapping.OfficeIntegration.PowerPointInfo"/>
  </ds:schemaRefs>
</ds:datastoreItem>
</file>

<file path=customXml/itemProps163.xml><?xml version="1.0" encoding="utf-8"?>
<ds:datastoreItem xmlns:ds="http://schemas.openxmlformats.org/officeDocument/2006/customXml" ds:itemID="{6D1DE967-028D-4F96-8C64-FF81691C9A50}">
  <ds:schemaRefs>
    <ds:schemaRef ds:uri="ESRI.ArcGIS.Mapping.OfficeIntegration.PowerPointInfo"/>
  </ds:schemaRefs>
</ds:datastoreItem>
</file>

<file path=customXml/itemProps164.xml><?xml version="1.0" encoding="utf-8"?>
<ds:datastoreItem xmlns:ds="http://schemas.openxmlformats.org/officeDocument/2006/customXml" ds:itemID="{0C2A675B-A5A6-42C8-AECF-63690BC3023B}">
  <ds:schemaRefs>
    <ds:schemaRef ds:uri="ESRI.ArcGIS.Mapping.OfficeIntegration.PowerPointInfo"/>
  </ds:schemaRefs>
</ds:datastoreItem>
</file>

<file path=customXml/itemProps165.xml><?xml version="1.0" encoding="utf-8"?>
<ds:datastoreItem xmlns:ds="http://schemas.openxmlformats.org/officeDocument/2006/customXml" ds:itemID="{9D8371C4-71CD-43F0-BF27-E924F60027EC}">
  <ds:schemaRefs>
    <ds:schemaRef ds:uri="ESRI.ArcGIS.Mapping.OfficeIntegration.PowerPointInfo"/>
  </ds:schemaRefs>
</ds:datastoreItem>
</file>

<file path=customXml/itemProps166.xml><?xml version="1.0" encoding="utf-8"?>
<ds:datastoreItem xmlns:ds="http://schemas.openxmlformats.org/officeDocument/2006/customXml" ds:itemID="{EA6BE7E3-62B1-4F2B-85DF-9BC9C8D9EA78}">
  <ds:schemaRefs>
    <ds:schemaRef ds:uri="ESRI.ArcGIS.Mapping.OfficeIntegration.PowerPointInfo"/>
  </ds:schemaRefs>
</ds:datastoreItem>
</file>

<file path=customXml/itemProps167.xml><?xml version="1.0" encoding="utf-8"?>
<ds:datastoreItem xmlns:ds="http://schemas.openxmlformats.org/officeDocument/2006/customXml" ds:itemID="{210208A5-82AF-48A9-A628-6862222FC03A}">
  <ds:schemaRefs>
    <ds:schemaRef ds:uri="ESRI.ArcGIS.Mapping.OfficeIntegration.PowerPointInfo"/>
  </ds:schemaRefs>
</ds:datastoreItem>
</file>

<file path=customXml/itemProps168.xml><?xml version="1.0" encoding="utf-8"?>
<ds:datastoreItem xmlns:ds="http://schemas.openxmlformats.org/officeDocument/2006/customXml" ds:itemID="{8C441A5D-92CC-4012-9A59-385BE07616A1}">
  <ds:schemaRefs>
    <ds:schemaRef ds:uri="ESRI.ArcGIS.Mapping.OfficeIntegration.PowerPointInfo"/>
  </ds:schemaRefs>
</ds:datastoreItem>
</file>

<file path=customXml/itemProps169.xml><?xml version="1.0" encoding="utf-8"?>
<ds:datastoreItem xmlns:ds="http://schemas.openxmlformats.org/officeDocument/2006/customXml" ds:itemID="{78C3D894-E6A8-44AC-A9ED-698342CA4D41}">
  <ds:schemaRefs>
    <ds:schemaRef ds:uri="ESRI.ArcGIS.Mapping.OfficeIntegration.PowerPointInfo"/>
  </ds:schemaRefs>
</ds:datastoreItem>
</file>

<file path=customXml/itemProps17.xml><?xml version="1.0" encoding="utf-8"?>
<ds:datastoreItem xmlns:ds="http://schemas.openxmlformats.org/officeDocument/2006/customXml" ds:itemID="{CB46C1DD-55C1-47A1-9BB7-0DCB811061C8}">
  <ds:schemaRefs>
    <ds:schemaRef ds:uri="ESRI.ArcGIS.Mapping.OfficeIntegration.PowerPointInfo"/>
  </ds:schemaRefs>
</ds:datastoreItem>
</file>

<file path=customXml/itemProps170.xml><?xml version="1.0" encoding="utf-8"?>
<ds:datastoreItem xmlns:ds="http://schemas.openxmlformats.org/officeDocument/2006/customXml" ds:itemID="{75683C05-57C9-45BE-8191-969B17191EE0}">
  <ds:schemaRefs>
    <ds:schemaRef ds:uri="ESRI.ArcGIS.Mapping.OfficeIntegration.PowerPointInfo"/>
  </ds:schemaRefs>
</ds:datastoreItem>
</file>

<file path=customXml/itemProps171.xml><?xml version="1.0" encoding="utf-8"?>
<ds:datastoreItem xmlns:ds="http://schemas.openxmlformats.org/officeDocument/2006/customXml" ds:itemID="{8AE4254A-3DF5-45F1-A28A-443BD84BDFF7}">
  <ds:schemaRefs>
    <ds:schemaRef ds:uri="ESRI.ArcGIS.Mapping.OfficeIntegration.PowerPointInfo"/>
  </ds:schemaRefs>
</ds:datastoreItem>
</file>

<file path=customXml/itemProps172.xml><?xml version="1.0" encoding="utf-8"?>
<ds:datastoreItem xmlns:ds="http://schemas.openxmlformats.org/officeDocument/2006/customXml" ds:itemID="{9268DA72-8FEA-48D4-9628-93F7F61FC541}">
  <ds:schemaRefs>
    <ds:schemaRef ds:uri="ESRI.ArcGIS.Mapping.OfficeIntegration.PowerPointInfo"/>
  </ds:schemaRefs>
</ds:datastoreItem>
</file>

<file path=customXml/itemProps173.xml><?xml version="1.0" encoding="utf-8"?>
<ds:datastoreItem xmlns:ds="http://schemas.openxmlformats.org/officeDocument/2006/customXml" ds:itemID="{50DE5691-978C-4A1F-A7CE-98BAD3485AF1}">
  <ds:schemaRefs>
    <ds:schemaRef ds:uri="ESRI.ArcGIS.Mapping.OfficeIntegration.PowerPointInfo"/>
  </ds:schemaRefs>
</ds:datastoreItem>
</file>

<file path=customXml/itemProps174.xml><?xml version="1.0" encoding="utf-8"?>
<ds:datastoreItem xmlns:ds="http://schemas.openxmlformats.org/officeDocument/2006/customXml" ds:itemID="{5704D78C-5947-460B-8F32-9EB0476453AB}">
  <ds:schemaRefs>
    <ds:schemaRef ds:uri="ESRI.ArcGIS.Mapping.OfficeIntegration.PowerPointInfo"/>
  </ds:schemaRefs>
</ds:datastoreItem>
</file>

<file path=customXml/itemProps175.xml><?xml version="1.0" encoding="utf-8"?>
<ds:datastoreItem xmlns:ds="http://schemas.openxmlformats.org/officeDocument/2006/customXml" ds:itemID="{800CD1FE-32EA-4FB1-82A0-CBE6B8615C6E}">
  <ds:schemaRefs>
    <ds:schemaRef ds:uri="ESRI.ArcGIS.Mapping.OfficeIntegration.PowerPointInfo"/>
  </ds:schemaRefs>
</ds:datastoreItem>
</file>

<file path=customXml/itemProps176.xml><?xml version="1.0" encoding="utf-8"?>
<ds:datastoreItem xmlns:ds="http://schemas.openxmlformats.org/officeDocument/2006/customXml" ds:itemID="{460B0C66-01C3-429E-8623-AEBF696FDAE9}">
  <ds:schemaRefs>
    <ds:schemaRef ds:uri="ESRI.ArcGIS.Mapping.OfficeIntegration.PowerPointInfo"/>
  </ds:schemaRefs>
</ds:datastoreItem>
</file>

<file path=customXml/itemProps177.xml><?xml version="1.0" encoding="utf-8"?>
<ds:datastoreItem xmlns:ds="http://schemas.openxmlformats.org/officeDocument/2006/customXml" ds:itemID="{F5C6CC24-0CE6-444F-97FA-FA43750C2F63}">
  <ds:schemaRefs>
    <ds:schemaRef ds:uri="ESRI.ArcGIS.Mapping.OfficeIntegration.PowerPointInfo"/>
  </ds:schemaRefs>
</ds:datastoreItem>
</file>

<file path=customXml/itemProps178.xml><?xml version="1.0" encoding="utf-8"?>
<ds:datastoreItem xmlns:ds="http://schemas.openxmlformats.org/officeDocument/2006/customXml" ds:itemID="{28FBFA91-473C-46BE-8AA2-6462C834EE1B}">
  <ds:schemaRefs>
    <ds:schemaRef ds:uri="ESRI.ArcGIS.Mapping.OfficeIntegration.PowerPointInfo"/>
  </ds:schemaRefs>
</ds:datastoreItem>
</file>

<file path=customXml/itemProps179.xml><?xml version="1.0" encoding="utf-8"?>
<ds:datastoreItem xmlns:ds="http://schemas.openxmlformats.org/officeDocument/2006/customXml" ds:itemID="{9DE7D07F-32D4-43C6-8C26-04330F23A51A}">
  <ds:schemaRefs>
    <ds:schemaRef ds:uri="ESRI.ArcGIS.Mapping.OfficeIntegration.PowerPointInfo"/>
  </ds:schemaRefs>
</ds:datastoreItem>
</file>

<file path=customXml/itemProps18.xml><?xml version="1.0" encoding="utf-8"?>
<ds:datastoreItem xmlns:ds="http://schemas.openxmlformats.org/officeDocument/2006/customXml" ds:itemID="{B522AAE7-F557-4795-859C-5B14D24F241E}">
  <ds:schemaRefs>
    <ds:schemaRef ds:uri="ESRI.ArcGIS.Mapping.OfficeIntegration.PowerPointInfo"/>
  </ds:schemaRefs>
</ds:datastoreItem>
</file>

<file path=customXml/itemProps180.xml><?xml version="1.0" encoding="utf-8"?>
<ds:datastoreItem xmlns:ds="http://schemas.openxmlformats.org/officeDocument/2006/customXml" ds:itemID="{7C58DFD5-8C96-4042-9BE0-D9176952B270}">
  <ds:schemaRefs>
    <ds:schemaRef ds:uri="ESRI.ArcGIS.Mapping.OfficeIntegration.PowerPointInfo"/>
  </ds:schemaRefs>
</ds:datastoreItem>
</file>

<file path=customXml/itemProps181.xml><?xml version="1.0" encoding="utf-8"?>
<ds:datastoreItem xmlns:ds="http://schemas.openxmlformats.org/officeDocument/2006/customXml" ds:itemID="{E1A1C9E8-C982-47CE-935D-8748B2716A6E}">
  <ds:schemaRefs>
    <ds:schemaRef ds:uri="ESRI.ArcGIS.Mapping.OfficeIntegration.PowerPointInfo"/>
  </ds:schemaRefs>
</ds:datastoreItem>
</file>

<file path=customXml/itemProps182.xml><?xml version="1.0" encoding="utf-8"?>
<ds:datastoreItem xmlns:ds="http://schemas.openxmlformats.org/officeDocument/2006/customXml" ds:itemID="{238797A5-0D7E-400D-8596-9FCD544C8781}">
  <ds:schemaRefs>
    <ds:schemaRef ds:uri="ESRI.ArcGIS.Mapping.OfficeIntegration.PowerPointInfo"/>
  </ds:schemaRefs>
</ds:datastoreItem>
</file>

<file path=customXml/itemProps183.xml><?xml version="1.0" encoding="utf-8"?>
<ds:datastoreItem xmlns:ds="http://schemas.openxmlformats.org/officeDocument/2006/customXml" ds:itemID="{AF241BCE-5B32-4CC0-AA20-AE97FD29F0D2}">
  <ds:schemaRefs>
    <ds:schemaRef ds:uri="ESRI.ArcGIS.Mapping.OfficeIntegration.PowerPointInfo"/>
  </ds:schemaRefs>
</ds:datastoreItem>
</file>

<file path=customXml/itemProps184.xml><?xml version="1.0" encoding="utf-8"?>
<ds:datastoreItem xmlns:ds="http://schemas.openxmlformats.org/officeDocument/2006/customXml" ds:itemID="{C1C451EF-2212-44CC-AE19-E8515C1951A6}">
  <ds:schemaRefs>
    <ds:schemaRef ds:uri="ESRI.ArcGIS.Mapping.OfficeIntegration.PowerPointInfo"/>
  </ds:schemaRefs>
</ds:datastoreItem>
</file>

<file path=customXml/itemProps185.xml><?xml version="1.0" encoding="utf-8"?>
<ds:datastoreItem xmlns:ds="http://schemas.openxmlformats.org/officeDocument/2006/customXml" ds:itemID="{D12DB7F2-068B-4462-A95F-22E53CB8A1B8}">
  <ds:schemaRefs>
    <ds:schemaRef ds:uri="ESRI.ArcGIS.Mapping.OfficeIntegration.PowerPointInfo"/>
  </ds:schemaRefs>
</ds:datastoreItem>
</file>

<file path=customXml/itemProps186.xml><?xml version="1.0" encoding="utf-8"?>
<ds:datastoreItem xmlns:ds="http://schemas.openxmlformats.org/officeDocument/2006/customXml" ds:itemID="{A360D7CD-E0D3-4B83-AF70-5E39A41233B7}">
  <ds:schemaRefs>
    <ds:schemaRef ds:uri="ESRI.ArcGIS.Mapping.OfficeIntegration.PowerPointInfo"/>
  </ds:schemaRefs>
</ds:datastoreItem>
</file>

<file path=customXml/itemProps187.xml><?xml version="1.0" encoding="utf-8"?>
<ds:datastoreItem xmlns:ds="http://schemas.openxmlformats.org/officeDocument/2006/customXml" ds:itemID="{1A333093-A924-4136-8F3F-909AB0EC4BF3}">
  <ds:schemaRefs>
    <ds:schemaRef ds:uri="ESRI.ArcGIS.Mapping.OfficeIntegration.PowerPointInfo"/>
  </ds:schemaRefs>
</ds:datastoreItem>
</file>

<file path=customXml/itemProps188.xml><?xml version="1.0" encoding="utf-8"?>
<ds:datastoreItem xmlns:ds="http://schemas.openxmlformats.org/officeDocument/2006/customXml" ds:itemID="{E680C7C1-2FD9-419B-AFB3-CC6AAC9E806B}">
  <ds:schemaRefs>
    <ds:schemaRef ds:uri="ESRI.ArcGIS.Mapping.OfficeIntegration.PowerPointInfo"/>
  </ds:schemaRefs>
</ds:datastoreItem>
</file>

<file path=customXml/itemProps189.xml><?xml version="1.0" encoding="utf-8"?>
<ds:datastoreItem xmlns:ds="http://schemas.openxmlformats.org/officeDocument/2006/customXml" ds:itemID="{9F8674C4-1522-4389-9359-4BAA3FC03A90}">
  <ds:schemaRefs>
    <ds:schemaRef ds:uri="ESRI.ArcGIS.Mapping.OfficeIntegration.PowerPointInfo"/>
  </ds:schemaRefs>
</ds:datastoreItem>
</file>

<file path=customXml/itemProps19.xml><?xml version="1.0" encoding="utf-8"?>
<ds:datastoreItem xmlns:ds="http://schemas.openxmlformats.org/officeDocument/2006/customXml" ds:itemID="{7A81540F-8CF6-41A2-B541-969E471F0F99}">
  <ds:schemaRefs>
    <ds:schemaRef ds:uri="ESRI.ArcGIS.Mapping.OfficeIntegration.PowerPointInfo"/>
  </ds:schemaRefs>
</ds:datastoreItem>
</file>

<file path=customXml/itemProps190.xml><?xml version="1.0" encoding="utf-8"?>
<ds:datastoreItem xmlns:ds="http://schemas.openxmlformats.org/officeDocument/2006/customXml" ds:itemID="{42E277CB-DEA4-4F4B-A67F-254541D1BCBC}">
  <ds:schemaRefs>
    <ds:schemaRef ds:uri="ESRI.ArcGIS.Mapping.OfficeIntegration.PowerPointInfo"/>
  </ds:schemaRefs>
</ds:datastoreItem>
</file>

<file path=customXml/itemProps191.xml><?xml version="1.0" encoding="utf-8"?>
<ds:datastoreItem xmlns:ds="http://schemas.openxmlformats.org/officeDocument/2006/customXml" ds:itemID="{B20FF0FF-C24B-4712-97F5-C7CA1F6FF1F1}">
  <ds:schemaRefs>
    <ds:schemaRef ds:uri="ESRI.ArcGIS.Mapping.OfficeIntegration.PowerPointInfo"/>
  </ds:schemaRefs>
</ds:datastoreItem>
</file>

<file path=customXml/itemProps192.xml><?xml version="1.0" encoding="utf-8"?>
<ds:datastoreItem xmlns:ds="http://schemas.openxmlformats.org/officeDocument/2006/customXml" ds:itemID="{0EC09E9A-185A-4A38-BE1D-ECAB480088C1}">
  <ds:schemaRefs>
    <ds:schemaRef ds:uri="ESRI.ArcGIS.Mapping.OfficeIntegration.PowerPointInfo"/>
  </ds:schemaRefs>
</ds:datastoreItem>
</file>

<file path=customXml/itemProps193.xml><?xml version="1.0" encoding="utf-8"?>
<ds:datastoreItem xmlns:ds="http://schemas.openxmlformats.org/officeDocument/2006/customXml" ds:itemID="{221D81CF-7025-4E11-9A6A-293E56B6F08D}">
  <ds:schemaRefs>
    <ds:schemaRef ds:uri="ESRI.ArcGIS.Mapping.OfficeIntegration.PowerPointInfo"/>
  </ds:schemaRefs>
</ds:datastoreItem>
</file>

<file path=customXml/itemProps194.xml><?xml version="1.0" encoding="utf-8"?>
<ds:datastoreItem xmlns:ds="http://schemas.openxmlformats.org/officeDocument/2006/customXml" ds:itemID="{F2C12B41-3876-4F29-AD86-2F596BD16AAF}">
  <ds:schemaRefs>
    <ds:schemaRef ds:uri="ESRI.ArcGIS.Mapping.OfficeIntegration.PowerPointInfo"/>
  </ds:schemaRefs>
</ds:datastoreItem>
</file>

<file path=customXml/itemProps195.xml><?xml version="1.0" encoding="utf-8"?>
<ds:datastoreItem xmlns:ds="http://schemas.openxmlformats.org/officeDocument/2006/customXml" ds:itemID="{7B3E544E-5032-4151-A8FB-18B7399DFB81}">
  <ds:schemaRefs>
    <ds:schemaRef ds:uri="ESRI.ArcGIS.Mapping.OfficeIntegration.PowerPointInfo"/>
  </ds:schemaRefs>
</ds:datastoreItem>
</file>

<file path=customXml/itemProps196.xml><?xml version="1.0" encoding="utf-8"?>
<ds:datastoreItem xmlns:ds="http://schemas.openxmlformats.org/officeDocument/2006/customXml" ds:itemID="{BECDB572-18B2-489B-9DEB-0FFD49C2FA94}">
  <ds:schemaRefs>
    <ds:schemaRef ds:uri="ESRI.ArcGIS.Mapping.OfficeIntegration.PowerPointInfo"/>
  </ds:schemaRefs>
</ds:datastoreItem>
</file>

<file path=customXml/itemProps197.xml><?xml version="1.0" encoding="utf-8"?>
<ds:datastoreItem xmlns:ds="http://schemas.openxmlformats.org/officeDocument/2006/customXml" ds:itemID="{33707969-8738-4A93-BEBD-7A35BC7BBFC6}">
  <ds:schemaRefs>
    <ds:schemaRef ds:uri="ESRI.ArcGIS.Mapping.OfficeIntegration.PowerPointInfo"/>
  </ds:schemaRefs>
</ds:datastoreItem>
</file>

<file path=customXml/itemProps198.xml><?xml version="1.0" encoding="utf-8"?>
<ds:datastoreItem xmlns:ds="http://schemas.openxmlformats.org/officeDocument/2006/customXml" ds:itemID="{C1855A9B-199C-4EDE-B82F-C08D07B90FF5}">
  <ds:schemaRefs>
    <ds:schemaRef ds:uri="ESRI.ArcGIS.Mapping.OfficeIntegration.PowerPointInfo"/>
  </ds:schemaRefs>
</ds:datastoreItem>
</file>

<file path=customXml/itemProps199.xml><?xml version="1.0" encoding="utf-8"?>
<ds:datastoreItem xmlns:ds="http://schemas.openxmlformats.org/officeDocument/2006/customXml" ds:itemID="{1F0A0922-8C3B-4E6A-AF0C-4EBDBDD1B019}">
  <ds:schemaRefs>
    <ds:schemaRef ds:uri="ESRI.ArcGIS.Mapping.OfficeIntegration.PowerPointInfo"/>
  </ds:schemaRefs>
</ds:datastoreItem>
</file>

<file path=customXml/itemProps2.xml><?xml version="1.0" encoding="utf-8"?>
<ds:datastoreItem xmlns:ds="http://schemas.openxmlformats.org/officeDocument/2006/customXml" ds:itemID="{1F007400-1563-48FE-9C07-3DAE2E9439A2}">
  <ds:schemaRefs>
    <ds:schemaRef ds:uri="ESRI.ArcGIS.Mapping.OfficeIntegration.PowerPointInfo"/>
  </ds:schemaRefs>
</ds:datastoreItem>
</file>

<file path=customXml/itemProps20.xml><?xml version="1.0" encoding="utf-8"?>
<ds:datastoreItem xmlns:ds="http://schemas.openxmlformats.org/officeDocument/2006/customXml" ds:itemID="{F0C13168-9E62-443D-BA3F-816E89AACD58}">
  <ds:schemaRefs>
    <ds:schemaRef ds:uri="ESRI.ArcGIS.Mapping.OfficeIntegration.PowerPointInfo"/>
  </ds:schemaRefs>
</ds:datastoreItem>
</file>

<file path=customXml/itemProps200.xml><?xml version="1.0" encoding="utf-8"?>
<ds:datastoreItem xmlns:ds="http://schemas.openxmlformats.org/officeDocument/2006/customXml" ds:itemID="{E2D546C9-47DC-4BB1-BB3A-452CAA36A187}">
  <ds:schemaRefs>
    <ds:schemaRef ds:uri="ESRI.ArcGIS.Mapping.OfficeIntegration.PowerPointInfo"/>
  </ds:schemaRefs>
</ds:datastoreItem>
</file>

<file path=customXml/itemProps201.xml><?xml version="1.0" encoding="utf-8"?>
<ds:datastoreItem xmlns:ds="http://schemas.openxmlformats.org/officeDocument/2006/customXml" ds:itemID="{C42B51E6-927D-42F9-9C11-B73CECE8B3AC}">
  <ds:schemaRefs>
    <ds:schemaRef ds:uri="ESRI.ArcGIS.Mapping.OfficeIntegration.PowerPointInfo"/>
  </ds:schemaRefs>
</ds:datastoreItem>
</file>

<file path=customXml/itemProps202.xml><?xml version="1.0" encoding="utf-8"?>
<ds:datastoreItem xmlns:ds="http://schemas.openxmlformats.org/officeDocument/2006/customXml" ds:itemID="{5E87C0C8-6B94-48D3-9B6F-9C6CAF495A05}">
  <ds:schemaRefs>
    <ds:schemaRef ds:uri="ESRI.ArcGIS.Mapping.OfficeIntegration.PowerPointInfo"/>
  </ds:schemaRefs>
</ds:datastoreItem>
</file>

<file path=customXml/itemProps203.xml><?xml version="1.0" encoding="utf-8"?>
<ds:datastoreItem xmlns:ds="http://schemas.openxmlformats.org/officeDocument/2006/customXml" ds:itemID="{6EC20277-635C-4BF2-A346-370F0CD5D322}">
  <ds:schemaRefs>
    <ds:schemaRef ds:uri="ESRI.ArcGIS.Mapping.OfficeIntegration.PowerPointInfo"/>
  </ds:schemaRefs>
</ds:datastoreItem>
</file>

<file path=customXml/itemProps204.xml><?xml version="1.0" encoding="utf-8"?>
<ds:datastoreItem xmlns:ds="http://schemas.openxmlformats.org/officeDocument/2006/customXml" ds:itemID="{A5446A3C-3340-4A6E-B7D2-A2F629C3778A}">
  <ds:schemaRefs>
    <ds:schemaRef ds:uri="ESRI.ArcGIS.Mapping.OfficeIntegration.PowerPointInfo"/>
  </ds:schemaRefs>
</ds:datastoreItem>
</file>

<file path=customXml/itemProps205.xml><?xml version="1.0" encoding="utf-8"?>
<ds:datastoreItem xmlns:ds="http://schemas.openxmlformats.org/officeDocument/2006/customXml" ds:itemID="{11EF0FAE-206B-475A-BCC2-259AA83FAC47}">
  <ds:schemaRefs>
    <ds:schemaRef ds:uri="ESRI.ArcGIS.Mapping.OfficeIntegration.PowerPointInfo"/>
  </ds:schemaRefs>
</ds:datastoreItem>
</file>

<file path=customXml/itemProps206.xml><?xml version="1.0" encoding="utf-8"?>
<ds:datastoreItem xmlns:ds="http://schemas.openxmlformats.org/officeDocument/2006/customXml" ds:itemID="{7489C8CC-4340-4881-BD00-0B21958A2848}">
  <ds:schemaRefs>
    <ds:schemaRef ds:uri="ESRI.ArcGIS.Mapping.OfficeIntegration.PowerPointInfo"/>
  </ds:schemaRefs>
</ds:datastoreItem>
</file>

<file path=customXml/itemProps207.xml><?xml version="1.0" encoding="utf-8"?>
<ds:datastoreItem xmlns:ds="http://schemas.openxmlformats.org/officeDocument/2006/customXml" ds:itemID="{72BE9A66-D705-47F6-9491-81217F0CF80D}">
  <ds:schemaRefs>
    <ds:schemaRef ds:uri="ESRI.ArcGIS.Mapping.OfficeIntegration.PowerPointInfo"/>
  </ds:schemaRefs>
</ds:datastoreItem>
</file>

<file path=customXml/itemProps208.xml><?xml version="1.0" encoding="utf-8"?>
<ds:datastoreItem xmlns:ds="http://schemas.openxmlformats.org/officeDocument/2006/customXml" ds:itemID="{B4828BE2-576D-447A-A91D-E41472D7F593}">
  <ds:schemaRefs>
    <ds:schemaRef ds:uri="ESRI.ArcGIS.Mapping.OfficeIntegration.PowerPointInfo"/>
  </ds:schemaRefs>
</ds:datastoreItem>
</file>

<file path=customXml/itemProps209.xml><?xml version="1.0" encoding="utf-8"?>
<ds:datastoreItem xmlns:ds="http://schemas.openxmlformats.org/officeDocument/2006/customXml" ds:itemID="{E217309F-AE64-412C-B455-C7238CFF9866}">
  <ds:schemaRefs>
    <ds:schemaRef ds:uri="ESRI.ArcGIS.Mapping.OfficeIntegration.PowerPointInfo"/>
  </ds:schemaRefs>
</ds:datastoreItem>
</file>

<file path=customXml/itemProps21.xml><?xml version="1.0" encoding="utf-8"?>
<ds:datastoreItem xmlns:ds="http://schemas.openxmlformats.org/officeDocument/2006/customXml" ds:itemID="{92BF3C73-176E-446E-B6BD-924908418D9B}">
  <ds:schemaRefs>
    <ds:schemaRef ds:uri="ESRI.ArcGIS.Mapping.OfficeIntegration.PowerPointInfo"/>
  </ds:schemaRefs>
</ds:datastoreItem>
</file>

<file path=customXml/itemProps210.xml><?xml version="1.0" encoding="utf-8"?>
<ds:datastoreItem xmlns:ds="http://schemas.openxmlformats.org/officeDocument/2006/customXml" ds:itemID="{E1332486-76BC-4A0F-BC62-C46C2A1E6F6A}">
  <ds:schemaRefs>
    <ds:schemaRef ds:uri="ESRI.ArcGIS.Mapping.OfficeIntegration.PowerPointInfo"/>
  </ds:schemaRefs>
</ds:datastoreItem>
</file>

<file path=customXml/itemProps211.xml><?xml version="1.0" encoding="utf-8"?>
<ds:datastoreItem xmlns:ds="http://schemas.openxmlformats.org/officeDocument/2006/customXml" ds:itemID="{A83B5730-E48A-4395-A250-A6E2A6D07BB0}">
  <ds:schemaRefs>
    <ds:schemaRef ds:uri="ESRI.ArcGIS.Mapping.OfficeIntegration.PowerPointInfo"/>
  </ds:schemaRefs>
</ds:datastoreItem>
</file>

<file path=customXml/itemProps212.xml><?xml version="1.0" encoding="utf-8"?>
<ds:datastoreItem xmlns:ds="http://schemas.openxmlformats.org/officeDocument/2006/customXml" ds:itemID="{0EA9382E-41D4-4C42-9BD2-8ED08C43ABCF}">
  <ds:schemaRefs>
    <ds:schemaRef ds:uri="ESRI.ArcGIS.Mapping.OfficeIntegration.PowerPointInfo"/>
  </ds:schemaRefs>
</ds:datastoreItem>
</file>

<file path=customXml/itemProps213.xml><?xml version="1.0" encoding="utf-8"?>
<ds:datastoreItem xmlns:ds="http://schemas.openxmlformats.org/officeDocument/2006/customXml" ds:itemID="{E75B34A7-D0D3-4B80-8524-55B45968D97F}">
  <ds:schemaRefs>
    <ds:schemaRef ds:uri="ESRI.ArcGIS.Mapping.OfficeIntegration.PowerPointInfo"/>
  </ds:schemaRefs>
</ds:datastoreItem>
</file>

<file path=customXml/itemProps214.xml><?xml version="1.0" encoding="utf-8"?>
<ds:datastoreItem xmlns:ds="http://schemas.openxmlformats.org/officeDocument/2006/customXml" ds:itemID="{BA0A3DFE-88F9-4B17-A47F-69F23F3C7DE1}">
  <ds:schemaRefs>
    <ds:schemaRef ds:uri="ESRI.ArcGIS.Mapping.OfficeIntegration.PowerPointInfo"/>
  </ds:schemaRefs>
</ds:datastoreItem>
</file>

<file path=customXml/itemProps215.xml><?xml version="1.0" encoding="utf-8"?>
<ds:datastoreItem xmlns:ds="http://schemas.openxmlformats.org/officeDocument/2006/customXml" ds:itemID="{BDBB7999-A503-465C-8737-1D7B57E8DF78}">
  <ds:schemaRefs>
    <ds:schemaRef ds:uri="ESRI.ArcGIS.Mapping.OfficeIntegration.PowerPointInfo"/>
  </ds:schemaRefs>
</ds:datastoreItem>
</file>

<file path=customXml/itemProps216.xml><?xml version="1.0" encoding="utf-8"?>
<ds:datastoreItem xmlns:ds="http://schemas.openxmlformats.org/officeDocument/2006/customXml" ds:itemID="{C5EDABAD-AC8B-4015-95DB-73A040A5D58B}">
  <ds:schemaRefs>
    <ds:schemaRef ds:uri="ESRI.ArcGIS.Mapping.OfficeIntegration.PowerPointInfo"/>
  </ds:schemaRefs>
</ds:datastoreItem>
</file>

<file path=customXml/itemProps217.xml><?xml version="1.0" encoding="utf-8"?>
<ds:datastoreItem xmlns:ds="http://schemas.openxmlformats.org/officeDocument/2006/customXml" ds:itemID="{D32B3DD9-BEAE-48C9-91F2-CD40E3384648}">
  <ds:schemaRefs>
    <ds:schemaRef ds:uri="ESRI.ArcGIS.Mapping.OfficeIntegration.PowerPointInfo"/>
  </ds:schemaRefs>
</ds:datastoreItem>
</file>

<file path=customXml/itemProps218.xml><?xml version="1.0" encoding="utf-8"?>
<ds:datastoreItem xmlns:ds="http://schemas.openxmlformats.org/officeDocument/2006/customXml" ds:itemID="{BE59C441-E1E8-48C3-891A-E99BAA23D2BF}">
  <ds:schemaRefs>
    <ds:schemaRef ds:uri="ESRI.ArcGIS.Mapping.OfficeIntegration.PowerPointInfo"/>
  </ds:schemaRefs>
</ds:datastoreItem>
</file>

<file path=customXml/itemProps219.xml><?xml version="1.0" encoding="utf-8"?>
<ds:datastoreItem xmlns:ds="http://schemas.openxmlformats.org/officeDocument/2006/customXml" ds:itemID="{B915CBEA-9857-45DF-A658-8451CFEF0B03}">
  <ds:schemaRefs>
    <ds:schemaRef ds:uri="ESRI.ArcGIS.Mapping.OfficeIntegration.PowerPointInfo"/>
  </ds:schemaRefs>
</ds:datastoreItem>
</file>

<file path=customXml/itemProps22.xml><?xml version="1.0" encoding="utf-8"?>
<ds:datastoreItem xmlns:ds="http://schemas.openxmlformats.org/officeDocument/2006/customXml" ds:itemID="{444F00BE-A4B4-441E-A4D6-AED7A4D776BE}">
  <ds:schemaRefs>
    <ds:schemaRef ds:uri="ESRI.ArcGIS.Mapping.OfficeIntegration.PowerPointInfo"/>
  </ds:schemaRefs>
</ds:datastoreItem>
</file>

<file path=customXml/itemProps220.xml><?xml version="1.0" encoding="utf-8"?>
<ds:datastoreItem xmlns:ds="http://schemas.openxmlformats.org/officeDocument/2006/customXml" ds:itemID="{4E397EA2-EE38-439D-925A-4CC3931E46F8}">
  <ds:schemaRefs>
    <ds:schemaRef ds:uri="ESRI.ArcGIS.Mapping.OfficeIntegration.PowerPointInfo"/>
  </ds:schemaRefs>
</ds:datastoreItem>
</file>

<file path=customXml/itemProps221.xml><?xml version="1.0" encoding="utf-8"?>
<ds:datastoreItem xmlns:ds="http://schemas.openxmlformats.org/officeDocument/2006/customXml" ds:itemID="{7BA4B7F3-D5D7-4239-968E-97FB220ADCBC}">
  <ds:schemaRefs>
    <ds:schemaRef ds:uri="ESRI.ArcGIS.Mapping.OfficeIntegration.PowerPointInfo"/>
  </ds:schemaRefs>
</ds:datastoreItem>
</file>

<file path=customXml/itemProps222.xml><?xml version="1.0" encoding="utf-8"?>
<ds:datastoreItem xmlns:ds="http://schemas.openxmlformats.org/officeDocument/2006/customXml" ds:itemID="{90439743-5BBC-4530-8ED4-6983F6D787BB}">
  <ds:schemaRefs>
    <ds:schemaRef ds:uri="ESRI.ArcGIS.Mapping.OfficeIntegration.PowerPointInfo"/>
  </ds:schemaRefs>
</ds:datastoreItem>
</file>

<file path=customXml/itemProps223.xml><?xml version="1.0" encoding="utf-8"?>
<ds:datastoreItem xmlns:ds="http://schemas.openxmlformats.org/officeDocument/2006/customXml" ds:itemID="{BEEB6150-4F51-4370-B6AD-9364BB61E665}">
  <ds:schemaRefs>
    <ds:schemaRef ds:uri="ESRI.ArcGIS.Mapping.OfficeIntegration.PowerPointInfo"/>
  </ds:schemaRefs>
</ds:datastoreItem>
</file>

<file path=customXml/itemProps224.xml><?xml version="1.0" encoding="utf-8"?>
<ds:datastoreItem xmlns:ds="http://schemas.openxmlformats.org/officeDocument/2006/customXml" ds:itemID="{1652175E-816D-4F51-92EC-7E46C706FB81}">
  <ds:schemaRefs>
    <ds:schemaRef ds:uri="ESRI.ArcGIS.Mapping.OfficeIntegration.PowerPointInfo"/>
  </ds:schemaRefs>
</ds:datastoreItem>
</file>

<file path=customXml/itemProps225.xml><?xml version="1.0" encoding="utf-8"?>
<ds:datastoreItem xmlns:ds="http://schemas.openxmlformats.org/officeDocument/2006/customXml" ds:itemID="{FD8161FE-CCB2-4E3E-9390-29B3C26CF1E2}">
  <ds:schemaRefs>
    <ds:schemaRef ds:uri="ESRI.ArcGIS.Mapping.OfficeIntegration.PowerPointInfo"/>
  </ds:schemaRefs>
</ds:datastoreItem>
</file>

<file path=customXml/itemProps226.xml><?xml version="1.0" encoding="utf-8"?>
<ds:datastoreItem xmlns:ds="http://schemas.openxmlformats.org/officeDocument/2006/customXml" ds:itemID="{D810BD71-92F2-40CB-BDBD-6D7849718014}">
  <ds:schemaRefs>
    <ds:schemaRef ds:uri="http://schemas.microsoft.com/sharepoint/v3/contenttype/forms"/>
  </ds:schemaRefs>
</ds:datastoreItem>
</file>

<file path=customXml/itemProps227.xml><?xml version="1.0" encoding="utf-8"?>
<ds:datastoreItem xmlns:ds="http://schemas.openxmlformats.org/officeDocument/2006/customXml" ds:itemID="{3E9BDDFA-47FE-40AA-92B3-5812CF6EDB60}">
  <ds:schemaRefs>
    <ds:schemaRef ds:uri="ESRI.ArcGIS.Mapping.OfficeIntegration.PowerPointInfo"/>
  </ds:schemaRefs>
</ds:datastoreItem>
</file>

<file path=customXml/itemProps228.xml><?xml version="1.0" encoding="utf-8"?>
<ds:datastoreItem xmlns:ds="http://schemas.openxmlformats.org/officeDocument/2006/customXml" ds:itemID="{96C5E43B-97FA-417D-AE27-AEB7035E8542}">
  <ds:schemaRefs>
    <ds:schemaRef ds:uri="ESRI.ArcGIS.Mapping.OfficeIntegration.PowerPointInfo"/>
  </ds:schemaRefs>
</ds:datastoreItem>
</file>

<file path=customXml/itemProps229.xml><?xml version="1.0" encoding="utf-8"?>
<ds:datastoreItem xmlns:ds="http://schemas.openxmlformats.org/officeDocument/2006/customXml" ds:itemID="{53D77726-5122-4785-BC82-E038C8FDDE13}">
  <ds:schemaRefs>
    <ds:schemaRef ds:uri="ESRI.ArcGIS.Mapping.OfficeIntegration.PowerPointInfo"/>
  </ds:schemaRefs>
</ds:datastoreItem>
</file>

<file path=customXml/itemProps23.xml><?xml version="1.0" encoding="utf-8"?>
<ds:datastoreItem xmlns:ds="http://schemas.openxmlformats.org/officeDocument/2006/customXml" ds:itemID="{9E8AA7C8-F37E-4336-AE4F-531F5E45D3F9}">
  <ds:schemaRefs>
    <ds:schemaRef ds:uri="ESRI.ArcGIS.Mapping.OfficeIntegration.PowerPointInfo"/>
  </ds:schemaRefs>
</ds:datastoreItem>
</file>

<file path=customXml/itemProps230.xml><?xml version="1.0" encoding="utf-8"?>
<ds:datastoreItem xmlns:ds="http://schemas.openxmlformats.org/officeDocument/2006/customXml" ds:itemID="{EF582726-C760-4CBD-A797-838F0E2893D6}">
  <ds:schemaRefs>
    <ds:schemaRef ds:uri="ESRI.ArcGIS.Mapping.OfficeIntegration.PowerPointInfo"/>
  </ds:schemaRefs>
</ds:datastoreItem>
</file>

<file path=customXml/itemProps231.xml><?xml version="1.0" encoding="utf-8"?>
<ds:datastoreItem xmlns:ds="http://schemas.openxmlformats.org/officeDocument/2006/customXml" ds:itemID="{A7EBE538-76A4-49DF-84F4-61A3620B66F4}">
  <ds:schemaRefs>
    <ds:schemaRef ds:uri="ESRI.ArcGIS.Mapping.OfficeIntegration.PowerPointInfo"/>
  </ds:schemaRefs>
</ds:datastoreItem>
</file>

<file path=customXml/itemProps232.xml><?xml version="1.0" encoding="utf-8"?>
<ds:datastoreItem xmlns:ds="http://schemas.openxmlformats.org/officeDocument/2006/customXml" ds:itemID="{CED68805-04A2-4469-909F-16D9F8DC84BB}">
  <ds:schemaRefs>
    <ds:schemaRef ds:uri="ESRI.ArcGIS.Mapping.OfficeIntegration.PowerPointInfo"/>
  </ds:schemaRefs>
</ds:datastoreItem>
</file>

<file path=customXml/itemProps233.xml><?xml version="1.0" encoding="utf-8"?>
<ds:datastoreItem xmlns:ds="http://schemas.openxmlformats.org/officeDocument/2006/customXml" ds:itemID="{A803E725-DA9F-44F2-92A3-4C544E025737}">
  <ds:schemaRefs>
    <ds:schemaRef ds:uri="ESRI.ArcGIS.Mapping.OfficeIntegration.PowerPointInfo"/>
  </ds:schemaRefs>
</ds:datastoreItem>
</file>

<file path=customXml/itemProps234.xml><?xml version="1.0" encoding="utf-8"?>
<ds:datastoreItem xmlns:ds="http://schemas.openxmlformats.org/officeDocument/2006/customXml" ds:itemID="{8536D9FA-0EED-4933-AD76-6394FE604D84}">
  <ds:schemaRefs>
    <ds:schemaRef ds:uri="ESRI.ArcGIS.Mapping.OfficeIntegration.PowerPointInfo"/>
  </ds:schemaRefs>
</ds:datastoreItem>
</file>

<file path=customXml/itemProps235.xml><?xml version="1.0" encoding="utf-8"?>
<ds:datastoreItem xmlns:ds="http://schemas.openxmlformats.org/officeDocument/2006/customXml" ds:itemID="{12B1CEEC-8412-4473-BDED-BAC7D8535CB4}">
  <ds:schemaRefs>
    <ds:schemaRef ds:uri="ESRI.ArcGIS.Mapping.OfficeIntegration.PowerPointInfo"/>
  </ds:schemaRefs>
</ds:datastoreItem>
</file>

<file path=customXml/itemProps236.xml><?xml version="1.0" encoding="utf-8"?>
<ds:datastoreItem xmlns:ds="http://schemas.openxmlformats.org/officeDocument/2006/customXml" ds:itemID="{1EAFD8AE-C03A-41BD-8E33-79652374E154}">
  <ds:schemaRefs>
    <ds:schemaRef ds:uri="ESRI.ArcGIS.Mapping.OfficeIntegration.PowerPointInfo"/>
  </ds:schemaRefs>
</ds:datastoreItem>
</file>

<file path=customXml/itemProps237.xml><?xml version="1.0" encoding="utf-8"?>
<ds:datastoreItem xmlns:ds="http://schemas.openxmlformats.org/officeDocument/2006/customXml" ds:itemID="{CAA24858-B5FE-43F9-9194-22EABDEAFB97}">
  <ds:schemaRefs>
    <ds:schemaRef ds:uri="ESRI.ArcGIS.Mapping.OfficeIntegration.PowerPointInfo"/>
  </ds:schemaRefs>
</ds:datastoreItem>
</file>

<file path=customXml/itemProps238.xml><?xml version="1.0" encoding="utf-8"?>
<ds:datastoreItem xmlns:ds="http://schemas.openxmlformats.org/officeDocument/2006/customXml" ds:itemID="{3436F820-CFEE-48A4-8016-910A752A75CE}">
  <ds:schemaRefs>
    <ds:schemaRef ds:uri="ESRI.ArcGIS.Mapping.OfficeIntegration.PowerPointInfo"/>
  </ds:schemaRefs>
</ds:datastoreItem>
</file>

<file path=customXml/itemProps239.xml><?xml version="1.0" encoding="utf-8"?>
<ds:datastoreItem xmlns:ds="http://schemas.openxmlformats.org/officeDocument/2006/customXml" ds:itemID="{C10505F8-AA90-4F43-BBED-CD1AB4E9F525}">
  <ds:schemaRefs>
    <ds:schemaRef ds:uri="ESRI.ArcGIS.Mapping.OfficeIntegration.PowerPointInfo"/>
  </ds:schemaRefs>
</ds:datastoreItem>
</file>

<file path=customXml/itemProps24.xml><?xml version="1.0" encoding="utf-8"?>
<ds:datastoreItem xmlns:ds="http://schemas.openxmlformats.org/officeDocument/2006/customXml" ds:itemID="{8F1A8887-A097-48C0-88A8-2C18A2D962B2}">
  <ds:schemaRefs>
    <ds:schemaRef ds:uri="ESRI.ArcGIS.Mapping.OfficeIntegration.PowerPointInfo"/>
  </ds:schemaRefs>
</ds:datastoreItem>
</file>

<file path=customXml/itemProps240.xml><?xml version="1.0" encoding="utf-8"?>
<ds:datastoreItem xmlns:ds="http://schemas.openxmlformats.org/officeDocument/2006/customXml" ds:itemID="{DADC4E9D-4A4E-45F3-B446-6D63115C86E2}">
  <ds:schemaRefs>
    <ds:schemaRef ds:uri="ESRI.ArcGIS.Mapping.OfficeIntegration.PowerPointInfo"/>
  </ds:schemaRefs>
</ds:datastoreItem>
</file>

<file path=customXml/itemProps241.xml><?xml version="1.0" encoding="utf-8"?>
<ds:datastoreItem xmlns:ds="http://schemas.openxmlformats.org/officeDocument/2006/customXml" ds:itemID="{B83E414C-0593-42B3-B091-F0F43F826BE5}">
  <ds:schemaRefs>
    <ds:schemaRef ds:uri="ESRI.ArcGIS.Mapping.OfficeIntegration.PowerPointInfo"/>
  </ds:schemaRefs>
</ds:datastoreItem>
</file>

<file path=customXml/itemProps242.xml><?xml version="1.0" encoding="utf-8"?>
<ds:datastoreItem xmlns:ds="http://schemas.openxmlformats.org/officeDocument/2006/customXml" ds:itemID="{F2CC1148-242A-4AF1-B726-1B7CA18B3378}">
  <ds:schemaRefs>
    <ds:schemaRef ds:uri="ESRI.ArcGIS.Mapping.OfficeIntegration.PowerPointInfo"/>
  </ds:schemaRefs>
</ds:datastoreItem>
</file>

<file path=customXml/itemProps243.xml><?xml version="1.0" encoding="utf-8"?>
<ds:datastoreItem xmlns:ds="http://schemas.openxmlformats.org/officeDocument/2006/customXml" ds:itemID="{BF54662A-8AB0-4BB3-8EB3-C49431FF2E4F}">
  <ds:schemaRefs>
    <ds:schemaRef ds:uri="ESRI.ArcGIS.Mapping.OfficeIntegration.PowerPointInfo"/>
  </ds:schemaRefs>
</ds:datastoreItem>
</file>

<file path=customXml/itemProps244.xml><?xml version="1.0" encoding="utf-8"?>
<ds:datastoreItem xmlns:ds="http://schemas.openxmlformats.org/officeDocument/2006/customXml" ds:itemID="{D10016A1-A724-4150-A3FF-C89E9E5F77E3}">
  <ds:schemaRefs>
    <ds:schemaRef ds:uri="ESRI.ArcGIS.Mapping.OfficeIntegration.PowerPointInfo"/>
  </ds:schemaRefs>
</ds:datastoreItem>
</file>

<file path=customXml/itemProps245.xml><?xml version="1.0" encoding="utf-8"?>
<ds:datastoreItem xmlns:ds="http://schemas.openxmlformats.org/officeDocument/2006/customXml" ds:itemID="{1ED7D7D6-DBD7-46E0-B8CD-2804CC361AB7}">
  <ds:schemaRefs>
    <ds:schemaRef ds:uri="ESRI.ArcGIS.Mapping.OfficeIntegration.PowerPointInfo"/>
  </ds:schemaRefs>
</ds:datastoreItem>
</file>

<file path=customXml/itemProps246.xml><?xml version="1.0" encoding="utf-8"?>
<ds:datastoreItem xmlns:ds="http://schemas.openxmlformats.org/officeDocument/2006/customXml" ds:itemID="{640F31DB-276A-488D-97EC-2C789D456576}">
  <ds:schemaRefs>
    <ds:schemaRef ds:uri="ESRI.ArcGIS.Mapping.OfficeIntegration.PowerPointInfo"/>
  </ds:schemaRefs>
</ds:datastoreItem>
</file>

<file path=customXml/itemProps247.xml><?xml version="1.0" encoding="utf-8"?>
<ds:datastoreItem xmlns:ds="http://schemas.openxmlformats.org/officeDocument/2006/customXml" ds:itemID="{C3983B83-FD09-409D-BDCE-A44DFA7DEFD7}">
  <ds:schemaRefs>
    <ds:schemaRef ds:uri="ESRI.ArcGIS.Mapping.OfficeIntegration.PowerPointInfo"/>
  </ds:schemaRefs>
</ds:datastoreItem>
</file>

<file path=customXml/itemProps248.xml><?xml version="1.0" encoding="utf-8"?>
<ds:datastoreItem xmlns:ds="http://schemas.openxmlformats.org/officeDocument/2006/customXml" ds:itemID="{C0C1A53E-E45B-4699-8A8D-069C0FD7439F}">
  <ds:schemaRefs>
    <ds:schemaRef ds:uri="ESRI.ArcGIS.Mapping.OfficeIntegration.PowerPointInfo"/>
  </ds:schemaRefs>
</ds:datastoreItem>
</file>

<file path=customXml/itemProps249.xml><?xml version="1.0" encoding="utf-8"?>
<ds:datastoreItem xmlns:ds="http://schemas.openxmlformats.org/officeDocument/2006/customXml" ds:itemID="{617D0606-AC0A-4672-8A6A-76ABB53FFE12}">
  <ds:schemaRefs>
    <ds:schemaRef ds:uri="ESRI.ArcGIS.Mapping.OfficeIntegration.PowerPointInfo"/>
  </ds:schemaRefs>
</ds:datastoreItem>
</file>

<file path=customXml/itemProps25.xml><?xml version="1.0" encoding="utf-8"?>
<ds:datastoreItem xmlns:ds="http://schemas.openxmlformats.org/officeDocument/2006/customXml" ds:itemID="{07775F6B-E874-45DF-830B-045E572D2320}">
  <ds:schemaRefs>
    <ds:schemaRef ds:uri="ESRI.ArcGIS.Mapping.OfficeIntegration.PowerPointInfo"/>
  </ds:schemaRefs>
</ds:datastoreItem>
</file>

<file path=customXml/itemProps250.xml><?xml version="1.0" encoding="utf-8"?>
<ds:datastoreItem xmlns:ds="http://schemas.openxmlformats.org/officeDocument/2006/customXml" ds:itemID="{26A0BD8E-0B83-420A-B567-184EC3887A81}">
  <ds:schemaRefs>
    <ds:schemaRef ds:uri="ESRI.ArcGIS.Mapping.OfficeIntegration.PowerPointInfo"/>
  </ds:schemaRefs>
</ds:datastoreItem>
</file>

<file path=customXml/itemProps251.xml><?xml version="1.0" encoding="utf-8"?>
<ds:datastoreItem xmlns:ds="http://schemas.openxmlformats.org/officeDocument/2006/customXml" ds:itemID="{C3E01977-99FC-4E0C-B68F-D1CCAE1AF605}">
  <ds:schemaRefs>
    <ds:schemaRef ds:uri="ESRI.ArcGIS.Mapping.OfficeIntegration.PowerPointInfo"/>
  </ds:schemaRefs>
</ds:datastoreItem>
</file>

<file path=customXml/itemProps252.xml><?xml version="1.0" encoding="utf-8"?>
<ds:datastoreItem xmlns:ds="http://schemas.openxmlformats.org/officeDocument/2006/customXml" ds:itemID="{22B53EC6-8DDE-4738-B531-11FAF6901C62}">
  <ds:schemaRefs>
    <ds:schemaRef ds:uri="ESRI.ArcGIS.Mapping.OfficeIntegration.PowerPointInfo"/>
  </ds:schemaRefs>
</ds:datastoreItem>
</file>

<file path=customXml/itemProps253.xml><?xml version="1.0" encoding="utf-8"?>
<ds:datastoreItem xmlns:ds="http://schemas.openxmlformats.org/officeDocument/2006/customXml" ds:itemID="{9EC47887-8FAB-48E1-93FF-C4A90F3C49BE}">
  <ds:schemaRefs>
    <ds:schemaRef ds:uri="ESRI.ArcGIS.Mapping.OfficeIntegration.PowerPointInfo"/>
  </ds:schemaRefs>
</ds:datastoreItem>
</file>

<file path=customXml/itemProps254.xml><?xml version="1.0" encoding="utf-8"?>
<ds:datastoreItem xmlns:ds="http://schemas.openxmlformats.org/officeDocument/2006/customXml" ds:itemID="{872054E2-7A84-4BC1-9237-48FC825B58F0}">
  <ds:schemaRefs>
    <ds:schemaRef ds:uri="ESRI.ArcGIS.Mapping.OfficeIntegration.PowerPointInfo"/>
  </ds:schemaRefs>
</ds:datastoreItem>
</file>

<file path=customXml/itemProps255.xml><?xml version="1.0" encoding="utf-8"?>
<ds:datastoreItem xmlns:ds="http://schemas.openxmlformats.org/officeDocument/2006/customXml" ds:itemID="{B3E16474-8A88-43EA-BD4D-982AA0EC6842}">
  <ds:schemaRefs>
    <ds:schemaRef ds:uri="ESRI.ArcGIS.Mapping.OfficeIntegration.PowerPointInfo"/>
  </ds:schemaRefs>
</ds:datastoreItem>
</file>

<file path=customXml/itemProps256.xml><?xml version="1.0" encoding="utf-8"?>
<ds:datastoreItem xmlns:ds="http://schemas.openxmlformats.org/officeDocument/2006/customXml" ds:itemID="{1E0E378F-13B7-43EE-9BF4-974CA69013EE}">
  <ds:schemaRefs>
    <ds:schemaRef ds:uri="ESRI.ArcGIS.Mapping.OfficeIntegration.PowerPointInfo"/>
  </ds:schemaRefs>
</ds:datastoreItem>
</file>

<file path=customXml/itemProps257.xml><?xml version="1.0" encoding="utf-8"?>
<ds:datastoreItem xmlns:ds="http://schemas.openxmlformats.org/officeDocument/2006/customXml" ds:itemID="{2A4B402C-A49B-4E15-98B1-5153EF9F1ACB}">
  <ds:schemaRefs>
    <ds:schemaRef ds:uri="ESRI.ArcGIS.Mapping.OfficeIntegration.PowerPointInfo"/>
  </ds:schemaRefs>
</ds:datastoreItem>
</file>

<file path=customXml/itemProps258.xml><?xml version="1.0" encoding="utf-8"?>
<ds:datastoreItem xmlns:ds="http://schemas.openxmlformats.org/officeDocument/2006/customXml" ds:itemID="{A44A08D8-EC37-43A8-A497-C0E89B1F9AA1}">
  <ds:schemaRefs>
    <ds:schemaRef ds:uri="ESRI.ArcGIS.Mapping.OfficeIntegration.PowerPointInfo"/>
  </ds:schemaRefs>
</ds:datastoreItem>
</file>

<file path=customXml/itemProps259.xml><?xml version="1.0" encoding="utf-8"?>
<ds:datastoreItem xmlns:ds="http://schemas.openxmlformats.org/officeDocument/2006/customXml" ds:itemID="{26ABA854-7825-4B3C-B946-7E5AABB380A8}">
  <ds:schemaRefs>
    <ds:schemaRef ds:uri="ESRI.ArcGIS.Mapping.OfficeIntegration.PowerPointInfo"/>
  </ds:schemaRefs>
</ds:datastoreItem>
</file>

<file path=customXml/itemProps26.xml><?xml version="1.0" encoding="utf-8"?>
<ds:datastoreItem xmlns:ds="http://schemas.openxmlformats.org/officeDocument/2006/customXml" ds:itemID="{BD71FDAF-EBCD-487E-B2E2-29102494E35B}">
  <ds:schemaRefs>
    <ds:schemaRef ds:uri="ESRI.ArcGIS.Mapping.OfficeIntegration.PowerPointInfo"/>
  </ds:schemaRefs>
</ds:datastoreItem>
</file>

<file path=customXml/itemProps260.xml><?xml version="1.0" encoding="utf-8"?>
<ds:datastoreItem xmlns:ds="http://schemas.openxmlformats.org/officeDocument/2006/customXml" ds:itemID="{74009879-332C-43D8-A8FD-FD66A29B4583}">
  <ds:schemaRefs>
    <ds:schemaRef ds:uri="ESRI.ArcGIS.Mapping.OfficeIntegration.PowerPointInfo"/>
  </ds:schemaRefs>
</ds:datastoreItem>
</file>

<file path=customXml/itemProps261.xml><?xml version="1.0" encoding="utf-8"?>
<ds:datastoreItem xmlns:ds="http://schemas.openxmlformats.org/officeDocument/2006/customXml" ds:itemID="{16DF666D-9761-4C3F-9781-D5CA65D15D47}">
  <ds:schemaRefs>
    <ds:schemaRef ds:uri="ESRI.ArcGIS.Mapping.OfficeIntegration.PowerPointInfo"/>
  </ds:schemaRefs>
</ds:datastoreItem>
</file>

<file path=customXml/itemProps262.xml><?xml version="1.0" encoding="utf-8"?>
<ds:datastoreItem xmlns:ds="http://schemas.openxmlformats.org/officeDocument/2006/customXml" ds:itemID="{025C7E0A-FFEA-4B1B-B0DD-2977A4D86608}">
  <ds:schemaRefs>
    <ds:schemaRef ds:uri="ESRI.ArcGIS.Mapping.OfficeIntegration.PowerPointInfo"/>
  </ds:schemaRefs>
</ds:datastoreItem>
</file>

<file path=customXml/itemProps263.xml><?xml version="1.0" encoding="utf-8"?>
<ds:datastoreItem xmlns:ds="http://schemas.openxmlformats.org/officeDocument/2006/customXml" ds:itemID="{A19D5780-448B-4F8B-9B88-5A93647F2B7D}">
  <ds:schemaRefs>
    <ds:schemaRef ds:uri="ESRI.ArcGIS.Mapping.OfficeIntegration.PowerPointInfo"/>
  </ds:schemaRefs>
</ds:datastoreItem>
</file>

<file path=customXml/itemProps264.xml><?xml version="1.0" encoding="utf-8"?>
<ds:datastoreItem xmlns:ds="http://schemas.openxmlformats.org/officeDocument/2006/customXml" ds:itemID="{C4A23AB3-343F-4CA2-AEA5-7E5DB6C53384}">
  <ds:schemaRefs>
    <ds:schemaRef ds:uri="ESRI.ArcGIS.Mapping.OfficeIntegration.PowerPointInfo"/>
  </ds:schemaRefs>
</ds:datastoreItem>
</file>

<file path=customXml/itemProps265.xml><?xml version="1.0" encoding="utf-8"?>
<ds:datastoreItem xmlns:ds="http://schemas.openxmlformats.org/officeDocument/2006/customXml" ds:itemID="{E236053E-1038-4493-8A5F-C39013F7A2FB}">
  <ds:schemaRefs>
    <ds:schemaRef ds:uri="ESRI.ArcGIS.Mapping.OfficeIntegration.PowerPointInfo"/>
  </ds:schemaRefs>
</ds:datastoreItem>
</file>

<file path=customXml/itemProps266.xml><?xml version="1.0" encoding="utf-8"?>
<ds:datastoreItem xmlns:ds="http://schemas.openxmlformats.org/officeDocument/2006/customXml" ds:itemID="{3D5C8246-1762-42C2-B283-5459F4946AB9}">
  <ds:schemaRefs>
    <ds:schemaRef ds:uri="ESRI.ArcGIS.Mapping.OfficeIntegration.PowerPointInfo"/>
  </ds:schemaRefs>
</ds:datastoreItem>
</file>

<file path=customXml/itemProps267.xml><?xml version="1.0" encoding="utf-8"?>
<ds:datastoreItem xmlns:ds="http://schemas.openxmlformats.org/officeDocument/2006/customXml" ds:itemID="{B4AD0F66-E3D6-4607-B7D7-B2BC68151838}">
  <ds:schemaRefs>
    <ds:schemaRef ds:uri="ESRI.ArcGIS.Mapping.OfficeIntegration.PowerPointInfo"/>
  </ds:schemaRefs>
</ds:datastoreItem>
</file>

<file path=customXml/itemProps268.xml><?xml version="1.0" encoding="utf-8"?>
<ds:datastoreItem xmlns:ds="http://schemas.openxmlformats.org/officeDocument/2006/customXml" ds:itemID="{D3A3E0D9-BFE4-45CD-BB54-6375249CDD24}">
  <ds:schemaRefs>
    <ds:schemaRef ds:uri="ESRI.ArcGIS.Mapping.OfficeIntegration.PowerPointInfo"/>
  </ds:schemaRefs>
</ds:datastoreItem>
</file>

<file path=customXml/itemProps269.xml><?xml version="1.0" encoding="utf-8"?>
<ds:datastoreItem xmlns:ds="http://schemas.openxmlformats.org/officeDocument/2006/customXml" ds:itemID="{B60857F7-2BF4-4F03-8ED1-48CC626B7EE0}">
  <ds:schemaRefs>
    <ds:schemaRef ds:uri="ESRI.ArcGIS.Mapping.OfficeIntegration.PowerPointInfo"/>
  </ds:schemaRefs>
</ds:datastoreItem>
</file>

<file path=customXml/itemProps27.xml><?xml version="1.0" encoding="utf-8"?>
<ds:datastoreItem xmlns:ds="http://schemas.openxmlformats.org/officeDocument/2006/customXml" ds:itemID="{B6E573A0-C5FE-49BD-A5BB-472DA47F49A4}">
  <ds:schemaRefs>
    <ds:schemaRef ds:uri="Microsoft.SharePoint.Taxonomy.ContentTypeSync"/>
  </ds:schemaRefs>
</ds:datastoreItem>
</file>

<file path=customXml/itemProps270.xml><?xml version="1.0" encoding="utf-8"?>
<ds:datastoreItem xmlns:ds="http://schemas.openxmlformats.org/officeDocument/2006/customXml" ds:itemID="{C30A913D-FC96-4F8B-A69E-122922DB8A10}">
  <ds:schemaRefs>
    <ds:schemaRef ds:uri="ESRI.ArcGIS.Mapping.OfficeIntegration.PowerPointInfo"/>
  </ds:schemaRefs>
</ds:datastoreItem>
</file>

<file path=customXml/itemProps271.xml><?xml version="1.0" encoding="utf-8"?>
<ds:datastoreItem xmlns:ds="http://schemas.openxmlformats.org/officeDocument/2006/customXml" ds:itemID="{F97986CC-DC58-4CA1-B02D-422304E6DB97}">
  <ds:schemaRefs>
    <ds:schemaRef ds:uri="ESRI.ArcGIS.Mapping.OfficeIntegration.PowerPointInfo"/>
  </ds:schemaRefs>
</ds:datastoreItem>
</file>

<file path=customXml/itemProps272.xml><?xml version="1.0" encoding="utf-8"?>
<ds:datastoreItem xmlns:ds="http://schemas.openxmlformats.org/officeDocument/2006/customXml" ds:itemID="{C7382348-5DFC-49FD-8324-26C828FC2551}">
  <ds:schemaRefs>
    <ds:schemaRef ds:uri="ESRI.ArcGIS.Mapping.OfficeIntegration.PowerPointInfo"/>
  </ds:schemaRefs>
</ds:datastoreItem>
</file>

<file path=customXml/itemProps273.xml><?xml version="1.0" encoding="utf-8"?>
<ds:datastoreItem xmlns:ds="http://schemas.openxmlformats.org/officeDocument/2006/customXml" ds:itemID="{122438E0-839F-4A41-9B28-D2B6B9C57220}">
  <ds:schemaRefs>
    <ds:schemaRef ds:uri="ESRI.ArcGIS.Mapping.OfficeIntegration.PowerPointInfo"/>
  </ds:schemaRefs>
</ds:datastoreItem>
</file>

<file path=customXml/itemProps274.xml><?xml version="1.0" encoding="utf-8"?>
<ds:datastoreItem xmlns:ds="http://schemas.openxmlformats.org/officeDocument/2006/customXml" ds:itemID="{FCEECD76-AB9A-4D4B-9A47-051AC849A7DD}">
  <ds:schemaRefs>
    <ds:schemaRef ds:uri="ESRI.ArcGIS.Mapping.OfficeIntegration.PowerPointInfo"/>
  </ds:schemaRefs>
</ds:datastoreItem>
</file>

<file path=customXml/itemProps275.xml><?xml version="1.0" encoding="utf-8"?>
<ds:datastoreItem xmlns:ds="http://schemas.openxmlformats.org/officeDocument/2006/customXml" ds:itemID="{D46CDB8B-5685-42AB-82A1-88D4638102FD}">
  <ds:schemaRefs>
    <ds:schemaRef ds:uri="ESRI.ArcGIS.Mapping.OfficeIntegration.PowerPointInfo"/>
  </ds:schemaRefs>
</ds:datastoreItem>
</file>

<file path=customXml/itemProps276.xml><?xml version="1.0" encoding="utf-8"?>
<ds:datastoreItem xmlns:ds="http://schemas.openxmlformats.org/officeDocument/2006/customXml" ds:itemID="{12BB0158-5BA7-41C0-8DFC-0CB3B1BBD4E3}">
  <ds:schemaRefs>
    <ds:schemaRef ds:uri="ESRI.ArcGIS.Mapping.OfficeIntegration.PowerPointInfo"/>
  </ds:schemaRefs>
</ds:datastoreItem>
</file>

<file path=customXml/itemProps277.xml><?xml version="1.0" encoding="utf-8"?>
<ds:datastoreItem xmlns:ds="http://schemas.openxmlformats.org/officeDocument/2006/customXml" ds:itemID="{4A123EFD-8C18-4AFC-B22C-D921246F5F3D}">
  <ds:schemaRefs>
    <ds:schemaRef ds:uri="ESRI.ArcGIS.Mapping.OfficeIntegration.PowerPointInfo"/>
  </ds:schemaRefs>
</ds:datastoreItem>
</file>

<file path=customXml/itemProps278.xml><?xml version="1.0" encoding="utf-8"?>
<ds:datastoreItem xmlns:ds="http://schemas.openxmlformats.org/officeDocument/2006/customXml" ds:itemID="{30BF66CA-DA0D-4D17-BFAB-FE951E917503}">
  <ds:schemaRefs>
    <ds:schemaRef ds:uri="ESRI.ArcGIS.Mapping.OfficeIntegration.PowerPointInfo"/>
  </ds:schemaRefs>
</ds:datastoreItem>
</file>

<file path=customXml/itemProps279.xml><?xml version="1.0" encoding="utf-8"?>
<ds:datastoreItem xmlns:ds="http://schemas.openxmlformats.org/officeDocument/2006/customXml" ds:itemID="{99B6000D-D244-48A6-8373-CB9CE598A026}">
  <ds:schemaRefs>
    <ds:schemaRef ds:uri="ESRI.ArcGIS.Mapping.OfficeIntegration.PowerPointInfo"/>
  </ds:schemaRefs>
</ds:datastoreItem>
</file>

<file path=customXml/itemProps28.xml><?xml version="1.0" encoding="utf-8"?>
<ds:datastoreItem xmlns:ds="http://schemas.openxmlformats.org/officeDocument/2006/customXml" ds:itemID="{29706239-07B4-472C-A8E8-21C25E419B79}">
  <ds:schemaRefs>
    <ds:schemaRef ds:uri="ESRI.ArcGIS.Mapping.OfficeIntegration.PowerPointInfo"/>
  </ds:schemaRefs>
</ds:datastoreItem>
</file>

<file path=customXml/itemProps280.xml><?xml version="1.0" encoding="utf-8"?>
<ds:datastoreItem xmlns:ds="http://schemas.openxmlformats.org/officeDocument/2006/customXml" ds:itemID="{980EDD9F-C565-4F7E-919A-7A41A9EC459A}">
  <ds:schemaRefs>
    <ds:schemaRef ds:uri="ESRI.ArcGIS.Mapping.OfficeIntegration.PowerPointInfo"/>
  </ds:schemaRefs>
</ds:datastoreItem>
</file>

<file path=customXml/itemProps281.xml><?xml version="1.0" encoding="utf-8"?>
<ds:datastoreItem xmlns:ds="http://schemas.openxmlformats.org/officeDocument/2006/customXml" ds:itemID="{86574B2B-80F3-482F-BF2A-C9F83FFF5460}">
  <ds:schemaRefs>
    <ds:schemaRef ds:uri="ESRI.ArcGIS.Mapping.OfficeIntegration.PowerPointInfo"/>
  </ds:schemaRefs>
</ds:datastoreItem>
</file>

<file path=customXml/itemProps282.xml><?xml version="1.0" encoding="utf-8"?>
<ds:datastoreItem xmlns:ds="http://schemas.openxmlformats.org/officeDocument/2006/customXml" ds:itemID="{3D9759D2-E729-45EC-8CC3-C5377819452F}">
  <ds:schemaRefs>
    <ds:schemaRef ds:uri="ESRI.ArcGIS.Mapping.OfficeIntegration.PowerPointInfo"/>
  </ds:schemaRefs>
</ds:datastoreItem>
</file>

<file path=customXml/itemProps283.xml><?xml version="1.0" encoding="utf-8"?>
<ds:datastoreItem xmlns:ds="http://schemas.openxmlformats.org/officeDocument/2006/customXml" ds:itemID="{D4E076DE-9A12-49A5-9C89-0A315FB8BADF}">
  <ds:schemaRefs>
    <ds:schemaRef ds:uri="ESRI.ArcGIS.Mapping.OfficeIntegration.PowerPointInfo"/>
  </ds:schemaRefs>
</ds:datastoreItem>
</file>

<file path=customXml/itemProps284.xml><?xml version="1.0" encoding="utf-8"?>
<ds:datastoreItem xmlns:ds="http://schemas.openxmlformats.org/officeDocument/2006/customXml" ds:itemID="{EBCFA912-C83B-43C8-8880-3B83C60BB9D8}">
  <ds:schemaRefs>
    <ds:schemaRef ds:uri="ESRI.ArcGIS.Mapping.OfficeIntegration.PowerPointInfo"/>
  </ds:schemaRefs>
</ds:datastoreItem>
</file>

<file path=customXml/itemProps285.xml><?xml version="1.0" encoding="utf-8"?>
<ds:datastoreItem xmlns:ds="http://schemas.openxmlformats.org/officeDocument/2006/customXml" ds:itemID="{418C0C88-6ECA-4B17-AA07-EDDE1B9D9369}">
  <ds:schemaRefs>
    <ds:schemaRef ds:uri="ESRI.ArcGIS.Mapping.OfficeIntegration.PowerPointInfo"/>
  </ds:schemaRefs>
</ds:datastoreItem>
</file>

<file path=customXml/itemProps286.xml><?xml version="1.0" encoding="utf-8"?>
<ds:datastoreItem xmlns:ds="http://schemas.openxmlformats.org/officeDocument/2006/customXml" ds:itemID="{6167FC32-5EB5-48FE-9F26-DDE321F59B14}">
  <ds:schemaRefs>
    <ds:schemaRef ds:uri="ESRI.ArcGIS.Mapping.OfficeIntegration.PowerPointInfo"/>
  </ds:schemaRefs>
</ds:datastoreItem>
</file>

<file path=customXml/itemProps287.xml><?xml version="1.0" encoding="utf-8"?>
<ds:datastoreItem xmlns:ds="http://schemas.openxmlformats.org/officeDocument/2006/customXml" ds:itemID="{CBB0AA48-F04A-4BEF-895D-7E6EE2672220}">
  <ds:schemaRefs>
    <ds:schemaRef ds:uri="ESRI.ArcGIS.Mapping.OfficeIntegration.PowerPointInfo"/>
  </ds:schemaRefs>
</ds:datastoreItem>
</file>

<file path=customXml/itemProps288.xml><?xml version="1.0" encoding="utf-8"?>
<ds:datastoreItem xmlns:ds="http://schemas.openxmlformats.org/officeDocument/2006/customXml" ds:itemID="{1DE8AC76-CAF8-41AD-B1F0-68025E378860}">
  <ds:schemaRefs>
    <ds:schemaRef ds:uri="ESRI.ArcGIS.Mapping.OfficeIntegration.PowerPointInfo"/>
  </ds:schemaRefs>
</ds:datastoreItem>
</file>

<file path=customXml/itemProps289.xml><?xml version="1.0" encoding="utf-8"?>
<ds:datastoreItem xmlns:ds="http://schemas.openxmlformats.org/officeDocument/2006/customXml" ds:itemID="{4C3684EA-17BC-412E-ACDB-FA548E2CD0AB}">
  <ds:schemaRefs>
    <ds:schemaRef ds:uri="ESRI.ArcGIS.Mapping.OfficeIntegration.PowerPointInfo"/>
  </ds:schemaRefs>
</ds:datastoreItem>
</file>

<file path=customXml/itemProps29.xml><?xml version="1.0" encoding="utf-8"?>
<ds:datastoreItem xmlns:ds="http://schemas.openxmlformats.org/officeDocument/2006/customXml" ds:itemID="{51B50FF6-1C3E-45E3-95F0-3639DEE2C8D2}">
  <ds:schemaRefs>
    <ds:schemaRef ds:uri="ESRI.ArcGIS.Mapping.OfficeIntegration.PowerPointInfo"/>
  </ds:schemaRefs>
</ds:datastoreItem>
</file>

<file path=customXml/itemProps290.xml><?xml version="1.0" encoding="utf-8"?>
<ds:datastoreItem xmlns:ds="http://schemas.openxmlformats.org/officeDocument/2006/customXml" ds:itemID="{4688A78B-B4F5-4BDF-99AD-C6A67141C972}">
  <ds:schemaRefs>
    <ds:schemaRef ds:uri="ESRI.ArcGIS.Mapping.OfficeIntegration.PowerPointInfo"/>
  </ds:schemaRefs>
</ds:datastoreItem>
</file>

<file path=customXml/itemProps291.xml><?xml version="1.0" encoding="utf-8"?>
<ds:datastoreItem xmlns:ds="http://schemas.openxmlformats.org/officeDocument/2006/customXml" ds:itemID="{2E1AAEDD-E983-482F-B0A1-7C1854CCA621}">
  <ds:schemaRefs>
    <ds:schemaRef ds:uri="ESRI.ArcGIS.Mapping.OfficeIntegration.PowerPointInfo"/>
  </ds:schemaRefs>
</ds:datastoreItem>
</file>

<file path=customXml/itemProps292.xml><?xml version="1.0" encoding="utf-8"?>
<ds:datastoreItem xmlns:ds="http://schemas.openxmlformats.org/officeDocument/2006/customXml" ds:itemID="{C069400E-A194-4269-8FE4-760F92D768A5}">
  <ds:schemaRefs>
    <ds:schemaRef ds:uri="ESRI.ArcGIS.Mapping.OfficeIntegration.PowerPointInfo"/>
  </ds:schemaRefs>
</ds:datastoreItem>
</file>

<file path=customXml/itemProps293.xml><?xml version="1.0" encoding="utf-8"?>
<ds:datastoreItem xmlns:ds="http://schemas.openxmlformats.org/officeDocument/2006/customXml" ds:itemID="{DC50629C-7C83-48AC-B42B-8256B52B2416}">
  <ds:schemaRefs>
    <ds:schemaRef ds:uri="http://schemas.microsoft.com/office/2006/metadata/properties"/>
    <ds:schemaRef ds:uri="http://schemas.microsoft.com/sharepoint/v3"/>
    <ds:schemaRef ds:uri="http://purl.org/dc/terms/"/>
    <ds:schemaRef ds:uri="4ffa91fb-a0ff-4ac5-b2db-65c790d184a4"/>
    <ds:schemaRef ds:uri="http://www.w3.org/XML/1998/namespace"/>
    <ds:schemaRef ds:uri="http://schemas.microsoft.com/office/2006/documentManagement/types"/>
    <ds:schemaRef ds:uri="http://purl.org/dc/elements/1.1/"/>
    <ds:schemaRef ds:uri="http://schemas.microsoft.com/office/infopath/2007/PartnerControls"/>
    <ds:schemaRef ds:uri="http://schemas.microsoft.com/sharepoint/v3/fields"/>
    <ds:schemaRef ds:uri="http://schemas.openxmlformats.org/package/2006/metadata/core-properties"/>
    <ds:schemaRef ds:uri="39a7a613-82bb-4ace-baba-a47932827217"/>
    <ds:schemaRef ds:uri="http://schemas.microsoft.com/sharepoint.v3"/>
    <ds:schemaRef ds:uri="d17c29b8-c338-4f1a-9903-ba4175de0920"/>
    <ds:schemaRef ds:uri="http://purl.org/dc/dcmitype/"/>
  </ds:schemaRefs>
</ds:datastoreItem>
</file>

<file path=customXml/itemProps294.xml><?xml version="1.0" encoding="utf-8"?>
<ds:datastoreItem xmlns:ds="http://schemas.openxmlformats.org/officeDocument/2006/customXml" ds:itemID="{CFAC47ED-1A66-4ECA-91E8-A2D01EE43DA7}">
  <ds:schemaRefs>
    <ds:schemaRef ds:uri="ESRI.ArcGIS.Mapping.OfficeIntegration.PowerPointInfo"/>
  </ds:schemaRefs>
</ds:datastoreItem>
</file>

<file path=customXml/itemProps295.xml><?xml version="1.0" encoding="utf-8"?>
<ds:datastoreItem xmlns:ds="http://schemas.openxmlformats.org/officeDocument/2006/customXml" ds:itemID="{3087DA5C-E936-443F-B44F-6893A1AAA38D}">
  <ds:schemaRefs>
    <ds:schemaRef ds:uri="ESRI.ArcGIS.Mapping.OfficeIntegration.PowerPointInfo"/>
  </ds:schemaRefs>
</ds:datastoreItem>
</file>

<file path=customXml/itemProps296.xml><?xml version="1.0" encoding="utf-8"?>
<ds:datastoreItem xmlns:ds="http://schemas.openxmlformats.org/officeDocument/2006/customXml" ds:itemID="{9B9324B1-E3A6-4460-8965-279F44637782}">
  <ds:schemaRefs>
    <ds:schemaRef ds:uri="ESRI.ArcGIS.Mapping.OfficeIntegration.PowerPointInfo"/>
  </ds:schemaRefs>
</ds:datastoreItem>
</file>

<file path=customXml/itemProps297.xml><?xml version="1.0" encoding="utf-8"?>
<ds:datastoreItem xmlns:ds="http://schemas.openxmlformats.org/officeDocument/2006/customXml" ds:itemID="{CCD49D91-F2F6-4993-828D-B1E19ED2E243}">
  <ds:schemaRefs>
    <ds:schemaRef ds:uri="ESRI.ArcGIS.Mapping.OfficeIntegration.PowerPointInfo"/>
  </ds:schemaRefs>
</ds:datastoreItem>
</file>

<file path=customXml/itemProps298.xml><?xml version="1.0" encoding="utf-8"?>
<ds:datastoreItem xmlns:ds="http://schemas.openxmlformats.org/officeDocument/2006/customXml" ds:itemID="{C8BB51EE-FBA2-4BB1-A43D-D83159A9913D}">
  <ds:schemaRefs>
    <ds:schemaRef ds:uri="ESRI.ArcGIS.Mapping.OfficeIntegration.PowerPointInfo"/>
  </ds:schemaRefs>
</ds:datastoreItem>
</file>

<file path=customXml/itemProps299.xml><?xml version="1.0" encoding="utf-8"?>
<ds:datastoreItem xmlns:ds="http://schemas.openxmlformats.org/officeDocument/2006/customXml" ds:itemID="{D34B29F3-4739-426A-A85F-0461F36C3EAF}">
  <ds:schemaRefs>
    <ds:schemaRef ds:uri="ESRI.ArcGIS.Mapping.OfficeIntegration.PowerPointInfo"/>
  </ds:schemaRefs>
</ds:datastoreItem>
</file>

<file path=customXml/itemProps3.xml><?xml version="1.0" encoding="utf-8"?>
<ds:datastoreItem xmlns:ds="http://schemas.openxmlformats.org/officeDocument/2006/customXml" ds:itemID="{47754C35-3131-4DD7-BBB8-A69B607F0454}">
  <ds:schemaRefs>
    <ds:schemaRef ds:uri="ESRI.ArcGIS.Mapping.OfficeIntegration.PowerPointInfo"/>
  </ds:schemaRefs>
</ds:datastoreItem>
</file>

<file path=customXml/itemProps30.xml><?xml version="1.0" encoding="utf-8"?>
<ds:datastoreItem xmlns:ds="http://schemas.openxmlformats.org/officeDocument/2006/customXml" ds:itemID="{1E4C0B1D-5FC8-4599-AFD4-EF3544D17DAD}">
  <ds:schemaRefs>
    <ds:schemaRef ds:uri="ESRI.ArcGIS.Mapping.OfficeIntegration.PowerPointInfo"/>
  </ds:schemaRefs>
</ds:datastoreItem>
</file>

<file path=customXml/itemProps300.xml><?xml version="1.0" encoding="utf-8"?>
<ds:datastoreItem xmlns:ds="http://schemas.openxmlformats.org/officeDocument/2006/customXml" ds:itemID="{5215DDA4-50D1-459D-8649-7AB671CC37CE}">
  <ds:schemaRefs>
    <ds:schemaRef ds:uri="ESRI.ArcGIS.Mapping.OfficeIntegration.PowerPointInfo"/>
  </ds:schemaRefs>
</ds:datastoreItem>
</file>

<file path=customXml/itemProps301.xml><?xml version="1.0" encoding="utf-8"?>
<ds:datastoreItem xmlns:ds="http://schemas.openxmlformats.org/officeDocument/2006/customXml" ds:itemID="{A34334A0-B937-433B-B62D-FE60573807DF}">
  <ds:schemaRefs>
    <ds:schemaRef ds:uri="ESRI.ArcGIS.Mapping.OfficeIntegration.PowerPointInfo"/>
  </ds:schemaRefs>
</ds:datastoreItem>
</file>

<file path=customXml/itemProps302.xml><?xml version="1.0" encoding="utf-8"?>
<ds:datastoreItem xmlns:ds="http://schemas.openxmlformats.org/officeDocument/2006/customXml" ds:itemID="{573001DF-5AC8-497D-B4AA-C54140565A5B}">
  <ds:schemaRefs>
    <ds:schemaRef ds:uri="ESRI.ArcGIS.Mapping.OfficeIntegration.PowerPointInfo"/>
  </ds:schemaRefs>
</ds:datastoreItem>
</file>

<file path=customXml/itemProps303.xml><?xml version="1.0" encoding="utf-8"?>
<ds:datastoreItem xmlns:ds="http://schemas.openxmlformats.org/officeDocument/2006/customXml" ds:itemID="{B6A8B372-4F5B-4FD8-94B1-1F9FA260473F}">
  <ds:schemaRefs>
    <ds:schemaRef ds:uri="ESRI.ArcGIS.Mapping.OfficeIntegration.PowerPointInfo"/>
  </ds:schemaRefs>
</ds:datastoreItem>
</file>

<file path=customXml/itemProps304.xml><?xml version="1.0" encoding="utf-8"?>
<ds:datastoreItem xmlns:ds="http://schemas.openxmlformats.org/officeDocument/2006/customXml" ds:itemID="{2AD0DC59-2F30-4282-8232-84C2944BDAF3}">
  <ds:schemaRefs>
    <ds:schemaRef ds:uri="ESRI.ArcGIS.Mapping.OfficeIntegration.PowerPointInfo"/>
  </ds:schemaRefs>
</ds:datastoreItem>
</file>

<file path=customXml/itemProps305.xml><?xml version="1.0" encoding="utf-8"?>
<ds:datastoreItem xmlns:ds="http://schemas.openxmlformats.org/officeDocument/2006/customXml" ds:itemID="{8417855F-C6EF-43FF-941A-D358843A17CC}">
  <ds:schemaRefs>
    <ds:schemaRef ds:uri="ESRI.ArcGIS.Mapping.OfficeIntegration.PowerPointInfo"/>
  </ds:schemaRefs>
</ds:datastoreItem>
</file>

<file path=customXml/itemProps306.xml><?xml version="1.0" encoding="utf-8"?>
<ds:datastoreItem xmlns:ds="http://schemas.openxmlformats.org/officeDocument/2006/customXml" ds:itemID="{42BCD043-8A81-4B0C-8273-2BF9C184702A}">
  <ds:schemaRefs>
    <ds:schemaRef ds:uri="ESRI.ArcGIS.Mapping.OfficeIntegration.PowerPointInfo"/>
  </ds:schemaRefs>
</ds:datastoreItem>
</file>

<file path=customXml/itemProps307.xml><?xml version="1.0" encoding="utf-8"?>
<ds:datastoreItem xmlns:ds="http://schemas.openxmlformats.org/officeDocument/2006/customXml" ds:itemID="{5751A6B1-F7CE-4A3D-A94C-DB0D82F9A8FF}">
  <ds:schemaRefs>
    <ds:schemaRef ds:uri="ESRI.ArcGIS.Mapping.OfficeIntegration.PowerPointInfo"/>
  </ds:schemaRefs>
</ds:datastoreItem>
</file>

<file path=customXml/itemProps308.xml><?xml version="1.0" encoding="utf-8"?>
<ds:datastoreItem xmlns:ds="http://schemas.openxmlformats.org/officeDocument/2006/customXml" ds:itemID="{212FED93-02EA-4EF4-98F5-F0A085AB20C9}">
  <ds:schemaRefs>
    <ds:schemaRef ds:uri="ESRI.ArcGIS.Mapping.OfficeIntegration.PowerPointInfo"/>
  </ds:schemaRefs>
</ds:datastoreItem>
</file>

<file path=customXml/itemProps309.xml><?xml version="1.0" encoding="utf-8"?>
<ds:datastoreItem xmlns:ds="http://schemas.openxmlformats.org/officeDocument/2006/customXml" ds:itemID="{4FF0C4FF-C31A-40E6-92D7-CDD936678D1B}">
  <ds:schemaRefs>
    <ds:schemaRef ds:uri="ESRI.ArcGIS.Mapping.OfficeIntegration.PowerPointInfo"/>
  </ds:schemaRefs>
</ds:datastoreItem>
</file>

<file path=customXml/itemProps31.xml><?xml version="1.0" encoding="utf-8"?>
<ds:datastoreItem xmlns:ds="http://schemas.openxmlformats.org/officeDocument/2006/customXml" ds:itemID="{BBC93ADD-466F-4743-93D5-1D45023F69E8}">
  <ds:schemaRefs>
    <ds:schemaRef ds:uri="ESRI.ArcGIS.Mapping.OfficeIntegration.PowerPointInfo"/>
  </ds:schemaRefs>
</ds:datastoreItem>
</file>

<file path=customXml/itemProps310.xml><?xml version="1.0" encoding="utf-8"?>
<ds:datastoreItem xmlns:ds="http://schemas.openxmlformats.org/officeDocument/2006/customXml" ds:itemID="{54E2CF68-F015-47A3-9595-584D0DDF24E3}">
  <ds:schemaRefs>
    <ds:schemaRef ds:uri="ESRI.ArcGIS.Mapping.OfficeIntegration.PowerPointInfo"/>
  </ds:schemaRefs>
</ds:datastoreItem>
</file>

<file path=customXml/itemProps311.xml><?xml version="1.0" encoding="utf-8"?>
<ds:datastoreItem xmlns:ds="http://schemas.openxmlformats.org/officeDocument/2006/customXml" ds:itemID="{A0AD492E-B1AD-427E-8108-62ADB4DCE8B4}">
  <ds:schemaRefs>
    <ds:schemaRef ds:uri="ESRI.ArcGIS.Mapping.OfficeIntegration.PowerPointInfo"/>
  </ds:schemaRefs>
</ds:datastoreItem>
</file>

<file path=customXml/itemProps312.xml><?xml version="1.0" encoding="utf-8"?>
<ds:datastoreItem xmlns:ds="http://schemas.openxmlformats.org/officeDocument/2006/customXml" ds:itemID="{2956126E-D15C-4C09-A588-FE734902C38E}">
  <ds:schemaRefs>
    <ds:schemaRef ds:uri="ESRI.ArcGIS.Mapping.OfficeIntegration.PowerPointInfo"/>
  </ds:schemaRefs>
</ds:datastoreItem>
</file>

<file path=customXml/itemProps313.xml><?xml version="1.0" encoding="utf-8"?>
<ds:datastoreItem xmlns:ds="http://schemas.openxmlformats.org/officeDocument/2006/customXml" ds:itemID="{11809186-457B-4298-96F4-B11275801B26}">
  <ds:schemaRefs>
    <ds:schemaRef ds:uri="ESRI.ArcGIS.Mapping.OfficeIntegration.PowerPointInfo"/>
  </ds:schemaRefs>
</ds:datastoreItem>
</file>

<file path=customXml/itemProps314.xml><?xml version="1.0" encoding="utf-8"?>
<ds:datastoreItem xmlns:ds="http://schemas.openxmlformats.org/officeDocument/2006/customXml" ds:itemID="{08732508-B179-4B17-8D3D-F32FAAB2271C}">
  <ds:schemaRefs>
    <ds:schemaRef ds:uri="ESRI.ArcGIS.Mapping.OfficeIntegration.PowerPointInfo"/>
  </ds:schemaRefs>
</ds:datastoreItem>
</file>

<file path=customXml/itemProps315.xml><?xml version="1.0" encoding="utf-8"?>
<ds:datastoreItem xmlns:ds="http://schemas.openxmlformats.org/officeDocument/2006/customXml" ds:itemID="{C91FDB26-92A6-4DDB-8AA8-24B17B451787}">
  <ds:schemaRefs>
    <ds:schemaRef ds:uri="ESRI.ArcGIS.Mapping.OfficeIntegration.PowerPointInfo"/>
  </ds:schemaRefs>
</ds:datastoreItem>
</file>

<file path=customXml/itemProps316.xml><?xml version="1.0" encoding="utf-8"?>
<ds:datastoreItem xmlns:ds="http://schemas.openxmlformats.org/officeDocument/2006/customXml" ds:itemID="{8C54B67B-3680-409E-B9DE-69128D4EDB2D}">
  <ds:schemaRefs>
    <ds:schemaRef ds:uri="ESRI.ArcGIS.Mapping.OfficeIntegration.PowerPointInfo"/>
  </ds:schemaRefs>
</ds:datastoreItem>
</file>

<file path=customXml/itemProps317.xml><?xml version="1.0" encoding="utf-8"?>
<ds:datastoreItem xmlns:ds="http://schemas.openxmlformats.org/officeDocument/2006/customXml" ds:itemID="{A08A79D7-16D0-4786-81FE-8C9C9CAD36D0}">
  <ds:schemaRefs>
    <ds:schemaRef ds:uri="ESRI.ArcGIS.Mapping.OfficeIntegration.PowerPointInfo"/>
  </ds:schemaRefs>
</ds:datastoreItem>
</file>

<file path=customXml/itemProps318.xml><?xml version="1.0" encoding="utf-8"?>
<ds:datastoreItem xmlns:ds="http://schemas.openxmlformats.org/officeDocument/2006/customXml" ds:itemID="{B675D57A-0B57-4192-896C-3A54DDD94A83}">
  <ds:schemaRefs>
    <ds:schemaRef ds:uri="ESRI.ArcGIS.Mapping.OfficeIntegration.PowerPointInfo"/>
  </ds:schemaRefs>
</ds:datastoreItem>
</file>

<file path=customXml/itemProps319.xml><?xml version="1.0" encoding="utf-8"?>
<ds:datastoreItem xmlns:ds="http://schemas.openxmlformats.org/officeDocument/2006/customXml" ds:itemID="{BB4A2CEE-4994-4046-882F-A6538B99A700}">
  <ds:schemaRefs>
    <ds:schemaRef ds:uri="ESRI.ArcGIS.Mapping.OfficeIntegration.PowerPointInfo"/>
  </ds:schemaRefs>
</ds:datastoreItem>
</file>

<file path=customXml/itemProps32.xml><?xml version="1.0" encoding="utf-8"?>
<ds:datastoreItem xmlns:ds="http://schemas.openxmlformats.org/officeDocument/2006/customXml" ds:itemID="{1B922C41-D6D6-44FE-9EFA-2100115655B8}">
  <ds:schemaRefs>
    <ds:schemaRef ds:uri="ESRI.ArcGIS.Mapping.OfficeIntegration.PowerPointInfo"/>
  </ds:schemaRefs>
</ds:datastoreItem>
</file>

<file path=customXml/itemProps320.xml><?xml version="1.0" encoding="utf-8"?>
<ds:datastoreItem xmlns:ds="http://schemas.openxmlformats.org/officeDocument/2006/customXml" ds:itemID="{99B1758E-FEE6-40A3-A103-B63F28446E69}">
  <ds:schemaRefs>
    <ds:schemaRef ds:uri="ESRI.ArcGIS.Mapping.OfficeIntegration.PowerPointInfo"/>
  </ds:schemaRefs>
</ds:datastoreItem>
</file>

<file path=customXml/itemProps321.xml><?xml version="1.0" encoding="utf-8"?>
<ds:datastoreItem xmlns:ds="http://schemas.openxmlformats.org/officeDocument/2006/customXml" ds:itemID="{9562B2B6-6508-4667-8495-BCE9DACA514A}">
  <ds:schemaRefs>
    <ds:schemaRef ds:uri="ESRI.ArcGIS.Mapping.OfficeIntegration.PowerPointInfo"/>
  </ds:schemaRefs>
</ds:datastoreItem>
</file>

<file path=customXml/itemProps33.xml><?xml version="1.0" encoding="utf-8"?>
<ds:datastoreItem xmlns:ds="http://schemas.openxmlformats.org/officeDocument/2006/customXml" ds:itemID="{E393B7F6-85C3-425E-9DCA-8A56AD0F66D6}">
  <ds:schemaRefs>
    <ds:schemaRef ds:uri="ESRI.ArcGIS.Mapping.OfficeIntegration.PowerPointInfo"/>
  </ds:schemaRefs>
</ds:datastoreItem>
</file>

<file path=customXml/itemProps34.xml><?xml version="1.0" encoding="utf-8"?>
<ds:datastoreItem xmlns:ds="http://schemas.openxmlformats.org/officeDocument/2006/customXml" ds:itemID="{5F1938C1-7277-4136-9827-4F62A3A4B084}">
  <ds:schemaRefs>
    <ds:schemaRef ds:uri="ESRI.ArcGIS.Mapping.OfficeIntegration.PowerPointInfo"/>
  </ds:schemaRefs>
</ds:datastoreItem>
</file>

<file path=customXml/itemProps35.xml><?xml version="1.0" encoding="utf-8"?>
<ds:datastoreItem xmlns:ds="http://schemas.openxmlformats.org/officeDocument/2006/customXml" ds:itemID="{5386D712-40F8-4478-84F2-8D8A4549430F}">
  <ds:schemaRefs>
    <ds:schemaRef ds:uri="ESRI.ArcGIS.Mapping.OfficeIntegration.PowerPointInfo"/>
  </ds:schemaRefs>
</ds:datastoreItem>
</file>

<file path=customXml/itemProps36.xml><?xml version="1.0" encoding="utf-8"?>
<ds:datastoreItem xmlns:ds="http://schemas.openxmlformats.org/officeDocument/2006/customXml" ds:itemID="{4563EA25-152F-4E3A-90B6-5059DFB0A56D}">
  <ds:schemaRefs>
    <ds:schemaRef ds:uri="ESRI.ArcGIS.Mapping.OfficeIntegration.PowerPointInfo"/>
  </ds:schemaRefs>
</ds:datastoreItem>
</file>

<file path=customXml/itemProps37.xml><?xml version="1.0" encoding="utf-8"?>
<ds:datastoreItem xmlns:ds="http://schemas.openxmlformats.org/officeDocument/2006/customXml" ds:itemID="{68A8CF29-C82A-40AC-AE7E-06CB04EA5E07}">
  <ds:schemaRefs>
    <ds:schemaRef ds:uri="ESRI.ArcGIS.Mapping.OfficeIntegration.PowerPointInfo"/>
  </ds:schemaRefs>
</ds:datastoreItem>
</file>

<file path=customXml/itemProps38.xml><?xml version="1.0" encoding="utf-8"?>
<ds:datastoreItem xmlns:ds="http://schemas.openxmlformats.org/officeDocument/2006/customXml" ds:itemID="{584AEA8E-2934-408A-BABE-3318B9EF3A84}">
  <ds:schemaRefs>
    <ds:schemaRef ds:uri="ESRI.ArcGIS.Mapping.OfficeIntegration.PowerPointInfo"/>
  </ds:schemaRefs>
</ds:datastoreItem>
</file>

<file path=customXml/itemProps39.xml><?xml version="1.0" encoding="utf-8"?>
<ds:datastoreItem xmlns:ds="http://schemas.openxmlformats.org/officeDocument/2006/customXml" ds:itemID="{2028447F-A174-4271-B24B-CEDA47162556}">
  <ds:schemaRefs>
    <ds:schemaRef ds:uri="ESRI.ArcGIS.Mapping.OfficeIntegration.PowerPointInfo"/>
  </ds:schemaRefs>
</ds:datastoreItem>
</file>

<file path=customXml/itemProps4.xml><?xml version="1.0" encoding="utf-8"?>
<ds:datastoreItem xmlns:ds="http://schemas.openxmlformats.org/officeDocument/2006/customXml" ds:itemID="{369B6B58-0947-4475-805F-EC4EFF1AB373}">
  <ds:schemaRefs>
    <ds:schemaRef ds:uri="ESRI.ArcGIS.Mapping.OfficeIntegration.PowerPointInfo"/>
  </ds:schemaRefs>
</ds:datastoreItem>
</file>

<file path=customXml/itemProps40.xml><?xml version="1.0" encoding="utf-8"?>
<ds:datastoreItem xmlns:ds="http://schemas.openxmlformats.org/officeDocument/2006/customXml" ds:itemID="{6A7B9002-1CDA-4FFD-9E16-41E6ACED6D96}">
  <ds:schemaRefs>
    <ds:schemaRef ds:uri="ESRI.ArcGIS.Mapping.OfficeIntegration.PowerPointInfo"/>
  </ds:schemaRefs>
</ds:datastoreItem>
</file>

<file path=customXml/itemProps41.xml><?xml version="1.0" encoding="utf-8"?>
<ds:datastoreItem xmlns:ds="http://schemas.openxmlformats.org/officeDocument/2006/customXml" ds:itemID="{9C090BA8-62F9-4C8E-A6E4-DD570D4427D5}">
  <ds:schemaRefs>
    <ds:schemaRef ds:uri="ESRI.ArcGIS.Mapping.OfficeIntegration.PowerPointInfo"/>
  </ds:schemaRefs>
</ds:datastoreItem>
</file>

<file path=customXml/itemProps42.xml><?xml version="1.0" encoding="utf-8"?>
<ds:datastoreItem xmlns:ds="http://schemas.openxmlformats.org/officeDocument/2006/customXml" ds:itemID="{2045C3E6-3937-4F88-9360-3BB177EFE27D}">
  <ds:schemaRefs>
    <ds:schemaRef ds:uri="ESRI.ArcGIS.Mapping.OfficeIntegration.PowerPointInfo"/>
  </ds:schemaRefs>
</ds:datastoreItem>
</file>

<file path=customXml/itemProps43.xml><?xml version="1.0" encoding="utf-8"?>
<ds:datastoreItem xmlns:ds="http://schemas.openxmlformats.org/officeDocument/2006/customXml" ds:itemID="{28E4186A-71E3-407A-A58C-3B646EAED568}">
  <ds:schemaRefs>
    <ds:schemaRef ds:uri="ESRI.ArcGIS.Mapping.OfficeIntegration.PowerPointInfo"/>
  </ds:schemaRefs>
</ds:datastoreItem>
</file>

<file path=customXml/itemProps44.xml><?xml version="1.0" encoding="utf-8"?>
<ds:datastoreItem xmlns:ds="http://schemas.openxmlformats.org/officeDocument/2006/customXml" ds:itemID="{D480F105-1041-4D5F-A507-4EFD9A285A19}">
  <ds:schemaRefs>
    <ds:schemaRef ds:uri="ESRI.ArcGIS.Mapping.OfficeIntegration.PowerPointInfo"/>
  </ds:schemaRefs>
</ds:datastoreItem>
</file>

<file path=customXml/itemProps45.xml><?xml version="1.0" encoding="utf-8"?>
<ds:datastoreItem xmlns:ds="http://schemas.openxmlformats.org/officeDocument/2006/customXml" ds:itemID="{3DDEFB4F-762A-401F-81A0-2DB5B6425B4D}">
  <ds:schemaRefs>
    <ds:schemaRef ds:uri="ESRI.ArcGIS.Mapping.OfficeIntegration.PowerPointInfo"/>
  </ds:schemaRefs>
</ds:datastoreItem>
</file>

<file path=customXml/itemProps46.xml><?xml version="1.0" encoding="utf-8"?>
<ds:datastoreItem xmlns:ds="http://schemas.openxmlformats.org/officeDocument/2006/customXml" ds:itemID="{66C1AA79-A430-42A0-8F2C-1D8AB7B3F735}">
  <ds:schemaRefs>
    <ds:schemaRef ds:uri="ESRI.ArcGIS.Mapping.OfficeIntegration.PowerPointInfo"/>
  </ds:schemaRefs>
</ds:datastoreItem>
</file>

<file path=customXml/itemProps47.xml><?xml version="1.0" encoding="utf-8"?>
<ds:datastoreItem xmlns:ds="http://schemas.openxmlformats.org/officeDocument/2006/customXml" ds:itemID="{25BBE1B3-FE23-49DC-8824-CE87E8E9A91F}">
  <ds:schemaRefs>
    <ds:schemaRef ds:uri="ESRI.ArcGIS.Mapping.OfficeIntegration.PowerPointInfo"/>
  </ds:schemaRefs>
</ds:datastoreItem>
</file>

<file path=customXml/itemProps48.xml><?xml version="1.0" encoding="utf-8"?>
<ds:datastoreItem xmlns:ds="http://schemas.openxmlformats.org/officeDocument/2006/customXml" ds:itemID="{9DF2BE27-E9A9-4732-83C3-2459C5C31C5A}">
  <ds:schemaRefs>
    <ds:schemaRef ds:uri="ESRI.ArcGIS.Mapping.OfficeIntegration.PowerPointInfo"/>
  </ds:schemaRefs>
</ds:datastoreItem>
</file>

<file path=customXml/itemProps49.xml><?xml version="1.0" encoding="utf-8"?>
<ds:datastoreItem xmlns:ds="http://schemas.openxmlformats.org/officeDocument/2006/customXml" ds:itemID="{5F852BDD-9628-4B5F-964B-0351231F3C18}">
  <ds:schemaRefs>
    <ds:schemaRef ds:uri="ESRI.ArcGIS.Mapping.OfficeIntegration.PowerPointInfo"/>
  </ds:schemaRefs>
</ds:datastoreItem>
</file>

<file path=customXml/itemProps5.xml><?xml version="1.0" encoding="utf-8"?>
<ds:datastoreItem xmlns:ds="http://schemas.openxmlformats.org/officeDocument/2006/customXml" ds:itemID="{27253949-2110-41F0-AA8F-743E4181C9D9}">
  <ds:schemaRefs>
    <ds:schemaRef ds:uri="ESRI.ArcGIS.Mapping.OfficeIntegration.PowerPointInfo"/>
  </ds:schemaRefs>
</ds:datastoreItem>
</file>

<file path=customXml/itemProps50.xml><?xml version="1.0" encoding="utf-8"?>
<ds:datastoreItem xmlns:ds="http://schemas.openxmlformats.org/officeDocument/2006/customXml" ds:itemID="{733B57EF-B2A0-4A73-B07C-13D4B7BB2397}">
  <ds:schemaRefs>
    <ds:schemaRef ds:uri="ESRI.ArcGIS.Mapping.OfficeIntegration.PowerPointInfo"/>
  </ds:schemaRefs>
</ds:datastoreItem>
</file>

<file path=customXml/itemProps51.xml><?xml version="1.0" encoding="utf-8"?>
<ds:datastoreItem xmlns:ds="http://schemas.openxmlformats.org/officeDocument/2006/customXml" ds:itemID="{2BA8DBA4-FB8F-4F38-B8C8-F3B82E1DDE4F}">
  <ds:schemaRefs>
    <ds:schemaRef ds:uri="ESRI.ArcGIS.Mapping.OfficeIntegration.PowerPointInfo"/>
  </ds:schemaRefs>
</ds:datastoreItem>
</file>

<file path=customXml/itemProps52.xml><?xml version="1.0" encoding="utf-8"?>
<ds:datastoreItem xmlns:ds="http://schemas.openxmlformats.org/officeDocument/2006/customXml" ds:itemID="{3657C035-9774-4511-BCD3-B21BCA25491B}">
  <ds:schemaRefs>
    <ds:schemaRef ds:uri="ESRI.ArcGIS.Mapping.OfficeIntegration.PowerPointInfo"/>
  </ds:schemaRefs>
</ds:datastoreItem>
</file>

<file path=customXml/itemProps53.xml><?xml version="1.0" encoding="utf-8"?>
<ds:datastoreItem xmlns:ds="http://schemas.openxmlformats.org/officeDocument/2006/customXml" ds:itemID="{C19F533E-3471-4F86-BD08-1170B1C5ECFF}">
  <ds:schemaRefs>
    <ds:schemaRef ds:uri="ESRI.ArcGIS.Mapping.OfficeIntegration.PowerPointInfo"/>
  </ds:schemaRefs>
</ds:datastoreItem>
</file>

<file path=customXml/itemProps54.xml><?xml version="1.0" encoding="utf-8"?>
<ds:datastoreItem xmlns:ds="http://schemas.openxmlformats.org/officeDocument/2006/customXml" ds:itemID="{7D3864AC-E1A5-4876-8B45-759C1B710B65}">
  <ds:schemaRefs>
    <ds:schemaRef ds:uri="ESRI.ArcGIS.Mapping.OfficeIntegration.PowerPointInfo"/>
  </ds:schemaRefs>
</ds:datastoreItem>
</file>

<file path=customXml/itemProps55.xml><?xml version="1.0" encoding="utf-8"?>
<ds:datastoreItem xmlns:ds="http://schemas.openxmlformats.org/officeDocument/2006/customXml" ds:itemID="{C796FE24-BEA1-4A51-A3BD-02A6C2436B6D}">
  <ds:schemaRefs>
    <ds:schemaRef ds:uri="ESRI.ArcGIS.Mapping.OfficeIntegration.PowerPointInfo"/>
  </ds:schemaRefs>
</ds:datastoreItem>
</file>

<file path=customXml/itemProps56.xml><?xml version="1.0" encoding="utf-8"?>
<ds:datastoreItem xmlns:ds="http://schemas.openxmlformats.org/officeDocument/2006/customXml" ds:itemID="{6867BF1D-8C9F-46A3-9019-04E841CDB8F7}">
  <ds:schemaRefs>
    <ds:schemaRef ds:uri="ESRI.ArcGIS.Mapping.OfficeIntegration.PowerPointInfo"/>
  </ds:schemaRefs>
</ds:datastoreItem>
</file>

<file path=customXml/itemProps57.xml><?xml version="1.0" encoding="utf-8"?>
<ds:datastoreItem xmlns:ds="http://schemas.openxmlformats.org/officeDocument/2006/customXml" ds:itemID="{8542FE6C-31A1-45BE-AE6A-F8581C80E0E5}">
  <ds:schemaRefs>
    <ds:schemaRef ds:uri="ESRI.ArcGIS.Mapping.OfficeIntegration.PowerPointInfo"/>
  </ds:schemaRefs>
</ds:datastoreItem>
</file>

<file path=customXml/itemProps58.xml><?xml version="1.0" encoding="utf-8"?>
<ds:datastoreItem xmlns:ds="http://schemas.openxmlformats.org/officeDocument/2006/customXml" ds:itemID="{E28722F1-5C39-4B72-AE72-9B7FCDF714B5}">
  <ds:schemaRefs>
    <ds:schemaRef ds:uri="ESRI.ArcGIS.Mapping.OfficeIntegration.PowerPointInfo"/>
  </ds:schemaRefs>
</ds:datastoreItem>
</file>

<file path=customXml/itemProps59.xml><?xml version="1.0" encoding="utf-8"?>
<ds:datastoreItem xmlns:ds="http://schemas.openxmlformats.org/officeDocument/2006/customXml" ds:itemID="{C359FCB5-EDC7-40AD-A9E1-C1490D91DA0A}">
  <ds:schemaRefs>
    <ds:schemaRef ds:uri="ESRI.ArcGIS.Mapping.OfficeIntegration.PowerPointInfo"/>
  </ds:schemaRefs>
</ds:datastoreItem>
</file>

<file path=customXml/itemProps6.xml><?xml version="1.0" encoding="utf-8"?>
<ds:datastoreItem xmlns:ds="http://schemas.openxmlformats.org/officeDocument/2006/customXml" ds:itemID="{7A888516-0488-4093-A67B-B874F38E6DAC}">
  <ds:schemaRefs>
    <ds:schemaRef ds:uri="ESRI.ArcGIS.Mapping.OfficeIntegration.PowerPointInfo"/>
  </ds:schemaRefs>
</ds:datastoreItem>
</file>

<file path=customXml/itemProps60.xml><?xml version="1.0" encoding="utf-8"?>
<ds:datastoreItem xmlns:ds="http://schemas.openxmlformats.org/officeDocument/2006/customXml" ds:itemID="{88DD45F2-3C7C-48C8-93A3-5D3B647AEAFD}">
  <ds:schemaRefs>
    <ds:schemaRef ds:uri="ESRI.ArcGIS.Mapping.OfficeIntegration.PowerPointInfo"/>
  </ds:schemaRefs>
</ds:datastoreItem>
</file>

<file path=customXml/itemProps61.xml><?xml version="1.0" encoding="utf-8"?>
<ds:datastoreItem xmlns:ds="http://schemas.openxmlformats.org/officeDocument/2006/customXml" ds:itemID="{6AC33E6A-018A-45EE-AB06-4A75D61363A7}">
  <ds:schemaRefs>
    <ds:schemaRef ds:uri="ESRI.ArcGIS.Mapping.OfficeIntegration.PowerPointInfo"/>
  </ds:schemaRefs>
</ds:datastoreItem>
</file>

<file path=customXml/itemProps62.xml><?xml version="1.0" encoding="utf-8"?>
<ds:datastoreItem xmlns:ds="http://schemas.openxmlformats.org/officeDocument/2006/customXml" ds:itemID="{CB1CD036-9B16-43E5-A23B-11D3827CFBA0}">
  <ds:schemaRefs>
    <ds:schemaRef ds:uri="ESRI.ArcGIS.Mapping.OfficeIntegration.PowerPointInfo"/>
  </ds:schemaRefs>
</ds:datastoreItem>
</file>

<file path=customXml/itemProps63.xml><?xml version="1.0" encoding="utf-8"?>
<ds:datastoreItem xmlns:ds="http://schemas.openxmlformats.org/officeDocument/2006/customXml" ds:itemID="{BE0A12C6-34AB-420E-A6E4-2340DCD75E10}">
  <ds:schemaRefs>
    <ds:schemaRef ds:uri="ESRI.ArcGIS.Mapping.OfficeIntegration.PowerPointInfo"/>
  </ds:schemaRefs>
</ds:datastoreItem>
</file>

<file path=customXml/itemProps64.xml><?xml version="1.0" encoding="utf-8"?>
<ds:datastoreItem xmlns:ds="http://schemas.openxmlformats.org/officeDocument/2006/customXml" ds:itemID="{296719DF-7792-4918-859D-1402820A5F19}">
  <ds:schemaRefs>
    <ds:schemaRef ds:uri="ESRI.ArcGIS.Mapping.OfficeIntegration.PowerPointInfo"/>
  </ds:schemaRefs>
</ds:datastoreItem>
</file>

<file path=customXml/itemProps65.xml><?xml version="1.0" encoding="utf-8"?>
<ds:datastoreItem xmlns:ds="http://schemas.openxmlformats.org/officeDocument/2006/customXml" ds:itemID="{BECDF783-B26D-4A42-8271-AC3456332D3B}">
  <ds:schemaRefs>
    <ds:schemaRef ds:uri="ESRI.ArcGIS.Mapping.OfficeIntegration.PowerPointInfo"/>
  </ds:schemaRefs>
</ds:datastoreItem>
</file>

<file path=customXml/itemProps66.xml><?xml version="1.0" encoding="utf-8"?>
<ds:datastoreItem xmlns:ds="http://schemas.openxmlformats.org/officeDocument/2006/customXml" ds:itemID="{A984E237-F7AC-49AF-A3EC-F32E728FB7A5}">
  <ds:schemaRefs>
    <ds:schemaRef ds:uri="ESRI.ArcGIS.Mapping.OfficeIntegration.PowerPointInfo"/>
  </ds:schemaRefs>
</ds:datastoreItem>
</file>

<file path=customXml/itemProps67.xml><?xml version="1.0" encoding="utf-8"?>
<ds:datastoreItem xmlns:ds="http://schemas.openxmlformats.org/officeDocument/2006/customXml" ds:itemID="{89C05B85-0B95-4248-BBFF-73ABA1D1C0B2}">
  <ds:schemaRefs>
    <ds:schemaRef ds:uri="ESRI.ArcGIS.Mapping.OfficeIntegration.PowerPointInfo"/>
  </ds:schemaRefs>
</ds:datastoreItem>
</file>

<file path=customXml/itemProps68.xml><?xml version="1.0" encoding="utf-8"?>
<ds:datastoreItem xmlns:ds="http://schemas.openxmlformats.org/officeDocument/2006/customXml" ds:itemID="{0E18E3E0-ECEE-4190-8390-BAF87DD65FC7}">
  <ds:schemaRefs>
    <ds:schemaRef ds:uri="ESRI.ArcGIS.Mapping.OfficeIntegration.PowerPointInfo"/>
  </ds:schemaRefs>
</ds:datastoreItem>
</file>

<file path=customXml/itemProps69.xml><?xml version="1.0" encoding="utf-8"?>
<ds:datastoreItem xmlns:ds="http://schemas.openxmlformats.org/officeDocument/2006/customXml" ds:itemID="{CF6715D9-8E13-423A-AFB3-D1759B4A3E76}">
  <ds:schemaRefs>
    <ds:schemaRef ds:uri="ESRI.ArcGIS.Mapping.OfficeIntegration.PowerPointInfo"/>
  </ds:schemaRefs>
</ds:datastoreItem>
</file>

<file path=customXml/itemProps7.xml><?xml version="1.0" encoding="utf-8"?>
<ds:datastoreItem xmlns:ds="http://schemas.openxmlformats.org/officeDocument/2006/customXml" ds:itemID="{A6C618AA-E5B3-4F8C-A22A-DA0282D489C1}">
  <ds:schemaRefs>
    <ds:schemaRef ds:uri="ESRI.ArcGIS.Mapping.OfficeIntegration.PowerPointInfo"/>
  </ds:schemaRefs>
</ds:datastoreItem>
</file>

<file path=customXml/itemProps70.xml><?xml version="1.0" encoding="utf-8"?>
<ds:datastoreItem xmlns:ds="http://schemas.openxmlformats.org/officeDocument/2006/customXml" ds:itemID="{57F7BF0A-746F-4C88-8B9F-B197B5C1BBE7}">
  <ds:schemaRefs>
    <ds:schemaRef ds:uri="ESRI.ArcGIS.Mapping.OfficeIntegration.PowerPointInfo"/>
  </ds:schemaRefs>
</ds:datastoreItem>
</file>

<file path=customXml/itemProps71.xml><?xml version="1.0" encoding="utf-8"?>
<ds:datastoreItem xmlns:ds="http://schemas.openxmlformats.org/officeDocument/2006/customXml" ds:itemID="{E9720989-682D-42ED-875B-0DFBBCA2A5CD}">
  <ds:schemaRefs>
    <ds:schemaRef ds:uri="ESRI.ArcGIS.Mapping.OfficeIntegration.PowerPointInfo"/>
  </ds:schemaRefs>
</ds:datastoreItem>
</file>

<file path=customXml/itemProps72.xml><?xml version="1.0" encoding="utf-8"?>
<ds:datastoreItem xmlns:ds="http://schemas.openxmlformats.org/officeDocument/2006/customXml" ds:itemID="{47E279E0-AAB0-429C-9EE9-829CABE9DFC4}">
  <ds:schemaRefs>
    <ds:schemaRef ds:uri="ESRI.ArcGIS.Mapping.OfficeIntegration.PowerPointInfo"/>
  </ds:schemaRefs>
</ds:datastoreItem>
</file>

<file path=customXml/itemProps73.xml><?xml version="1.0" encoding="utf-8"?>
<ds:datastoreItem xmlns:ds="http://schemas.openxmlformats.org/officeDocument/2006/customXml" ds:itemID="{06AAF8F6-A51B-4502-9181-A8073FA23595}">
  <ds:schemaRefs>
    <ds:schemaRef ds:uri="ESRI.ArcGIS.Mapping.OfficeIntegration.PowerPointInfo"/>
  </ds:schemaRefs>
</ds:datastoreItem>
</file>

<file path=customXml/itemProps74.xml><?xml version="1.0" encoding="utf-8"?>
<ds:datastoreItem xmlns:ds="http://schemas.openxmlformats.org/officeDocument/2006/customXml" ds:itemID="{FB627BE9-4C18-4C5E-BADD-2236BB90AC21}">
  <ds:schemaRefs>
    <ds:schemaRef ds:uri="ESRI.ArcGIS.Mapping.OfficeIntegration.PowerPointInfo"/>
  </ds:schemaRefs>
</ds:datastoreItem>
</file>

<file path=customXml/itemProps75.xml><?xml version="1.0" encoding="utf-8"?>
<ds:datastoreItem xmlns:ds="http://schemas.openxmlformats.org/officeDocument/2006/customXml" ds:itemID="{266DD0F8-08DF-47CD-AFEF-665B761B1A0D}">
  <ds:schemaRefs>
    <ds:schemaRef ds:uri="ESRI.ArcGIS.Mapping.OfficeIntegration.PowerPointInfo"/>
  </ds:schemaRefs>
</ds:datastoreItem>
</file>

<file path=customXml/itemProps76.xml><?xml version="1.0" encoding="utf-8"?>
<ds:datastoreItem xmlns:ds="http://schemas.openxmlformats.org/officeDocument/2006/customXml" ds:itemID="{13089FFC-226D-457D-95B1-541B71CFD4D4}">
  <ds:schemaRefs>
    <ds:schemaRef ds:uri="ESRI.ArcGIS.Mapping.OfficeIntegration.PowerPointInfo"/>
  </ds:schemaRefs>
</ds:datastoreItem>
</file>

<file path=customXml/itemProps77.xml><?xml version="1.0" encoding="utf-8"?>
<ds:datastoreItem xmlns:ds="http://schemas.openxmlformats.org/officeDocument/2006/customXml" ds:itemID="{02DB20A6-4368-4618-89FB-686CED840957}">
  <ds:schemaRefs>
    <ds:schemaRef ds:uri="ESRI.ArcGIS.Mapping.OfficeIntegration.PowerPointInfo"/>
  </ds:schemaRefs>
</ds:datastoreItem>
</file>

<file path=customXml/itemProps78.xml><?xml version="1.0" encoding="utf-8"?>
<ds:datastoreItem xmlns:ds="http://schemas.openxmlformats.org/officeDocument/2006/customXml" ds:itemID="{835768B6-72AE-4F9E-A5FE-888FFD8AD297}">
  <ds:schemaRefs>
    <ds:schemaRef ds:uri="ESRI.ArcGIS.Mapping.OfficeIntegration.PowerPointInfo"/>
  </ds:schemaRefs>
</ds:datastoreItem>
</file>

<file path=customXml/itemProps79.xml><?xml version="1.0" encoding="utf-8"?>
<ds:datastoreItem xmlns:ds="http://schemas.openxmlformats.org/officeDocument/2006/customXml" ds:itemID="{E97623C3-7789-4003-9DA6-1E1015745ECB}">
  <ds:schemaRefs>
    <ds:schemaRef ds:uri="ESRI.ArcGIS.Mapping.OfficeIntegration.PowerPointInfo"/>
  </ds:schemaRefs>
</ds:datastoreItem>
</file>

<file path=customXml/itemProps8.xml><?xml version="1.0" encoding="utf-8"?>
<ds:datastoreItem xmlns:ds="http://schemas.openxmlformats.org/officeDocument/2006/customXml" ds:itemID="{8BE89758-FD63-4ACC-9306-200231A3A06B}">
  <ds:schemaRefs>
    <ds:schemaRef ds:uri="ESRI.ArcGIS.Mapping.OfficeIntegration.PowerPointInfo"/>
  </ds:schemaRefs>
</ds:datastoreItem>
</file>

<file path=customXml/itemProps80.xml><?xml version="1.0" encoding="utf-8"?>
<ds:datastoreItem xmlns:ds="http://schemas.openxmlformats.org/officeDocument/2006/customXml" ds:itemID="{75BD5D2A-4FF6-4742-B817-4EFD8000C52D}">
  <ds:schemaRefs>
    <ds:schemaRef ds:uri="ESRI.ArcGIS.Mapping.OfficeIntegration.PowerPointInfo"/>
  </ds:schemaRefs>
</ds:datastoreItem>
</file>

<file path=customXml/itemProps81.xml><?xml version="1.0" encoding="utf-8"?>
<ds:datastoreItem xmlns:ds="http://schemas.openxmlformats.org/officeDocument/2006/customXml" ds:itemID="{46F5F829-9E3E-401D-AF94-D14E6DFB837E}">
  <ds:schemaRefs>
    <ds:schemaRef ds:uri="ESRI.ArcGIS.Mapping.OfficeIntegration.PowerPointInfo"/>
  </ds:schemaRefs>
</ds:datastoreItem>
</file>

<file path=customXml/itemProps82.xml><?xml version="1.0" encoding="utf-8"?>
<ds:datastoreItem xmlns:ds="http://schemas.openxmlformats.org/officeDocument/2006/customXml" ds:itemID="{31416B0E-1A28-4B39-87C7-7B396C8F5655}">
  <ds:schemaRefs>
    <ds:schemaRef ds:uri="ESRI.ArcGIS.Mapping.OfficeIntegration.PowerPointInfo"/>
  </ds:schemaRefs>
</ds:datastoreItem>
</file>

<file path=customXml/itemProps83.xml><?xml version="1.0" encoding="utf-8"?>
<ds:datastoreItem xmlns:ds="http://schemas.openxmlformats.org/officeDocument/2006/customXml" ds:itemID="{DC8A10DC-FA60-4609-8567-A0F605592292}">
  <ds:schemaRefs>
    <ds:schemaRef ds:uri="ESRI.ArcGIS.Mapping.OfficeIntegration.PowerPointInfo"/>
  </ds:schemaRefs>
</ds:datastoreItem>
</file>

<file path=customXml/itemProps84.xml><?xml version="1.0" encoding="utf-8"?>
<ds:datastoreItem xmlns:ds="http://schemas.openxmlformats.org/officeDocument/2006/customXml" ds:itemID="{93BC861A-791C-419D-A3FD-6E9F860BA32C}">
  <ds:schemaRefs>
    <ds:schemaRef ds:uri="ESRI.ArcGIS.Mapping.OfficeIntegration.PowerPointInfo"/>
  </ds:schemaRefs>
</ds:datastoreItem>
</file>

<file path=customXml/itemProps85.xml><?xml version="1.0" encoding="utf-8"?>
<ds:datastoreItem xmlns:ds="http://schemas.openxmlformats.org/officeDocument/2006/customXml" ds:itemID="{EC5DB733-5AC9-405D-AFAF-3849376E24FA}">
  <ds:schemaRefs>
    <ds:schemaRef ds:uri="ESRI.ArcGIS.Mapping.OfficeIntegration.PowerPointInfo"/>
  </ds:schemaRefs>
</ds:datastoreItem>
</file>

<file path=customXml/itemProps86.xml><?xml version="1.0" encoding="utf-8"?>
<ds:datastoreItem xmlns:ds="http://schemas.openxmlformats.org/officeDocument/2006/customXml" ds:itemID="{C7EABA06-3514-477D-B669-F9EF792C5CBD}">
  <ds:schemaRefs>
    <ds:schemaRef ds:uri="ESRI.ArcGIS.Mapping.OfficeIntegration.PowerPointInfo"/>
  </ds:schemaRefs>
</ds:datastoreItem>
</file>

<file path=customXml/itemProps87.xml><?xml version="1.0" encoding="utf-8"?>
<ds:datastoreItem xmlns:ds="http://schemas.openxmlformats.org/officeDocument/2006/customXml" ds:itemID="{E4C32AA0-678E-432C-8E49-EDC7FCECA4D3}">
  <ds:schemaRefs>
    <ds:schemaRef ds:uri="ESRI.ArcGIS.Mapping.OfficeIntegration.PowerPointInfo"/>
  </ds:schemaRefs>
</ds:datastoreItem>
</file>

<file path=customXml/itemProps88.xml><?xml version="1.0" encoding="utf-8"?>
<ds:datastoreItem xmlns:ds="http://schemas.openxmlformats.org/officeDocument/2006/customXml" ds:itemID="{CCCC2FD0-DBA5-4DA5-9DA5-6F77A89B8E65}">
  <ds:schemaRefs>
    <ds:schemaRef ds:uri="ESRI.ArcGIS.Mapping.OfficeIntegration.PowerPointInfo"/>
  </ds:schemaRefs>
</ds:datastoreItem>
</file>

<file path=customXml/itemProps89.xml><?xml version="1.0" encoding="utf-8"?>
<ds:datastoreItem xmlns:ds="http://schemas.openxmlformats.org/officeDocument/2006/customXml" ds:itemID="{D9395101-12F3-491E-89B8-A7C3E6CEA60A}">
  <ds:schemaRefs>
    <ds:schemaRef ds:uri="ESRI.ArcGIS.Mapping.OfficeIntegration.PowerPointInfo"/>
  </ds:schemaRefs>
</ds:datastoreItem>
</file>

<file path=customXml/itemProps9.xml><?xml version="1.0" encoding="utf-8"?>
<ds:datastoreItem xmlns:ds="http://schemas.openxmlformats.org/officeDocument/2006/customXml" ds:itemID="{286CA22C-976E-4147-A0A0-1774F1BAA3E7}">
  <ds:schemaRefs>
    <ds:schemaRef ds:uri="ESRI.ArcGIS.Mapping.OfficeIntegration.PowerPointInfo"/>
  </ds:schemaRefs>
</ds:datastoreItem>
</file>

<file path=customXml/itemProps90.xml><?xml version="1.0" encoding="utf-8"?>
<ds:datastoreItem xmlns:ds="http://schemas.openxmlformats.org/officeDocument/2006/customXml" ds:itemID="{CCA795D3-F2D2-4967-8222-763F99747C6A}">
  <ds:schemaRefs>
    <ds:schemaRef ds:uri="ESRI.ArcGIS.Mapping.OfficeIntegration.PowerPointInfo"/>
  </ds:schemaRefs>
</ds:datastoreItem>
</file>

<file path=customXml/itemProps91.xml><?xml version="1.0" encoding="utf-8"?>
<ds:datastoreItem xmlns:ds="http://schemas.openxmlformats.org/officeDocument/2006/customXml" ds:itemID="{BE1284D2-C174-4FAB-BDD0-D45FD5D68CC3}">
  <ds:schemaRefs>
    <ds:schemaRef ds:uri="ESRI.ArcGIS.Mapping.OfficeIntegration.PowerPointInfo"/>
  </ds:schemaRefs>
</ds:datastoreItem>
</file>

<file path=customXml/itemProps92.xml><?xml version="1.0" encoding="utf-8"?>
<ds:datastoreItem xmlns:ds="http://schemas.openxmlformats.org/officeDocument/2006/customXml" ds:itemID="{926CA5BE-15F4-426F-83FC-C77A53C880A5}">
  <ds:schemaRefs>
    <ds:schemaRef ds:uri="ESRI.ArcGIS.Mapping.OfficeIntegration.PowerPointInfo"/>
  </ds:schemaRefs>
</ds:datastoreItem>
</file>

<file path=customXml/itemProps93.xml><?xml version="1.0" encoding="utf-8"?>
<ds:datastoreItem xmlns:ds="http://schemas.openxmlformats.org/officeDocument/2006/customXml" ds:itemID="{47AF6467-EFEA-4B7B-9D36-433EAE89560D}">
  <ds:schemaRefs>
    <ds:schemaRef ds:uri="ESRI.ArcGIS.Mapping.OfficeIntegration.PowerPointInfo"/>
  </ds:schemaRefs>
</ds:datastoreItem>
</file>

<file path=customXml/itemProps94.xml><?xml version="1.0" encoding="utf-8"?>
<ds:datastoreItem xmlns:ds="http://schemas.openxmlformats.org/officeDocument/2006/customXml" ds:itemID="{38227D02-A8EF-42D4-A27B-A36A5642FCD3}">
  <ds:schemaRefs>
    <ds:schemaRef ds:uri="ESRI.ArcGIS.Mapping.OfficeIntegration.PowerPointInfo"/>
  </ds:schemaRefs>
</ds:datastoreItem>
</file>

<file path=customXml/itemProps95.xml><?xml version="1.0" encoding="utf-8"?>
<ds:datastoreItem xmlns:ds="http://schemas.openxmlformats.org/officeDocument/2006/customXml" ds:itemID="{EFC2DFF1-6CC4-4DAD-A7E2-DB9021CEA8EF}">
  <ds:schemaRefs>
    <ds:schemaRef ds:uri="ESRI.ArcGIS.Mapping.OfficeIntegration.PowerPointInfo"/>
  </ds:schemaRefs>
</ds:datastoreItem>
</file>

<file path=customXml/itemProps96.xml><?xml version="1.0" encoding="utf-8"?>
<ds:datastoreItem xmlns:ds="http://schemas.openxmlformats.org/officeDocument/2006/customXml" ds:itemID="{080AF50B-BC9C-4366-9F47-2436C6A0AD5F}">
  <ds:schemaRefs>
    <ds:schemaRef ds:uri="ESRI.ArcGIS.Mapping.OfficeIntegration.PowerPointInfo"/>
  </ds:schemaRefs>
</ds:datastoreItem>
</file>

<file path=customXml/itemProps97.xml><?xml version="1.0" encoding="utf-8"?>
<ds:datastoreItem xmlns:ds="http://schemas.openxmlformats.org/officeDocument/2006/customXml" ds:itemID="{CD14DF7F-DBC0-402A-AD1C-B5B7512E5B22}">
  <ds:schemaRefs>
    <ds:schemaRef ds:uri="ESRI.ArcGIS.Mapping.OfficeIntegration.PowerPointInfo"/>
  </ds:schemaRefs>
</ds:datastoreItem>
</file>

<file path=customXml/itemProps98.xml><?xml version="1.0" encoding="utf-8"?>
<ds:datastoreItem xmlns:ds="http://schemas.openxmlformats.org/officeDocument/2006/customXml" ds:itemID="{1BB8FB52-FA3A-44F5-B9C2-5A59BCB58C6F}">
  <ds:schemaRefs>
    <ds:schemaRef ds:uri="ESRI.ArcGIS.Mapping.OfficeIntegration.PowerPointInfo"/>
  </ds:schemaRefs>
</ds:datastoreItem>
</file>

<file path=customXml/itemProps99.xml><?xml version="1.0" encoding="utf-8"?>
<ds:datastoreItem xmlns:ds="http://schemas.openxmlformats.org/officeDocument/2006/customXml" ds:itemID="{762B10AB-105D-46C2-A39C-E921BCCC3338}">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1199</TotalTime>
  <Words>1926</Words>
  <Application>Microsoft Office PowerPoint</Application>
  <PresentationFormat>Widescreen</PresentationFormat>
  <Paragraphs>98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Ecology 16x9</vt:lpstr>
      <vt:lpstr>Scaling Up NPS Success: An Exploration of Watershed Financing Partnerships</vt:lpstr>
      <vt:lpstr>CWSRF &amp; NPS by the Numbers</vt:lpstr>
      <vt:lpstr>CWSRF Investments through 2023, $ Billions</vt:lpstr>
      <vt:lpstr>PowerPoint Presentation</vt:lpstr>
      <vt:lpstr>What kinds of things can be funded with the CWSRF and CWA §319?</vt:lpstr>
      <vt:lpstr>PowerPoint Presentation</vt:lpstr>
      <vt:lpstr>Scale Up NPS Success with Watershed Financing Partnerships </vt:lpstr>
      <vt:lpstr>Emphasis on Leveraging with CWSRF in Updated CWA § 319 Guidelines</vt:lpstr>
      <vt:lpstr>PowerPoint Presentation</vt:lpstr>
      <vt:lpstr>SRF for NPS Assistance Opportunities</vt:lpstr>
      <vt:lpstr>Discussion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CWSRF to Reduce Nutrients from Agriculture: A National Overview of Obstacles and Opportunities</dc:title>
  <dc:creator>Waye, Don</dc:creator>
  <cp:lastModifiedBy>Waye, Don</cp:lastModifiedBy>
  <cp:revision>1</cp:revision>
  <cp:lastPrinted>2024-10-15T18:21:29Z</cp:lastPrinted>
  <dcterms:created xsi:type="dcterms:W3CDTF">2020-10-22T01:28:07Z</dcterms:created>
  <dcterms:modified xsi:type="dcterms:W3CDTF">2024-11-18T05:28:46Z</dcterms:modified>
</cp:coreProperties>
</file>