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3" r:id="rId6"/>
    <p:sldMasterId id="2147483666" r:id="rId7"/>
    <p:sldMasterId id="2147483718" r:id="rId8"/>
  </p:sldMasterIdLst>
  <p:notesMasterIdLst>
    <p:notesMasterId r:id="rId30"/>
  </p:notesMasterIdLst>
  <p:handoutMasterIdLst>
    <p:handoutMasterId r:id="rId31"/>
  </p:handoutMasterIdLst>
  <p:sldIdLst>
    <p:sldId id="314" r:id="rId9"/>
    <p:sldId id="332" r:id="rId10"/>
    <p:sldId id="334" r:id="rId11"/>
    <p:sldId id="318" r:id="rId12"/>
    <p:sldId id="348" r:id="rId13"/>
    <p:sldId id="333" r:id="rId14"/>
    <p:sldId id="336" r:id="rId15"/>
    <p:sldId id="338" r:id="rId16"/>
    <p:sldId id="339" r:id="rId17"/>
    <p:sldId id="337" r:id="rId18"/>
    <p:sldId id="345" r:id="rId19"/>
    <p:sldId id="320" r:id="rId20"/>
    <p:sldId id="341" r:id="rId21"/>
    <p:sldId id="340" r:id="rId22"/>
    <p:sldId id="343" r:id="rId23"/>
    <p:sldId id="344" r:id="rId24"/>
    <p:sldId id="342" r:id="rId25"/>
    <p:sldId id="346" r:id="rId26"/>
    <p:sldId id="347" r:id="rId27"/>
    <p:sldId id="349" r:id="rId28"/>
    <p:sldId id="277" r:id="rId2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6" pos="335" userDrawn="1">
          <p15:clr>
            <a:srgbClr val="A4A3A4"/>
          </p15:clr>
        </p15:guide>
        <p15:guide id="7" pos="3671" userDrawn="1">
          <p15:clr>
            <a:srgbClr val="A4A3A4"/>
          </p15:clr>
        </p15:guide>
        <p15:guide id="8" pos="7343" userDrawn="1">
          <p15:clr>
            <a:srgbClr val="A4A3A4"/>
          </p15:clr>
        </p15:guide>
        <p15:guide id="9" pos="3311" userDrawn="1">
          <p15:clr>
            <a:srgbClr val="A4A3A4"/>
          </p15:clr>
        </p15:guide>
        <p15:guide id="10" pos="2975" userDrawn="1">
          <p15:clr>
            <a:srgbClr val="A4A3A4"/>
          </p15:clr>
        </p15:guide>
        <p15:guide id="11"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1EBFA"/>
    <a:srgbClr val="000000"/>
    <a:srgbClr val="61E769"/>
    <a:srgbClr val="F6C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57" autoAdjust="0"/>
    <p:restoredTop sz="97239" autoAdjust="0"/>
  </p:normalViewPr>
  <p:slideViewPr>
    <p:cSldViewPr snapToGrid="0" showGuides="1">
      <p:cViewPr varScale="1">
        <p:scale>
          <a:sx n="107" d="100"/>
          <a:sy n="107" d="100"/>
        </p:scale>
        <p:origin x="192" y="320"/>
      </p:cViewPr>
      <p:guideLst>
        <p:guide pos="335"/>
        <p:guide pos="3671"/>
        <p:guide pos="7343"/>
        <p:guide pos="3311"/>
        <p:guide pos="2975"/>
        <p:guide orient="horz" pos="2160"/>
      </p:guideLst>
    </p:cSldViewPr>
  </p:slideViewPr>
  <p:outlineViewPr>
    <p:cViewPr>
      <p:scale>
        <a:sx n="33" d="100"/>
        <a:sy n="33" d="100"/>
      </p:scale>
      <p:origin x="0" y="-4976"/>
    </p:cViewPr>
  </p:outlineViewPr>
  <p:notesTextViewPr>
    <p:cViewPr>
      <p:scale>
        <a:sx n="100" d="100"/>
        <a:sy n="100" d="100"/>
      </p:scale>
      <p:origin x="0" y="0"/>
    </p:cViewPr>
  </p:notesTextViewPr>
  <p:sorterViewPr>
    <p:cViewPr>
      <p:scale>
        <a:sx n="60" d="100"/>
        <a:sy n="60" d="100"/>
      </p:scale>
      <p:origin x="0" y="-15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A07EE7-EDC2-0042-AA17-92EADA1760E0}" type="datetime1">
              <a:rPr lang="en-US" smtClean="0"/>
              <a:t>6/22/2020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4863D-6DFF-E542-9DF0-909774936A9D}" type="slidenum">
              <a:rPr lang="en-US" smtClean="0"/>
              <a:t>‹#›</a:t>
            </a:fld>
            <a:endParaRPr lang="en-US"/>
          </a:p>
        </p:txBody>
      </p:sp>
    </p:spTree>
    <p:extLst>
      <p:ext uri="{BB962C8B-B14F-4D97-AF65-F5344CB8AC3E}">
        <p14:creationId xmlns:p14="http://schemas.microsoft.com/office/powerpoint/2010/main" val="1051555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E95FF-01CB-0E46-8A57-7E355D44F129}" type="datetime1">
              <a:rPr lang="en-US" smtClean="0"/>
              <a:t>6/22/2020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93564-204A-4A25-A38A-8698FA045A72}" type="slidenum">
              <a:rPr lang="en-US" smtClean="0"/>
              <a:pPr/>
              <a:t>‹#›</a:t>
            </a:fld>
            <a:endParaRPr lang="en-US"/>
          </a:p>
        </p:txBody>
      </p:sp>
    </p:spTree>
    <p:extLst>
      <p:ext uri="{BB962C8B-B14F-4D97-AF65-F5344CB8AC3E}">
        <p14:creationId xmlns:p14="http://schemas.microsoft.com/office/powerpoint/2010/main" val="4113377862"/>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a:noFill/>
          <a:ln/>
        </p:spPr>
        <p:txBody>
          <a:bodyPr/>
          <a:lstStyle/>
          <a:p>
            <a:r>
              <a:rPr lang="en-US" dirty="0"/>
              <a:t>Hard to distinguish between</a:t>
            </a:r>
            <a:r>
              <a:rPr lang="en-US" baseline="0" dirty="0"/>
              <a:t> B&amp;V Blue and blacks unless it is large type or a background color. Recommend using other brand colors as accent and highlights if trying to place emphasis on something. </a:t>
            </a:r>
          </a:p>
          <a:p>
            <a:endParaRPr lang="en-US" baseline="0" dirty="0"/>
          </a:p>
          <a:p>
            <a:r>
              <a:rPr lang="en-US" baseline="0" dirty="0"/>
              <a:t>What appears light on the laptop appears dark in a conference room. What appears dark in a laptop appears lighter on screen in conference room.</a:t>
            </a:r>
          </a:p>
          <a:p>
            <a:endParaRPr lang="en-US" baseline="0" dirty="0"/>
          </a:p>
          <a:p>
            <a:r>
              <a:rPr lang="en-US" baseline="0" dirty="0"/>
              <a:t>Tested P6B, G, and IP3</a:t>
            </a:r>
            <a:endParaRPr lang="en-US" dirty="0"/>
          </a:p>
        </p:txBody>
      </p:sp>
      <p:sp>
        <p:nvSpPr>
          <p:cNvPr id="19460" name="Slide Number Placeholder 3"/>
          <p:cNvSpPr>
            <a:spLocks noGrp="1"/>
          </p:cNvSpPr>
          <p:nvPr>
            <p:ph type="sldNum" sz="quarter" idx="5"/>
          </p:nvPr>
        </p:nvSpPr>
        <p:spPr>
          <a:noFill/>
        </p:spPr>
        <p:txBody>
          <a:bodyPr/>
          <a:lstStyle/>
          <a:p>
            <a:pPr defTabSz="455375"/>
            <a:fld id="{6A491A7E-AFDA-4FC6-8ED1-533FC492B919}" type="slidenum">
              <a:rPr lang="en-US" smtClean="0"/>
              <a:pPr defTabSz="455375"/>
              <a:t>1</a:t>
            </a:fld>
            <a:endParaRPr lang="en-US" dirty="0"/>
          </a:p>
        </p:txBody>
      </p:sp>
    </p:spTree>
    <p:extLst>
      <p:ext uri="{BB962C8B-B14F-4D97-AF65-F5344CB8AC3E}">
        <p14:creationId xmlns:p14="http://schemas.microsoft.com/office/powerpoint/2010/main" val="21685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457200" rtl="0" eaLnBrk="0" fontAlgn="base" hangingPunct="0">
              <a:spcBef>
                <a:spcPct val="30000"/>
              </a:spcBef>
              <a:spcAft>
                <a:spcPct val="0"/>
              </a:spcAft>
            </a:pPr>
            <a:r>
              <a:rPr lang="en-US" sz="1200" kern="1200" baseline="0" dirty="0">
                <a:solidFill>
                  <a:schemeClr val="tx1"/>
                </a:solidFill>
                <a:latin typeface="+mn-lt"/>
                <a:ea typeface="+mn-ea"/>
                <a:cs typeface="+mn-cs"/>
              </a:rPr>
              <a:t>Aging infrastructure is viewed by the industry as its top challenge, but financial concerns impact every aspect of the U.S. water utility industry. From system upgrades aimed at improving efficiency to the deployment of new technologies to optimize assets, the industry must adapt to the new fiscal reality. Managing capital costs and finding the funding to make these needed investments will heavily influence operational decisions for the foreseeable future.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4</a:t>
            </a:fld>
            <a:endParaRPr lang="en-US" dirty="0"/>
          </a:p>
        </p:txBody>
      </p:sp>
    </p:spTree>
    <p:extLst>
      <p:ext uri="{BB962C8B-B14F-4D97-AF65-F5344CB8AC3E}">
        <p14:creationId xmlns:p14="http://schemas.microsoft.com/office/powerpoint/2010/main" val="414146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457200" rtl="0" eaLnBrk="0" fontAlgn="base" hangingPunct="0">
              <a:spcBef>
                <a:spcPct val="30000"/>
              </a:spcBef>
              <a:spcAft>
                <a:spcPct val="0"/>
              </a:spcAft>
            </a:pPr>
            <a:r>
              <a:rPr lang="en-US" sz="1200" kern="1200" baseline="0" dirty="0">
                <a:solidFill>
                  <a:schemeClr val="tx1"/>
                </a:solidFill>
                <a:latin typeface="+mn-lt"/>
                <a:ea typeface="+mn-ea"/>
                <a:cs typeface="+mn-cs"/>
              </a:rPr>
              <a:t>Aging infrastructure is viewed by the industry as its top challenge, but financial concerns impact every aspect of the U.S. water utility industry. From system upgrades aimed at improving efficiency to the deployment of new technologies to optimize assets, the industry must adapt to the new fiscal reality. Managing capital costs and finding the funding to make these needed investments will heavily influence operational decisions for the foreseeable future.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5</a:t>
            </a:fld>
            <a:endParaRPr lang="en-US" dirty="0"/>
          </a:p>
        </p:txBody>
      </p:sp>
    </p:spTree>
    <p:extLst>
      <p:ext uri="{BB962C8B-B14F-4D97-AF65-F5344CB8AC3E}">
        <p14:creationId xmlns:p14="http://schemas.microsoft.com/office/powerpoint/2010/main" val="41089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Survey participants were asked, “</a:t>
            </a:r>
            <a:r>
              <a:rPr lang="en-US" sz="1200" dirty="0"/>
              <a:t>How much impact does infrastructure replacement and rehabilitation demands have on the financial health of water utilities?” Nearly three-fourths stated it has a strong impact. </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potential for catastrophic failures in our water and wastewater infrastructure is a ticking time bomb waiting for a place to happen.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2009, the American Society of Civil Engineers assigned the nation’s infrastructure nearly failing grades in its Report Card on America’s Infrastructure.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 much has changed since that time, except for the gap between system needs and funding has continued to expand since the economic downturn.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Leaks and inefficiencies caused by crumbling infrastructure lead to higher operating costs and a loss of precious resources.  This compounds financial challenges for water utility providers by putting additional stresses on systems. ASCE estimates that 7 billion gallons of clean drinking water are lost each day through leaking pipes. </a:t>
            </a:r>
          </a:p>
          <a:p>
            <a:endParaRPr lang="en-US" dirty="0"/>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12</a:t>
            </a:fld>
            <a:endParaRPr lang="en-US" dirty="0"/>
          </a:p>
        </p:txBody>
      </p:sp>
    </p:spTree>
    <p:extLst>
      <p:ext uri="{BB962C8B-B14F-4D97-AF65-F5344CB8AC3E}">
        <p14:creationId xmlns:p14="http://schemas.microsoft.com/office/powerpoint/2010/main" val="10795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Survey participants were asked, “</a:t>
            </a:r>
            <a:r>
              <a:rPr lang="en-US" sz="1200" dirty="0"/>
              <a:t>How much impact does infrastructure replacement and rehabilitation demands have on the financial health of water utilities?” Nearly three-fourths stated it has a strong impact. </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potential for catastrophic failures in our water and wastewater infrastructure is a ticking time bomb waiting for a place to happen.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2009, the American Society of Civil Engineers assigned the nation’s infrastructure nearly failing grades in its Report Card on America’s Infrastructure.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 much has changed since that time, except for the gap between system needs and funding has continued to expand since the economic downturn.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Leaks and inefficiencies caused by crumbling infrastructure lead to higher operating costs and a loss of precious resources.  This compounds financial challenges for water utility providers by putting additional stresses on systems. ASCE estimates that 7 billion gallons of clean drinking water are lost each day through leaking pipes. </a:t>
            </a:r>
          </a:p>
          <a:p>
            <a:endParaRPr lang="en-US" dirty="0"/>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13</a:t>
            </a:fld>
            <a:endParaRPr lang="en-US" dirty="0"/>
          </a:p>
        </p:txBody>
      </p:sp>
    </p:spTree>
    <p:extLst>
      <p:ext uri="{BB962C8B-B14F-4D97-AF65-F5344CB8AC3E}">
        <p14:creationId xmlns:p14="http://schemas.microsoft.com/office/powerpoint/2010/main" val="305999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Survey participants were asked, “</a:t>
            </a:r>
            <a:r>
              <a:rPr lang="en-US" sz="1200" dirty="0"/>
              <a:t>How much impact does infrastructure replacement and rehabilitation demands have on the financial health of water utilities?” Nearly three-fourths stated it has a strong impact. </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potential for catastrophic failures in our water and wastewater infrastructure is a ticking time bomb waiting for a place to happen.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2009, the American Society of Civil Engineers assigned the nation’s infrastructure nearly failing grades in its Report Card on America’s Infrastructure.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 much has changed since that time, except for the gap between system needs and funding has continued to expand since the economic downturn.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Leaks and inefficiencies caused by crumbling infrastructure lead to higher operating costs and a loss of precious resources.  This compounds financial challenges for water utility providers by putting additional stresses on systems. ASCE estimates that 7 billion gallons of clean drinking water are lost each day through leaking pipes. </a:t>
            </a:r>
          </a:p>
          <a:p>
            <a:endParaRPr lang="en-US" dirty="0"/>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15</a:t>
            </a:fld>
            <a:endParaRPr lang="en-US" dirty="0"/>
          </a:p>
        </p:txBody>
      </p:sp>
    </p:spTree>
    <p:extLst>
      <p:ext uri="{BB962C8B-B14F-4D97-AF65-F5344CB8AC3E}">
        <p14:creationId xmlns:p14="http://schemas.microsoft.com/office/powerpoint/2010/main" val="1586495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Survey participants were asked, “</a:t>
            </a:r>
            <a:r>
              <a:rPr lang="en-US" sz="1200" dirty="0"/>
              <a:t>How much impact does infrastructure replacement and rehabilitation demands have on the financial health of water utilities?” Nearly three-fourths stated it has a strong impact. </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potential for catastrophic failures in our water and wastewater infrastructure is a ticking time bomb waiting for a place to happen.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2009, the American Society of Civil Engineers assigned the nation’s infrastructure nearly failing grades in its Report Card on America’s Infrastructure.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 much has changed since that time, except for the gap between system needs and funding has continued to expand since the economic downturn.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Leaks and inefficiencies caused by crumbling infrastructure lead to higher operating costs and a loss of precious resources.  This compounds financial challenges for water utility providers by putting additional stresses on systems. ASCE estimates that 7 billion gallons of clean drinking water are lost each day through leaking pipes. </a:t>
            </a:r>
          </a:p>
          <a:p>
            <a:endParaRPr lang="en-US" dirty="0"/>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17</a:t>
            </a:fld>
            <a:endParaRPr lang="en-US" dirty="0"/>
          </a:p>
        </p:txBody>
      </p:sp>
    </p:spTree>
    <p:extLst>
      <p:ext uri="{BB962C8B-B14F-4D97-AF65-F5344CB8AC3E}">
        <p14:creationId xmlns:p14="http://schemas.microsoft.com/office/powerpoint/2010/main" val="3384182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bv.com/" TargetMode="Externa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ption 1 - Two Pictures">
    <p:spTree>
      <p:nvGrpSpPr>
        <p:cNvPr id="1" name=""/>
        <p:cNvGrpSpPr/>
        <p:nvPr/>
      </p:nvGrpSpPr>
      <p:grpSpPr>
        <a:xfrm>
          <a:off x="0" y="0"/>
          <a:ext cx="0" cy="0"/>
          <a:chOff x="0" y="0"/>
          <a:chExt cx="0" cy="0"/>
        </a:xfrm>
      </p:grpSpPr>
      <p:sp>
        <p:nvSpPr>
          <p:cNvPr id="2" name="Title"/>
          <p:cNvSpPr>
            <a:spLocks noGrp="1"/>
          </p:cNvSpPr>
          <p:nvPr>
            <p:ph type="title"/>
          </p:nvPr>
        </p:nvSpPr>
        <p:spPr>
          <a:xfrm>
            <a:off x="5788025" y="454035"/>
            <a:ext cx="5409852" cy="1831965"/>
          </a:xfrm>
          <a:prstGeom prst="rect">
            <a:avLst/>
          </a:prstGeom>
        </p:spPr>
        <p:txBody>
          <a:bodyPr lIns="0" tIns="0" rIns="0" bIns="0" anchor="ctr"/>
          <a:lstStyle>
            <a:lvl1pPr>
              <a:lnSpc>
                <a:spcPct val="100000"/>
              </a:lnSpc>
              <a:defRPr sz="4000" b="0" i="0" cap="all" baseline="0">
                <a:solidFill>
                  <a:schemeClr val="tx1"/>
                </a:solidFill>
                <a:latin typeface="Gill Sans MT" charset="0"/>
                <a:ea typeface="Gill Sans MT" charset="0"/>
                <a:cs typeface="Gill Sans MT" charset="0"/>
              </a:defRPr>
            </a:lvl1pPr>
          </a:lstStyle>
          <a:p>
            <a:r>
              <a:rPr lang="en-US" dirty="0"/>
              <a:t>Click to edit Master title style</a:t>
            </a:r>
          </a:p>
        </p:txBody>
      </p:sp>
      <p:sp>
        <p:nvSpPr>
          <p:cNvPr id="11" name="Date Placeholder"/>
          <p:cNvSpPr>
            <a:spLocks noGrp="1"/>
          </p:cNvSpPr>
          <p:nvPr>
            <p:ph type="dt" sz="half" idx="2"/>
          </p:nvPr>
        </p:nvSpPr>
        <p:spPr>
          <a:xfrm>
            <a:off x="4136746" y="5988525"/>
            <a:ext cx="1349653" cy="338532"/>
          </a:xfrm>
          <a:prstGeom prst="rect">
            <a:avLst/>
          </a:prstGeom>
        </p:spPr>
        <p:txBody>
          <a:bodyPr vert="horz" wrap="none" lIns="60949" tIns="60949" rIns="0" bIns="60949" rtlCol="0" anchor="ctr">
            <a:spAutoFit/>
          </a:bodyPr>
          <a:lstStyle>
            <a:lvl1pPr algn="r">
              <a:lnSpc>
                <a:spcPct val="100000"/>
              </a:lnSpc>
              <a:defRPr sz="1400" b="0" i="0" cap="none" baseline="0">
                <a:solidFill>
                  <a:schemeClr val="accent6"/>
                </a:solidFill>
                <a:latin typeface="+mn-lt"/>
                <a:ea typeface="Gill Sans" charset="0"/>
                <a:cs typeface="Gill Sans" charset="0"/>
              </a:defRPr>
            </a:lvl1pPr>
          </a:lstStyle>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429009"/>
            <a:ext cx="3840480" cy="1457566"/>
          </a:xfrm>
          <a:prstGeom prst="rect">
            <a:avLst/>
          </a:prstGeom>
        </p:spPr>
      </p:pic>
      <p:sp>
        <p:nvSpPr>
          <p:cNvPr id="4" name="Picture Placeholder 3"/>
          <p:cNvSpPr>
            <a:spLocks noGrp="1"/>
          </p:cNvSpPr>
          <p:nvPr>
            <p:ph type="pic" sz="quarter" idx="10"/>
          </p:nvPr>
        </p:nvSpPr>
        <p:spPr>
          <a:xfrm>
            <a:off x="-1" y="0"/>
            <a:ext cx="5486400" cy="3657600"/>
          </a:xfrm>
          <a:prstGeom prst="rect">
            <a:avLst/>
          </a:prstGeom>
        </p:spPr>
        <p:txBody>
          <a:bodyPr anchor="ctr"/>
          <a:lstStyle>
            <a:lvl1pPr marL="0" indent="0" algn="ctr">
              <a:buNone/>
              <a:defRPr>
                <a:solidFill>
                  <a:schemeClr val="accent6"/>
                </a:solidFill>
              </a:defRPr>
            </a:lvl1pPr>
          </a:lstStyle>
          <a:p>
            <a:endParaRPr lang="en-US"/>
          </a:p>
        </p:txBody>
      </p:sp>
      <p:sp>
        <p:nvSpPr>
          <p:cNvPr id="7" name="Picture Placeholder 6"/>
          <p:cNvSpPr>
            <a:spLocks noGrp="1"/>
          </p:cNvSpPr>
          <p:nvPr>
            <p:ph type="pic" sz="quarter" idx="11"/>
          </p:nvPr>
        </p:nvSpPr>
        <p:spPr>
          <a:xfrm>
            <a:off x="5788025" y="2286000"/>
            <a:ext cx="6400800" cy="4572000"/>
          </a:xfrm>
          <a:prstGeom prst="rect">
            <a:avLst/>
          </a:prstGeom>
        </p:spPr>
        <p:txBody>
          <a:bodyPr anchor="ctr"/>
          <a:lstStyle>
            <a:lvl1pPr marL="0" indent="0" algn="ctr">
              <a:buNone/>
              <a:defRPr>
                <a:solidFill>
                  <a:schemeClr val="accent6"/>
                </a:solidFill>
              </a:defRPr>
            </a:lvl1pPr>
          </a:lstStyle>
          <a:p>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Option 1 With Photo">
    <p:bg bwMode="gray">
      <p:bgPr>
        <a:solidFill>
          <a:schemeClr val="bg1"/>
        </a:solidFill>
        <a:effectLst/>
      </p:bgPr>
    </p:bg>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71607" y="2233534"/>
            <a:ext cx="6548294" cy="4167265"/>
          </a:xfrm>
          <a:prstGeom prst="rect">
            <a:avLst/>
          </a:prstGeom>
        </p:spPr>
        <p:txBody>
          <a:bodyPr lIns="0" tIns="0" rIns="0" bIns="0" anchor="t" anchorCtr="0"/>
          <a:lstStyle>
            <a:lvl1pPr marL="0" indent="0" algn="l">
              <a:lnSpc>
                <a:spcPct val="100000"/>
              </a:lnSpc>
              <a:spcBef>
                <a:spcPts val="1800"/>
              </a:spcBef>
              <a:buFontTx/>
              <a:buNone/>
              <a:defRPr sz="2800" b="0" cap="none" baseline="0">
                <a:solidFill>
                  <a:schemeClr val="accent6"/>
                </a:solidFill>
                <a:latin typeface="+mn-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7" name="Title"/>
          <p:cNvSpPr>
            <a:spLocks noGrp="1"/>
          </p:cNvSpPr>
          <p:nvPr>
            <p:ph type="title"/>
          </p:nvPr>
        </p:nvSpPr>
        <p:spPr>
          <a:xfrm>
            <a:off x="5166645" y="457200"/>
            <a:ext cx="6554263" cy="1776333"/>
          </a:xfrm>
          <a:prstGeom prst="rect">
            <a:avLst/>
          </a:prstGeom>
        </p:spPr>
        <p:txBody>
          <a:bodyPr lIns="0" tIns="0" rIns="0" bIns="0" anchor="t"/>
          <a:lstStyle>
            <a:lvl1pPr>
              <a:lnSpc>
                <a:spcPct val="100000"/>
              </a:lnSpc>
              <a:defRPr sz="5400" b="0">
                <a:solidFill>
                  <a:schemeClr val="tx1"/>
                </a:solidFill>
              </a:defRPr>
            </a:lvl1pPr>
          </a:lstStyle>
          <a:p>
            <a:r>
              <a:rPr lang="en-US" dirty="0"/>
              <a:t>Click to edit Master title style</a:t>
            </a:r>
          </a:p>
        </p:txBody>
      </p:sp>
      <p:sp>
        <p:nvSpPr>
          <p:cNvPr id="4"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3" name="Picture Placeholder 2"/>
          <p:cNvSpPr>
            <a:spLocks noGrp="1"/>
          </p:cNvSpPr>
          <p:nvPr>
            <p:ph type="pic" sz="quarter" idx="12"/>
          </p:nvPr>
        </p:nvSpPr>
        <p:spPr>
          <a:xfrm>
            <a:off x="0" y="0"/>
            <a:ext cx="4572000" cy="6858000"/>
          </a:xfrm>
          <a:prstGeom prst="rect">
            <a:avLst/>
          </a:prstGeom>
        </p:spPr>
        <p:txBody>
          <a:bodyPr anchor="ctr"/>
          <a:lstStyle>
            <a:lvl1pPr marL="0" indent="0" algn="ctr">
              <a:buNone/>
              <a:defRPr b="0">
                <a:solidFill>
                  <a:schemeClr val="accent6"/>
                </a:solidFill>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Option 2 With Color Block">
    <p:bg bwMode="gray">
      <p:bgPr>
        <a:solidFill>
          <a:schemeClr val="bg1"/>
        </a:solidFill>
        <a:effectLst/>
      </p:bgPr>
    </p:bg>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71607" y="2233534"/>
            <a:ext cx="6548294" cy="4167265"/>
          </a:xfrm>
          <a:prstGeom prst="rect">
            <a:avLst/>
          </a:prstGeom>
        </p:spPr>
        <p:txBody>
          <a:bodyPr lIns="0" tIns="0" rIns="0" bIns="0" anchor="t" anchorCtr="0"/>
          <a:lstStyle>
            <a:lvl1pPr marL="0" indent="0" algn="l">
              <a:lnSpc>
                <a:spcPct val="100000"/>
              </a:lnSpc>
              <a:spcBef>
                <a:spcPts val="1800"/>
              </a:spcBef>
              <a:buFontTx/>
              <a:buNone/>
              <a:defRPr sz="2800" b="0" cap="none" baseline="0">
                <a:solidFill>
                  <a:schemeClr val="accent6"/>
                </a:solidFill>
                <a:latin typeface="+mn-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7" name="Title"/>
          <p:cNvSpPr>
            <a:spLocks noGrp="1"/>
          </p:cNvSpPr>
          <p:nvPr>
            <p:ph type="title"/>
          </p:nvPr>
        </p:nvSpPr>
        <p:spPr>
          <a:xfrm>
            <a:off x="5166645" y="457200"/>
            <a:ext cx="6554263" cy="1776333"/>
          </a:xfrm>
          <a:prstGeom prst="rect">
            <a:avLst/>
          </a:prstGeom>
        </p:spPr>
        <p:txBody>
          <a:bodyPr lIns="0" tIns="0" rIns="0" bIns="0" anchor="t"/>
          <a:lstStyle>
            <a:lvl1pPr>
              <a:lnSpc>
                <a:spcPct val="100000"/>
              </a:lnSpc>
              <a:defRPr sz="5400" b="0">
                <a:solidFill>
                  <a:schemeClr val="tx1"/>
                </a:solidFill>
              </a:defRPr>
            </a:lvl1pPr>
          </a:lstStyle>
          <a:p>
            <a:r>
              <a:rPr lang="en-US" dirty="0"/>
              <a:t>Click to edit Master title style</a:t>
            </a:r>
          </a:p>
        </p:txBody>
      </p:sp>
      <p:sp>
        <p:nvSpPr>
          <p:cNvPr id="4"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8" name="Rectangle 7"/>
          <p:cNvSpPr/>
          <p:nvPr userDrawn="1"/>
        </p:nvSpPr>
        <p:spPr bwMode="auto">
          <a:xfrm>
            <a:off x="0" y="1"/>
            <a:ext cx="4586990" cy="6858000"/>
          </a:xfrm>
          <a:prstGeom prst="rect">
            <a:avLst/>
          </a:prstGeom>
          <a:solidFill>
            <a:srgbClr val="C1EBFA"/>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Option 3">
    <p:bg bwMode="gray">
      <p:bgPr>
        <a:solidFill>
          <a:schemeClr val="bg1"/>
        </a:solidFill>
        <a:effectLst/>
      </p:bgPr>
    </p:bg>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825" y="3043003"/>
            <a:ext cx="6548294" cy="3357796"/>
          </a:xfrm>
          <a:prstGeom prst="rect">
            <a:avLst/>
          </a:prstGeom>
        </p:spPr>
        <p:txBody>
          <a:bodyPr lIns="0" tIns="0" rIns="0" bIns="0" anchor="t" anchorCtr="0"/>
          <a:lstStyle>
            <a:lvl1pPr marL="295275" indent="-295275" algn="l">
              <a:lnSpc>
                <a:spcPct val="100000"/>
              </a:lnSpc>
              <a:spcBef>
                <a:spcPts val="1800"/>
              </a:spcBef>
              <a:buClr>
                <a:schemeClr val="tx1"/>
              </a:buClr>
              <a:buFont typeface="Arial" charset="0"/>
              <a:buChar char="•"/>
              <a:tabLst/>
              <a:defRPr sz="28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7" name="Title"/>
          <p:cNvSpPr>
            <a:spLocks noGrp="1"/>
          </p:cNvSpPr>
          <p:nvPr>
            <p:ph type="title"/>
          </p:nvPr>
        </p:nvSpPr>
        <p:spPr>
          <a:xfrm>
            <a:off x="550863" y="1506511"/>
            <a:ext cx="6554263" cy="1536491"/>
          </a:xfrm>
          <a:prstGeom prst="rect">
            <a:avLst/>
          </a:prstGeom>
        </p:spPr>
        <p:txBody>
          <a:bodyPr lIns="0" tIns="0" rIns="0" bIns="0" anchor="t"/>
          <a:lstStyle>
            <a:lvl1pPr>
              <a:lnSpc>
                <a:spcPct val="100000"/>
              </a:lnSpc>
              <a:defRPr sz="4000" b="0" u="sng" cap="none" baseline="0">
                <a:solidFill>
                  <a:schemeClr val="accent6"/>
                </a:solidFill>
              </a:defRPr>
            </a:lvl1pPr>
          </a:lstStyle>
          <a:p>
            <a:r>
              <a:rPr lang="en-US" dirty="0"/>
              <a:t>Click to edit Master title style</a:t>
            </a:r>
          </a:p>
        </p:txBody>
      </p:sp>
      <p:sp>
        <p:nvSpPr>
          <p:cNvPr id="4" name="TextBox 3"/>
          <p:cNvSpPr txBox="1"/>
          <p:nvPr userDrawn="1"/>
        </p:nvSpPr>
        <p:spPr>
          <a:xfrm>
            <a:off x="550863" y="692704"/>
            <a:ext cx="1053173" cy="176587"/>
          </a:xfrm>
          <a:prstGeom prst="rect">
            <a:avLst/>
          </a:prstGeom>
          <a:ln/>
        </p:spPr>
        <p:txBody>
          <a:bodyPr wrap="none" lIns="0" tIns="0" rIns="0" bIns="0" rtlCol="0" anchor="b">
            <a:spAutoFit/>
          </a:bodyPr>
          <a:lstStyle/>
          <a:p>
            <a:pPr marL="0" marR="0" indent="0" algn="l" defTabSz="914400" rtl="0" eaLnBrk="0" fontAlgn="base" latinLnBrk="0" hangingPunct="0">
              <a:lnSpc>
                <a:spcPts val="1200"/>
              </a:lnSpc>
              <a:spcBef>
                <a:spcPts val="0"/>
              </a:spcBef>
              <a:spcAft>
                <a:spcPct val="0"/>
              </a:spcAft>
              <a:buClr>
                <a:srgbClr val="005596"/>
              </a:buClr>
              <a:buSzTx/>
              <a:buFontTx/>
              <a:buNone/>
              <a:tabLst/>
            </a:pPr>
            <a:r>
              <a:rPr kumimoji="0" lang="en-US" sz="2000" b="0" i="0" u="none" strike="noStrike" kern="0" cap="none" spc="0" normalizeH="0" baseline="0" noProof="0" dirty="0">
                <a:ln>
                  <a:noFill/>
                </a:ln>
                <a:solidFill>
                  <a:schemeClr val="accent6"/>
                </a:solidFill>
                <a:effectLst/>
                <a:uLnTx/>
                <a:uFillTx/>
                <a:latin typeface="+mj-lt"/>
                <a:ea typeface="+mn-ea"/>
                <a:cs typeface="+mn-cs"/>
              </a:rPr>
              <a:t>AGENDA</a:t>
            </a:r>
          </a:p>
        </p:txBody>
      </p:sp>
      <p:sp>
        <p:nvSpPr>
          <p:cNvPr id="5"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 B&amp;V Body - Text">
    <p:spTree>
      <p:nvGrpSpPr>
        <p:cNvPr id="1" name=""/>
        <p:cNvGrpSpPr/>
        <p:nvPr/>
      </p:nvGrpSpPr>
      <p:grpSpPr>
        <a:xfrm>
          <a:off x="0" y="0"/>
          <a:ext cx="0" cy="0"/>
          <a:chOff x="0" y="0"/>
          <a:chExt cx="0" cy="0"/>
        </a:xfrm>
      </p:grpSpPr>
      <p:sp>
        <p:nvSpPr>
          <p:cNvPr id="16" name="Text Placeholder"/>
          <p:cNvSpPr>
            <a:spLocks noGrp="1"/>
          </p:cNvSpPr>
          <p:nvPr>
            <p:ph type="body" sz="quarter" idx="15"/>
          </p:nvPr>
        </p:nvSpPr>
        <p:spPr>
          <a:xfrm>
            <a:off x="425132" y="1578032"/>
            <a:ext cx="10607040" cy="4114800"/>
          </a:xfrm>
          <a:prstGeom prst="rect">
            <a:avLst/>
          </a:prstGeom>
        </p:spPr>
        <p:txBody>
          <a:bodyPr lIns="0" tIns="0" rIns="0" bIns="0"/>
          <a:lstStyle>
            <a:lvl1pPr marL="236538" indent="-236538" defTabSz="1218987" eaLnBrk="0" hangingPunct="0">
              <a:lnSpc>
                <a:spcPct val="100000"/>
              </a:lnSpc>
              <a:spcBef>
                <a:spcPts val="1600"/>
              </a:spcBef>
              <a:buFontTx/>
              <a:buChar char="•"/>
              <a:tabLst/>
              <a:defRPr lang="en-US" sz="2800" b="0" kern="0">
                <a:solidFill>
                  <a:schemeClr val="accent6"/>
                </a:solidFill>
                <a:latin typeface="Gill Sans MT" charset="0"/>
                <a:ea typeface="Gill Sans MT" charset="0"/>
                <a:cs typeface="Gill Sans MT" charset="0"/>
              </a:defRPr>
            </a:lvl1pPr>
            <a:lvl2pPr marL="463550" indent="-227013" defTabSz="1218987" eaLnBrk="0" hangingPunct="0">
              <a:lnSpc>
                <a:spcPct val="100000"/>
              </a:lnSpc>
              <a:spcBef>
                <a:spcPts val="800"/>
              </a:spcBef>
              <a:buClr>
                <a:schemeClr val="bg2"/>
              </a:buClr>
              <a:buFontTx/>
              <a:buChar char="•"/>
              <a:tabLst/>
              <a:defRPr lang="en-US" sz="2800" b="0" kern="0">
                <a:solidFill>
                  <a:schemeClr val="accent6"/>
                </a:solidFill>
                <a:latin typeface="Gill Sans MT" charset="0"/>
                <a:ea typeface="Gill Sans MT" charset="0"/>
                <a:cs typeface="Gill Sans MT" charset="0"/>
              </a:defRPr>
            </a:lvl2pPr>
            <a:lvl3pPr marL="690563" indent="-227013" defTabSz="1218987" eaLnBrk="0" hangingPunct="0">
              <a:lnSpc>
                <a:spcPct val="100000"/>
              </a:lnSpc>
              <a:spcBef>
                <a:spcPts val="800"/>
              </a:spcBef>
              <a:buClr>
                <a:schemeClr val="bg2"/>
              </a:buClr>
              <a:buFontTx/>
              <a:buChar char="•"/>
              <a:tabLst/>
              <a:defRPr lang="en-US" sz="2800" b="0" kern="0">
                <a:solidFill>
                  <a:schemeClr val="accent6"/>
                </a:solidFill>
                <a:latin typeface="Gill Sans MT" charset="0"/>
                <a:ea typeface="Gill Sans MT" charset="0"/>
                <a:cs typeface="Gill Sans MT" charset="0"/>
              </a:defRPr>
            </a:lvl3pPr>
            <a:lvl4pPr marL="919163" indent="-228600" defTabSz="1218987" eaLnBrk="0" hangingPunct="0">
              <a:lnSpc>
                <a:spcPct val="100000"/>
              </a:lnSpc>
              <a:spcBef>
                <a:spcPts val="800"/>
              </a:spcBef>
              <a:buClr>
                <a:schemeClr val="bg2"/>
              </a:buClr>
              <a:buFontTx/>
              <a:buChar char="•"/>
              <a:tabLst/>
              <a:defRPr lang="en-US" sz="2800" b="0" kern="0">
                <a:solidFill>
                  <a:schemeClr val="accent6"/>
                </a:solidFill>
                <a:latin typeface="Gill Sans MT" charset="0"/>
                <a:ea typeface="Gill Sans MT" charset="0"/>
                <a:cs typeface="Gill Sans MT" charset="0"/>
              </a:defRPr>
            </a:lvl4pPr>
            <a:lvl5pPr marL="1146175" indent="-227013" defTabSz="1218987" eaLnBrk="0" hangingPunct="0">
              <a:lnSpc>
                <a:spcPct val="100000"/>
              </a:lnSpc>
              <a:spcBef>
                <a:spcPts val="800"/>
              </a:spcBef>
              <a:buClr>
                <a:schemeClr val="bg2"/>
              </a:buClr>
              <a:buFontTx/>
              <a:buChar char="•"/>
              <a:tabLst/>
              <a:defRPr lang="en-US" sz="2800" b="0" kern="0">
                <a:solidFill>
                  <a:schemeClr val="accent6"/>
                </a:solidFill>
                <a:latin typeface="Gill Sans MT" charset="0"/>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25132" y="5902796"/>
            <a:ext cx="10607040" cy="549275"/>
          </a:xfrm>
          <a:prstGeom prst="rect">
            <a:avLst/>
          </a:prstGeom>
        </p:spPr>
        <p:txBody>
          <a:bodyPr lIns="0" tIns="0" rIns="0" bIns="0" anchor="b" anchorCtr="0"/>
          <a:lstStyle>
            <a:lvl1pPr marL="0" indent="0">
              <a:lnSpc>
                <a:spcPct val="100000"/>
              </a:lnSpc>
              <a:spcBef>
                <a:spcPts val="0"/>
              </a:spcBef>
              <a:buFontTx/>
              <a:buNone/>
              <a:defRPr sz="2400" b="1" i="0" cap="none" baseline="0">
                <a:solidFill>
                  <a:schemeClr val="tx2"/>
                </a:solidFill>
                <a:latin typeface="Palatino Linotype" charset="0"/>
                <a:ea typeface="Palatino Linotype" charset="0"/>
                <a:cs typeface="Palatino Linotype" charset="0"/>
              </a:defRPr>
            </a:lvl1pPr>
          </a:lstStyle>
          <a:p>
            <a:pPr lvl="0"/>
            <a:r>
              <a:rPr lang="en-US" dirty="0"/>
              <a:t>Click to edit Master text styles</a:t>
            </a:r>
          </a:p>
        </p:txBody>
      </p:sp>
      <p:sp>
        <p:nvSpPr>
          <p:cNvPr id="9"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11"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7" name="Title Placeholder"/>
          <p:cNvSpPr>
            <a:spLocks noGrp="1"/>
          </p:cNvSpPr>
          <p:nvPr>
            <p:ph type="title"/>
          </p:nvPr>
        </p:nvSpPr>
        <p:spPr>
          <a:xfrm>
            <a:off x="425130" y="500108"/>
            <a:ext cx="10607042" cy="914400"/>
          </a:xfrm>
          <a:prstGeom prst="rect">
            <a:avLst/>
          </a:prstGeom>
        </p:spPr>
        <p:txBody>
          <a:bodyPr vert="horz" lIns="0" tIns="0" rIns="0" bIns="121899" rtlCol="0" anchor="t" anchorCtr="0">
            <a:normAutofit/>
          </a:bodyPr>
          <a:lstStyle>
            <a:lvl1pPr>
              <a:lnSpc>
                <a:spcPct val="100000"/>
              </a:lnSpc>
              <a:defRPr/>
            </a:lvl1pPr>
          </a:lstStyle>
          <a:p>
            <a:r>
              <a:rPr lang="en-US" dirty="0"/>
              <a:t>Click to edit Master title style</a:t>
            </a:r>
          </a:p>
        </p:txBody>
      </p:sp>
    </p:spTree>
  </p:cSld>
  <p:clrMapOvr>
    <a:masterClrMapping/>
  </p:clrMapOvr>
  <p:extLst>
    <p:ext uri="{DCECCB84-F9BA-43D5-87BE-67443E8EF086}">
      <p15:sldGuideLst xmlns:p15="http://schemas.microsoft.com/office/powerpoint/2012/main">
        <p15:guide id="1" orient="horz" pos="144" userDrawn="1">
          <p15:clr>
            <a:srgbClr val="FBAE40"/>
          </p15:clr>
        </p15:guide>
        <p15:guide id="2" pos="383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 B&amp;V Body - Text Bottom Right">
    <p:spTree>
      <p:nvGrpSpPr>
        <p:cNvPr id="1" name=""/>
        <p:cNvGrpSpPr/>
        <p:nvPr/>
      </p:nvGrpSpPr>
      <p:grpSpPr>
        <a:xfrm>
          <a:off x="0" y="0"/>
          <a:ext cx="0" cy="0"/>
          <a:chOff x="0" y="0"/>
          <a:chExt cx="0" cy="0"/>
        </a:xfrm>
      </p:grpSpPr>
      <p:sp>
        <p:nvSpPr>
          <p:cNvPr id="16" name="Text Placeholder"/>
          <p:cNvSpPr>
            <a:spLocks noGrp="1"/>
          </p:cNvSpPr>
          <p:nvPr>
            <p:ph type="body" sz="quarter" idx="15"/>
          </p:nvPr>
        </p:nvSpPr>
        <p:spPr>
          <a:xfrm>
            <a:off x="5684837" y="3987384"/>
            <a:ext cx="3013024" cy="2293495"/>
          </a:xfrm>
          <a:prstGeom prst="rect">
            <a:avLst/>
          </a:prstGeom>
        </p:spPr>
        <p:txBody>
          <a:bodyPr lIns="0" tIns="0" rIns="0" bIns="0"/>
          <a:lstStyle>
            <a:lvl1pPr marL="236538" indent="-236538" defTabSz="1218987" eaLnBrk="0" hangingPunct="0">
              <a:lnSpc>
                <a:spcPct val="100000"/>
              </a:lnSpc>
              <a:spcBef>
                <a:spcPts val="1600"/>
              </a:spcBef>
              <a:buFontTx/>
              <a:buChar char="•"/>
              <a:tabLst/>
              <a:defRPr lang="en-US" sz="2000" b="0" kern="0">
                <a:solidFill>
                  <a:schemeClr val="accent6"/>
                </a:solidFill>
                <a:latin typeface="Gill Sans MT" charset="0"/>
                <a:ea typeface="Gill Sans MT" charset="0"/>
                <a:cs typeface="Gill Sans MT" charset="0"/>
              </a:defRPr>
            </a:lvl1pPr>
            <a:lvl2pPr marL="463550" indent="-227013"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2pPr>
            <a:lvl3pPr marL="690563" indent="-227013"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3pPr>
            <a:lvl4pPr marL="919163" indent="-228600"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4pPr>
            <a:lvl5pPr marL="1146175" indent="-227013"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11"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7" name="Title Placeholder"/>
          <p:cNvSpPr>
            <a:spLocks noGrp="1"/>
          </p:cNvSpPr>
          <p:nvPr>
            <p:ph type="title"/>
          </p:nvPr>
        </p:nvSpPr>
        <p:spPr>
          <a:xfrm>
            <a:off x="425130" y="320228"/>
            <a:ext cx="4626295" cy="867960"/>
          </a:xfrm>
          <a:prstGeom prst="rect">
            <a:avLst/>
          </a:prstGeom>
        </p:spPr>
        <p:txBody>
          <a:bodyPr vert="horz" lIns="0" tIns="0" rIns="0" bIns="121899" rtlCol="0" anchor="t" anchorCtr="0">
            <a:normAutofit/>
          </a:bodyPr>
          <a:lstStyle>
            <a:lvl1pPr>
              <a:lnSpc>
                <a:spcPct val="100000"/>
              </a:lnSpc>
              <a:defRPr/>
            </a:lvl1pPr>
          </a:lstStyle>
          <a:p>
            <a:r>
              <a:rPr lang="en-US" dirty="0"/>
              <a:t>Click to edit Master title style</a:t>
            </a:r>
          </a:p>
        </p:txBody>
      </p:sp>
      <p:sp>
        <p:nvSpPr>
          <p:cNvPr id="8" name="Text Placeholder"/>
          <p:cNvSpPr>
            <a:spLocks noGrp="1"/>
          </p:cNvSpPr>
          <p:nvPr>
            <p:ph type="body" sz="quarter" idx="20"/>
          </p:nvPr>
        </p:nvSpPr>
        <p:spPr>
          <a:xfrm>
            <a:off x="8867274" y="3987384"/>
            <a:ext cx="3013024" cy="2293495"/>
          </a:xfrm>
          <a:prstGeom prst="rect">
            <a:avLst/>
          </a:prstGeom>
        </p:spPr>
        <p:txBody>
          <a:bodyPr lIns="0" tIns="0" rIns="0" bIns="0"/>
          <a:lstStyle>
            <a:lvl1pPr marL="236538" indent="-236538" defTabSz="1218987" eaLnBrk="0" hangingPunct="0">
              <a:lnSpc>
                <a:spcPct val="100000"/>
              </a:lnSpc>
              <a:spcBef>
                <a:spcPts val="1600"/>
              </a:spcBef>
              <a:buFontTx/>
              <a:buChar char="•"/>
              <a:tabLst/>
              <a:defRPr lang="en-US" sz="2000" b="0" kern="0">
                <a:solidFill>
                  <a:schemeClr val="accent6"/>
                </a:solidFill>
                <a:latin typeface="Gill Sans MT" charset="0"/>
                <a:ea typeface="Gill Sans MT" charset="0"/>
                <a:cs typeface="Gill Sans MT" charset="0"/>
              </a:defRPr>
            </a:lvl1pPr>
            <a:lvl2pPr marL="463550" indent="-227013"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2pPr>
            <a:lvl3pPr marL="690563" indent="-227013"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3pPr>
            <a:lvl4pPr marL="919163" indent="-228600"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4pPr>
            <a:lvl5pPr marL="1146175" indent="-227013"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tângulo 44"/>
          <p:cNvSpPr/>
          <p:nvPr userDrawn="1"/>
        </p:nvSpPr>
        <p:spPr>
          <a:xfrm>
            <a:off x="714375" y="942975"/>
            <a:ext cx="1930400" cy="120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cxnSp>
        <p:nvCxnSpPr>
          <p:cNvPr id="12" name="Conexão reta 45"/>
          <p:cNvCxnSpPr/>
          <p:nvPr userDrawn="1"/>
        </p:nvCxnSpPr>
        <p:spPr>
          <a:xfrm>
            <a:off x="-33338" y="1065213"/>
            <a:ext cx="470693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p:cNvSpPr>
            <a:spLocks noGrp="1"/>
          </p:cNvSpPr>
          <p:nvPr>
            <p:ph type="chart" sz="quarter" idx="21"/>
          </p:nvPr>
        </p:nvSpPr>
        <p:spPr>
          <a:xfrm>
            <a:off x="425450" y="1506493"/>
            <a:ext cx="4625975" cy="4773658"/>
          </a:xfrm>
          <a:prstGeom prst="rect">
            <a:avLst/>
          </a:prstGeom>
        </p:spPr>
        <p:txBody>
          <a:bodyPr/>
          <a:lstStyle>
            <a:lvl1pPr marL="0" indent="0" algn="ctr">
              <a:buNone/>
              <a:defRPr b="0">
                <a:solidFill>
                  <a:schemeClr val="accent6"/>
                </a:solidFill>
                <a:latin typeface="Palatino" charset="0"/>
                <a:ea typeface="Palatino" charset="0"/>
                <a:cs typeface="Palatino" charset="0"/>
              </a:defRPr>
            </a:lvl1pPr>
          </a:lstStyle>
          <a:p>
            <a:endParaRPr lang="en-US" dirty="0"/>
          </a:p>
        </p:txBody>
      </p:sp>
    </p:spTree>
  </p:cSld>
  <p:clrMapOvr>
    <a:masterClrMapping/>
  </p:clrMapOvr>
  <p:extLst>
    <p:ext uri="{DCECCB84-F9BA-43D5-87BE-67443E8EF086}">
      <p15:sldGuideLst xmlns:p15="http://schemas.microsoft.com/office/powerpoint/2012/main">
        <p15:guide id="1" orient="horz" pos="144">
          <p15:clr>
            <a:srgbClr val="FBAE40"/>
          </p15:clr>
        </p15:guide>
        <p15:guide id="2" pos="38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 B&amp;V Body - Text and Photo with Caption">
    <p:spTree>
      <p:nvGrpSpPr>
        <p:cNvPr id="1" name=""/>
        <p:cNvGrpSpPr/>
        <p:nvPr/>
      </p:nvGrpSpPr>
      <p:grpSpPr>
        <a:xfrm>
          <a:off x="0" y="0"/>
          <a:ext cx="0" cy="0"/>
          <a:chOff x="0" y="0"/>
          <a:chExt cx="0" cy="0"/>
        </a:xfrm>
      </p:grpSpPr>
      <p:sp>
        <p:nvSpPr>
          <p:cNvPr id="16" name="Text Placeholder"/>
          <p:cNvSpPr>
            <a:spLocks noGrp="1"/>
          </p:cNvSpPr>
          <p:nvPr>
            <p:ph type="body" sz="quarter" idx="17"/>
          </p:nvPr>
        </p:nvSpPr>
        <p:spPr>
          <a:xfrm>
            <a:off x="3884611" y="1948721"/>
            <a:ext cx="7513320" cy="3376812"/>
          </a:xfrm>
          <a:prstGeom prst="rect">
            <a:avLst/>
          </a:prstGeom>
        </p:spPr>
        <p:txBody>
          <a:bodyPr lIns="0" tIns="0" rIns="0" bIns="0"/>
          <a:lstStyle>
            <a:lvl1pPr>
              <a:lnSpc>
                <a:spcPct val="100000"/>
              </a:lnSpc>
              <a:defRPr lang="en-US" sz="2800" b="0" kern="0" dirty="0" smtClean="0">
                <a:solidFill>
                  <a:schemeClr val="accent6"/>
                </a:solidFill>
                <a:latin typeface="Gill Sans MT" charset="0"/>
                <a:ea typeface="Gill Sans MT" charset="0"/>
                <a:cs typeface="Gill Sans MT" charset="0"/>
              </a:defRPr>
            </a:lvl1pPr>
            <a:lvl2pPr>
              <a:lnSpc>
                <a:spcPct val="100000"/>
              </a:lnSpc>
              <a:defRPr lang="en-US" sz="2800" b="0" kern="0" dirty="0" smtClean="0">
                <a:solidFill>
                  <a:schemeClr val="accent6"/>
                </a:solidFill>
                <a:latin typeface="Gill Sans MT" charset="0"/>
                <a:ea typeface="Gill Sans MT" charset="0"/>
                <a:cs typeface="Gill Sans MT" charset="0"/>
              </a:defRPr>
            </a:lvl2pPr>
            <a:lvl3pPr>
              <a:lnSpc>
                <a:spcPct val="100000"/>
              </a:lnSpc>
              <a:defRPr lang="en-US" sz="2800" b="0" kern="0" dirty="0" smtClean="0">
                <a:solidFill>
                  <a:schemeClr val="accent6"/>
                </a:solidFill>
                <a:latin typeface="Gill Sans MT" charset="0"/>
                <a:ea typeface="Gill Sans MT" charset="0"/>
                <a:cs typeface="Gill Sans MT" charset="0"/>
              </a:defRPr>
            </a:lvl3pPr>
            <a:lvl4pPr>
              <a:lnSpc>
                <a:spcPct val="100000"/>
              </a:lnSpc>
              <a:defRPr lang="en-US" sz="2800" b="0" kern="0" dirty="0" smtClean="0">
                <a:solidFill>
                  <a:schemeClr val="accent6"/>
                </a:solidFill>
                <a:latin typeface="Gill Sans MT" charset="0"/>
                <a:ea typeface="Gill Sans MT" charset="0"/>
                <a:cs typeface="Gill Sans MT" charset="0"/>
              </a:defRPr>
            </a:lvl4pPr>
            <a:lvl5pPr>
              <a:lnSpc>
                <a:spcPct val="100000"/>
              </a:lnSpc>
              <a:defRPr lang="en-US" sz="2800" b="0" kern="0" dirty="0">
                <a:solidFill>
                  <a:schemeClr val="accent6"/>
                </a:solidFill>
                <a:latin typeface="Gill Sans MT" charset="0"/>
                <a:ea typeface="Gill Sans MT" charset="0"/>
                <a:cs typeface="Gill Sans MT" charset="0"/>
              </a:defRPr>
            </a:lvl5pPr>
          </a:lstStyle>
          <a:p>
            <a:pPr marL="236538" lvl="0" indent="-236538" defTabSz="1218987" eaLnBrk="0" hangingPunct="0">
              <a:lnSpc>
                <a:spcPct val="90000"/>
              </a:lnSpc>
              <a:spcBef>
                <a:spcPts val="1600"/>
              </a:spcBef>
              <a:buFontTx/>
              <a:tabLst/>
            </a:pPr>
            <a:r>
              <a:rPr lang="en-US" dirty="0"/>
              <a:t>Click to edit Master text styles</a:t>
            </a:r>
          </a:p>
          <a:p>
            <a:pPr marL="463550" lvl="1" indent="-227013" defTabSz="1218987" eaLnBrk="0" hangingPunct="0">
              <a:lnSpc>
                <a:spcPct val="90000"/>
              </a:lnSpc>
              <a:spcBef>
                <a:spcPts val="800"/>
              </a:spcBef>
              <a:buClr>
                <a:schemeClr val="bg2"/>
              </a:buClr>
              <a:buFontTx/>
              <a:tabLst/>
            </a:pPr>
            <a:r>
              <a:rPr lang="en-US" dirty="0"/>
              <a:t>Second level</a:t>
            </a:r>
          </a:p>
          <a:p>
            <a:pPr marL="690563" lvl="2" indent="-227013" defTabSz="1218987" eaLnBrk="0" hangingPunct="0">
              <a:lnSpc>
                <a:spcPct val="90000"/>
              </a:lnSpc>
              <a:spcBef>
                <a:spcPts val="800"/>
              </a:spcBef>
              <a:buClr>
                <a:schemeClr val="bg2"/>
              </a:buClr>
              <a:buFontTx/>
              <a:tabLst/>
            </a:pPr>
            <a:r>
              <a:rPr lang="en-US" dirty="0"/>
              <a:t>Third level</a:t>
            </a:r>
          </a:p>
          <a:p>
            <a:pPr marL="919163" lvl="3" indent="-228600" defTabSz="1218987" eaLnBrk="0" hangingPunct="0">
              <a:lnSpc>
                <a:spcPct val="90000"/>
              </a:lnSpc>
              <a:spcBef>
                <a:spcPts val="800"/>
              </a:spcBef>
              <a:buClr>
                <a:schemeClr val="bg2"/>
              </a:buClr>
              <a:buFontTx/>
              <a:tabLst/>
            </a:pPr>
            <a:r>
              <a:rPr lang="en-US" dirty="0"/>
              <a:t>Fourth level</a:t>
            </a:r>
          </a:p>
          <a:p>
            <a:pPr marL="1146175" lvl="4" indent="-227013" defTabSz="1218987" eaLnBrk="0" hangingPunct="0">
              <a:lnSpc>
                <a:spcPct val="90000"/>
              </a:lnSpc>
              <a:spcBef>
                <a:spcPts val="800"/>
              </a:spcBef>
              <a:buClr>
                <a:schemeClr val="bg2"/>
              </a:buClr>
              <a:buFontTx/>
              <a:tabLst/>
            </a:pPr>
            <a:r>
              <a:rPr lang="en-US" dirty="0"/>
              <a:t>Fifth level</a:t>
            </a:r>
          </a:p>
        </p:txBody>
      </p:sp>
      <p:sp>
        <p:nvSpPr>
          <p:cNvPr id="17" name="Caption Placeholder"/>
          <p:cNvSpPr>
            <a:spLocks noGrp="1"/>
          </p:cNvSpPr>
          <p:nvPr>
            <p:ph type="body" sz="quarter" idx="26" hasCustomPrompt="1"/>
          </p:nvPr>
        </p:nvSpPr>
        <p:spPr>
          <a:xfrm>
            <a:off x="0" y="5476874"/>
            <a:ext cx="3657600" cy="771525"/>
          </a:xfrm>
          <a:prstGeom prst="rect">
            <a:avLst/>
          </a:prstGeom>
        </p:spPr>
        <p:txBody>
          <a:bodyPr lIns="0" tIns="60949" rIns="0" bIns="0"/>
          <a:lstStyle>
            <a:lvl1pPr algn="r">
              <a:buNone/>
              <a:defRPr lang="en-US" sz="1100" b="0" kern="0" baseline="0" dirty="0" smtClean="0">
                <a:solidFill>
                  <a:schemeClr val="accent6"/>
                </a:solidFill>
                <a:latin typeface="Gill Sans MT" charset="0"/>
                <a:ea typeface="Gill Sans MT" charset="0"/>
                <a:cs typeface="Gill Sans MT" charset="0"/>
              </a:defRPr>
            </a:lvl1pPr>
          </a:lstStyle>
          <a:p>
            <a:pPr lvl="0"/>
            <a:r>
              <a:rPr lang="en-US" dirty="0"/>
              <a:t>Click to edit Caption</a:t>
            </a:r>
          </a:p>
        </p:txBody>
      </p:sp>
      <p:sp>
        <p:nvSpPr>
          <p:cNvPr id="19" name="Picture Placeholder"/>
          <p:cNvSpPr>
            <a:spLocks noGrp="1" noChangeAspect="1"/>
          </p:cNvSpPr>
          <p:nvPr>
            <p:ph type="pic" idx="28" hasCustomPrompt="1"/>
          </p:nvPr>
        </p:nvSpPr>
        <p:spPr>
          <a:xfrm>
            <a:off x="0" y="-9525"/>
            <a:ext cx="3657600" cy="5486400"/>
          </a:xfrm>
          <a:prstGeom prst="rect">
            <a:avLst/>
          </a:prstGeom>
          <a:solidFill>
            <a:schemeClr val="bg1"/>
          </a:solidFill>
        </p:spPr>
        <p:txBody>
          <a:bodyPr lIns="121899" tIns="60949" rIns="121899" bIns="60949" anchor="ctr"/>
          <a:lstStyle>
            <a:lvl1pPr marL="0" indent="0" algn="ctr">
              <a:buNone/>
              <a:defRPr sz="3200" b="0">
                <a:latin typeface="Gill Sans MT" charset="0"/>
                <a:ea typeface="Gill Sans MT" charset="0"/>
                <a:cs typeface="Gill Sans MT" charset="0"/>
              </a:defRPr>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lvl="0"/>
            <a:r>
              <a:rPr lang="en-US" noProof="0" dirty="0"/>
              <a:t>Click icon </a:t>
            </a:r>
            <a:br>
              <a:rPr lang="en-US" noProof="0" dirty="0"/>
            </a:br>
            <a:r>
              <a:rPr lang="en-US" noProof="0" dirty="0"/>
              <a:t>to add picture</a:t>
            </a:r>
          </a:p>
        </p:txBody>
      </p:sp>
      <p:sp>
        <p:nvSpPr>
          <p:cNvPr id="18" name="Title Placeholder"/>
          <p:cNvSpPr>
            <a:spLocks noGrp="1"/>
          </p:cNvSpPr>
          <p:nvPr>
            <p:ph type="title"/>
          </p:nvPr>
        </p:nvSpPr>
        <p:spPr>
          <a:xfrm>
            <a:off x="3884610" y="501089"/>
            <a:ext cx="7513322" cy="1280160"/>
          </a:xfrm>
          <a:prstGeom prst="rect">
            <a:avLst/>
          </a:prstGeom>
        </p:spPr>
        <p:txBody>
          <a:bodyPr vert="horz" lIns="0" tIns="0" rIns="0" bIns="121899" rtlCol="0" anchor="t" anchorCtr="0">
            <a:normAutofit/>
          </a:bodyPr>
          <a:lstStyle>
            <a:lvl1pPr>
              <a:lnSpc>
                <a:spcPct val="100000"/>
              </a:lnSpc>
              <a:defRPr lang="en-US" dirty="0"/>
            </a:lvl1pPr>
          </a:lstStyle>
          <a:p>
            <a:pPr lvl="0">
              <a:lnSpc>
                <a:spcPct val="100000"/>
              </a:lnSpc>
            </a:pPr>
            <a:r>
              <a:rPr lang="en-US" dirty="0"/>
              <a:t>Click to edit Master title style</a:t>
            </a:r>
          </a:p>
        </p:txBody>
      </p:sp>
      <p:sp>
        <p:nvSpPr>
          <p:cNvPr id="25"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29" name="Take-Away Placeholder"/>
          <p:cNvSpPr>
            <a:spLocks noGrp="1"/>
          </p:cNvSpPr>
          <p:nvPr>
            <p:ph type="body" sz="quarter" idx="19"/>
          </p:nvPr>
        </p:nvSpPr>
        <p:spPr>
          <a:xfrm>
            <a:off x="3884610" y="5476874"/>
            <a:ext cx="7513322" cy="771525"/>
          </a:xfrm>
          <a:prstGeom prst="rect">
            <a:avLst/>
          </a:prstGeom>
        </p:spPr>
        <p:txBody>
          <a:bodyPr lIns="0" tIns="0" rIns="0" bIns="0" anchor="b" anchorCtr="0"/>
          <a:lstStyle>
            <a:lvl1pPr marL="0" indent="0">
              <a:lnSpc>
                <a:spcPct val="100000"/>
              </a:lnSpc>
              <a:spcBef>
                <a:spcPts val="0"/>
              </a:spcBef>
              <a:buFontTx/>
              <a:buNone/>
              <a:defRPr sz="2400" b="1" i="0" cap="none" baseline="0">
                <a:solidFill>
                  <a:schemeClr val="tx2"/>
                </a:solidFill>
                <a:latin typeface="Palatino Linotype" charset="0"/>
                <a:ea typeface="Palatino Linotype" charset="0"/>
                <a:cs typeface="Palatino Linotype" charset="0"/>
              </a:defRPr>
            </a:lvl1pPr>
          </a:lstStyle>
          <a:p>
            <a:pPr lvl="0"/>
            <a:r>
              <a:rPr lang="en-US" dirty="0"/>
              <a:t>Click to edit Master text styles</a:t>
            </a:r>
          </a:p>
        </p:txBody>
      </p:sp>
      <p:sp>
        <p:nvSpPr>
          <p:cNvPr id="11"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 B&amp;V Body - Text and Large Photo ion">
    <p:spTree>
      <p:nvGrpSpPr>
        <p:cNvPr id="1" name=""/>
        <p:cNvGrpSpPr/>
        <p:nvPr/>
      </p:nvGrpSpPr>
      <p:grpSpPr>
        <a:xfrm>
          <a:off x="0" y="0"/>
          <a:ext cx="0" cy="0"/>
          <a:chOff x="0" y="0"/>
          <a:chExt cx="0" cy="0"/>
        </a:xfrm>
      </p:grpSpPr>
      <p:sp>
        <p:nvSpPr>
          <p:cNvPr id="16" name="Text Placeholder"/>
          <p:cNvSpPr>
            <a:spLocks noGrp="1"/>
          </p:cNvSpPr>
          <p:nvPr>
            <p:ph type="body" sz="quarter" idx="17"/>
          </p:nvPr>
        </p:nvSpPr>
        <p:spPr>
          <a:xfrm>
            <a:off x="5966083" y="1948721"/>
            <a:ext cx="5431847" cy="3376812"/>
          </a:xfrm>
          <a:prstGeom prst="rect">
            <a:avLst/>
          </a:prstGeom>
        </p:spPr>
        <p:txBody>
          <a:bodyPr lIns="0" tIns="0" rIns="0" bIns="0"/>
          <a:lstStyle>
            <a:lvl1pPr>
              <a:lnSpc>
                <a:spcPct val="100000"/>
              </a:lnSpc>
              <a:defRPr lang="en-US" sz="2800" b="0" kern="0" dirty="0" smtClean="0">
                <a:solidFill>
                  <a:schemeClr val="accent6"/>
                </a:solidFill>
                <a:latin typeface="Gill Sans MT" charset="0"/>
                <a:ea typeface="Gill Sans MT" charset="0"/>
                <a:cs typeface="Gill Sans MT" charset="0"/>
              </a:defRPr>
            </a:lvl1pPr>
            <a:lvl2pPr>
              <a:lnSpc>
                <a:spcPct val="100000"/>
              </a:lnSpc>
              <a:defRPr lang="en-US" sz="2800" b="0" kern="0" dirty="0" smtClean="0">
                <a:solidFill>
                  <a:schemeClr val="accent6"/>
                </a:solidFill>
                <a:latin typeface="Gill Sans MT" charset="0"/>
                <a:ea typeface="Gill Sans MT" charset="0"/>
                <a:cs typeface="Gill Sans MT" charset="0"/>
              </a:defRPr>
            </a:lvl2pPr>
            <a:lvl3pPr>
              <a:lnSpc>
                <a:spcPct val="100000"/>
              </a:lnSpc>
              <a:defRPr lang="en-US" sz="2800" b="0" kern="0" dirty="0" smtClean="0">
                <a:solidFill>
                  <a:schemeClr val="accent6"/>
                </a:solidFill>
                <a:latin typeface="Gill Sans MT" charset="0"/>
                <a:ea typeface="Gill Sans MT" charset="0"/>
                <a:cs typeface="Gill Sans MT" charset="0"/>
              </a:defRPr>
            </a:lvl3pPr>
            <a:lvl4pPr>
              <a:lnSpc>
                <a:spcPct val="100000"/>
              </a:lnSpc>
              <a:defRPr lang="en-US" sz="2800" b="0" kern="0" dirty="0" smtClean="0">
                <a:solidFill>
                  <a:schemeClr val="accent6"/>
                </a:solidFill>
                <a:latin typeface="Gill Sans MT" charset="0"/>
                <a:ea typeface="Gill Sans MT" charset="0"/>
                <a:cs typeface="Gill Sans MT" charset="0"/>
              </a:defRPr>
            </a:lvl4pPr>
            <a:lvl5pPr>
              <a:lnSpc>
                <a:spcPct val="100000"/>
              </a:lnSpc>
              <a:defRPr lang="en-US" sz="2800" b="0" kern="0" dirty="0">
                <a:solidFill>
                  <a:schemeClr val="accent6"/>
                </a:solidFill>
                <a:latin typeface="Gill Sans MT" charset="0"/>
                <a:ea typeface="Gill Sans MT" charset="0"/>
                <a:cs typeface="Gill Sans MT" charset="0"/>
              </a:defRPr>
            </a:lvl5pPr>
          </a:lstStyle>
          <a:p>
            <a:pPr marL="236538" lvl="0" indent="-236538" defTabSz="1218987" eaLnBrk="0" hangingPunct="0">
              <a:lnSpc>
                <a:spcPct val="90000"/>
              </a:lnSpc>
              <a:spcBef>
                <a:spcPts val="1600"/>
              </a:spcBef>
              <a:buFontTx/>
              <a:tabLst/>
            </a:pPr>
            <a:r>
              <a:rPr lang="en-US" dirty="0"/>
              <a:t>Click to edit Master text styles</a:t>
            </a:r>
          </a:p>
          <a:p>
            <a:pPr marL="463550" lvl="1" indent="-227013" defTabSz="1218987" eaLnBrk="0" hangingPunct="0">
              <a:lnSpc>
                <a:spcPct val="90000"/>
              </a:lnSpc>
              <a:spcBef>
                <a:spcPts val="800"/>
              </a:spcBef>
              <a:buClr>
                <a:schemeClr val="bg2"/>
              </a:buClr>
              <a:buFontTx/>
              <a:tabLst/>
            </a:pPr>
            <a:r>
              <a:rPr lang="en-US" dirty="0"/>
              <a:t>Second level</a:t>
            </a:r>
          </a:p>
          <a:p>
            <a:pPr marL="690563" lvl="2" indent="-227013" defTabSz="1218987" eaLnBrk="0" hangingPunct="0">
              <a:lnSpc>
                <a:spcPct val="90000"/>
              </a:lnSpc>
              <a:spcBef>
                <a:spcPts val="800"/>
              </a:spcBef>
              <a:buClr>
                <a:schemeClr val="bg2"/>
              </a:buClr>
              <a:buFontTx/>
              <a:tabLst/>
            </a:pPr>
            <a:r>
              <a:rPr lang="en-US" dirty="0"/>
              <a:t>Third level</a:t>
            </a:r>
          </a:p>
          <a:p>
            <a:pPr marL="919163" lvl="3" indent="-228600" defTabSz="1218987" eaLnBrk="0" hangingPunct="0">
              <a:lnSpc>
                <a:spcPct val="90000"/>
              </a:lnSpc>
              <a:spcBef>
                <a:spcPts val="800"/>
              </a:spcBef>
              <a:buClr>
                <a:schemeClr val="bg2"/>
              </a:buClr>
              <a:buFontTx/>
              <a:tabLst/>
            </a:pPr>
            <a:r>
              <a:rPr lang="en-US" dirty="0"/>
              <a:t>Fourth level</a:t>
            </a:r>
          </a:p>
          <a:p>
            <a:pPr marL="1146175" lvl="4" indent="-227013" defTabSz="1218987" eaLnBrk="0" hangingPunct="0">
              <a:lnSpc>
                <a:spcPct val="90000"/>
              </a:lnSpc>
              <a:spcBef>
                <a:spcPts val="800"/>
              </a:spcBef>
              <a:buClr>
                <a:schemeClr val="bg2"/>
              </a:buClr>
              <a:buFontTx/>
              <a:tabLst/>
            </a:pPr>
            <a:r>
              <a:rPr lang="en-US" dirty="0"/>
              <a:t>Fifth level</a:t>
            </a:r>
          </a:p>
        </p:txBody>
      </p:sp>
      <p:sp>
        <p:nvSpPr>
          <p:cNvPr id="19" name="Picture Placeholder"/>
          <p:cNvSpPr>
            <a:spLocks noGrp="1" noChangeAspect="1"/>
          </p:cNvSpPr>
          <p:nvPr>
            <p:ph type="pic" idx="28" hasCustomPrompt="1"/>
          </p:nvPr>
        </p:nvSpPr>
        <p:spPr>
          <a:xfrm>
            <a:off x="0" y="-9525"/>
            <a:ext cx="5486400" cy="6858000"/>
          </a:xfrm>
          <a:prstGeom prst="rect">
            <a:avLst/>
          </a:prstGeom>
          <a:solidFill>
            <a:schemeClr val="bg1"/>
          </a:solidFill>
        </p:spPr>
        <p:txBody>
          <a:bodyPr lIns="121899" tIns="60949" rIns="121899" bIns="60949" anchor="ctr"/>
          <a:lstStyle>
            <a:lvl1pPr marL="0" indent="0" algn="ctr">
              <a:buNone/>
              <a:defRPr sz="3200" b="0">
                <a:latin typeface="Gill Sans MT" charset="0"/>
                <a:ea typeface="Gill Sans MT" charset="0"/>
                <a:cs typeface="Gill Sans MT" charset="0"/>
              </a:defRPr>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lvl="0"/>
            <a:r>
              <a:rPr lang="en-US" noProof="0" dirty="0"/>
              <a:t>Click icon </a:t>
            </a:r>
            <a:br>
              <a:rPr lang="en-US" noProof="0" dirty="0"/>
            </a:br>
            <a:r>
              <a:rPr lang="en-US" noProof="0" dirty="0"/>
              <a:t>to add picture</a:t>
            </a:r>
          </a:p>
        </p:txBody>
      </p:sp>
      <p:sp>
        <p:nvSpPr>
          <p:cNvPr id="18" name="Title Placeholder"/>
          <p:cNvSpPr>
            <a:spLocks noGrp="1"/>
          </p:cNvSpPr>
          <p:nvPr>
            <p:ph type="title"/>
          </p:nvPr>
        </p:nvSpPr>
        <p:spPr>
          <a:xfrm>
            <a:off x="5966084" y="501089"/>
            <a:ext cx="5431847" cy="1280160"/>
          </a:xfrm>
          <a:prstGeom prst="rect">
            <a:avLst/>
          </a:prstGeom>
        </p:spPr>
        <p:txBody>
          <a:bodyPr vert="horz" lIns="0" tIns="0" rIns="0" bIns="121899" rtlCol="0" anchor="t" anchorCtr="0">
            <a:normAutofit/>
          </a:bodyPr>
          <a:lstStyle>
            <a:lvl1pPr>
              <a:lnSpc>
                <a:spcPct val="100000"/>
              </a:lnSpc>
              <a:defRPr lang="en-US" dirty="0"/>
            </a:lvl1pPr>
          </a:lstStyle>
          <a:p>
            <a:pPr lvl="0">
              <a:lnSpc>
                <a:spcPct val="100000"/>
              </a:lnSpc>
            </a:pPr>
            <a:r>
              <a:rPr lang="en-US" dirty="0"/>
              <a:t>Click to edit Master title style</a:t>
            </a:r>
          </a:p>
        </p:txBody>
      </p:sp>
      <p:sp>
        <p:nvSpPr>
          <p:cNvPr id="29" name="Take-Away Placeholder"/>
          <p:cNvSpPr>
            <a:spLocks noGrp="1"/>
          </p:cNvSpPr>
          <p:nvPr>
            <p:ph type="body" sz="quarter" idx="19"/>
          </p:nvPr>
        </p:nvSpPr>
        <p:spPr>
          <a:xfrm>
            <a:off x="5966082" y="5476874"/>
            <a:ext cx="5431849" cy="771525"/>
          </a:xfrm>
          <a:prstGeom prst="rect">
            <a:avLst/>
          </a:prstGeom>
        </p:spPr>
        <p:txBody>
          <a:bodyPr lIns="0" tIns="0" rIns="0" bIns="0" anchor="b" anchorCtr="0"/>
          <a:lstStyle>
            <a:lvl1pPr marL="0" indent="0">
              <a:lnSpc>
                <a:spcPct val="100000"/>
              </a:lnSpc>
              <a:spcBef>
                <a:spcPts val="0"/>
              </a:spcBef>
              <a:buFontTx/>
              <a:buNone/>
              <a:defRPr sz="2400" b="1" i="0" cap="none" baseline="0">
                <a:solidFill>
                  <a:schemeClr val="tx2"/>
                </a:solidFill>
                <a:latin typeface="Palatino Linotype" charset="0"/>
                <a:ea typeface="Palatino Linotype" charset="0"/>
                <a:cs typeface="Palatino Linotype" charset="0"/>
              </a:defRPr>
            </a:lvl1pPr>
          </a:lstStyle>
          <a:p>
            <a:pPr lvl="0"/>
            <a:r>
              <a:rPr lang="en-US" dirty="0"/>
              <a:t>Click to edit Master text styles</a:t>
            </a:r>
          </a:p>
        </p:txBody>
      </p:sp>
      <p:sp>
        <p:nvSpPr>
          <p:cNvPr id="11"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B&amp;V Body - Graphic">
    <p:spTree>
      <p:nvGrpSpPr>
        <p:cNvPr id="1" name=""/>
        <p:cNvGrpSpPr/>
        <p:nvPr/>
      </p:nvGrpSpPr>
      <p:grpSpPr>
        <a:xfrm>
          <a:off x="0" y="0"/>
          <a:ext cx="0" cy="0"/>
          <a:chOff x="0" y="0"/>
          <a:chExt cx="0" cy="0"/>
        </a:xfrm>
      </p:grpSpPr>
      <p:sp>
        <p:nvSpPr>
          <p:cNvPr id="6" name="Content Placeholder"/>
          <p:cNvSpPr>
            <a:spLocks noGrp="1"/>
          </p:cNvSpPr>
          <p:nvPr>
            <p:ph idx="11" hasCustomPrompt="1"/>
          </p:nvPr>
        </p:nvSpPr>
        <p:spPr>
          <a:xfrm>
            <a:off x="425132" y="1537408"/>
            <a:ext cx="10607040" cy="4140199"/>
          </a:xfrm>
          <a:prstGeom prst="rect">
            <a:avLst/>
          </a:prstGeom>
        </p:spPr>
        <p:txBody>
          <a:bodyPr lIns="0" tIns="0" rIns="0" bIns="0"/>
          <a:lstStyle>
            <a:lvl1pPr marL="0" indent="0">
              <a:lnSpc>
                <a:spcPct val="100000"/>
              </a:lnSpc>
              <a:buNone/>
              <a:defRPr lang="en-US" sz="2800" b="0" kern="0" dirty="0" smtClean="0">
                <a:solidFill>
                  <a:schemeClr val="accent6"/>
                </a:solidFill>
                <a:latin typeface="Gill Sans MT" charset="0"/>
                <a:ea typeface="Gill Sans MT" charset="0"/>
                <a:cs typeface="Gill Sans MT" charset="0"/>
              </a:defRPr>
            </a:lvl1pPr>
          </a:lstStyle>
          <a:p>
            <a:pPr marL="236538" lvl="0" indent="-236538" defTabSz="1218987" eaLnBrk="0" hangingPunct="0">
              <a:lnSpc>
                <a:spcPct val="90000"/>
              </a:lnSpc>
              <a:spcBef>
                <a:spcPts val="1600"/>
              </a:spcBef>
              <a:buFontTx/>
              <a:tabLst/>
            </a:pPr>
            <a:r>
              <a:rPr lang="en-US" dirty="0"/>
              <a:t>Click to add graphics</a:t>
            </a:r>
          </a:p>
        </p:txBody>
      </p:sp>
      <p:sp>
        <p:nvSpPr>
          <p:cNvPr id="19"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21" name="Take-Away Placeholder"/>
          <p:cNvSpPr>
            <a:spLocks noGrp="1"/>
          </p:cNvSpPr>
          <p:nvPr>
            <p:ph type="body" sz="quarter" idx="19"/>
          </p:nvPr>
        </p:nvSpPr>
        <p:spPr>
          <a:xfrm>
            <a:off x="425131" y="5902796"/>
            <a:ext cx="10607040" cy="549275"/>
          </a:xfrm>
          <a:prstGeom prst="rect">
            <a:avLst/>
          </a:prstGeom>
        </p:spPr>
        <p:txBody>
          <a:bodyPr lIns="0" tIns="0" rIns="0" bIns="0" anchor="b" anchorCtr="0"/>
          <a:lstStyle>
            <a:lvl1pPr marL="0" indent="0">
              <a:lnSpc>
                <a:spcPct val="100000"/>
              </a:lnSpc>
              <a:spcBef>
                <a:spcPts val="0"/>
              </a:spcBef>
              <a:buFontTx/>
              <a:buNone/>
              <a:defRPr sz="2400" b="1" i="0" cap="none" baseline="0">
                <a:solidFill>
                  <a:schemeClr val="tx2"/>
                </a:solidFill>
                <a:latin typeface="Palatino Linotype" charset="0"/>
                <a:ea typeface="Palatino Linotype" charset="0"/>
                <a:cs typeface="Palatino Linotype" charset="0"/>
              </a:defRPr>
            </a:lvl1pPr>
          </a:lstStyle>
          <a:p>
            <a:pPr lvl="0"/>
            <a:r>
              <a:rPr lang="en-US" dirty="0"/>
              <a:t>Click to edit Master text styles</a:t>
            </a:r>
          </a:p>
        </p:txBody>
      </p:sp>
      <p:sp>
        <p:nvSpPr>
          <p:cNvPr id="7" name="Slide Number Placeholder"/>
          <p:cNvSpPr txBox="1">
            <a:spLocks/>
          </p:cNvSpPr>
          <p:nvPr userDrawn="1"/>
        </p:nvSpPr>
        <p:spPr bwMode="auto">
          <a:xfrm>
            <a:off x="11464806" y="6541528"/>
            <a:ext cx="157094" cy="138499"/>
          </a:xfrm>
          <a:prstGeom prst="rect">
            <a:avLst/>
          </a:prstGeom>
          <a:noFill/>
        </p:spPr>
        <p:txBody>
          <a:bodyPr wrap="none" lIns="0" tIns="0" rIns="0" bIns="0" anchor="ctr" anchorCtr="0">
            <a:spAutoFit/>
          </a:bodyPr>
          <a:lstStyle>
            <a:defPPr>
              <a:defRPr lang="en-US"/>
            </a:defPPr>
            <a:lvl1pPr marL="0" algn="r" defTabSz="1218987" rtl="0" eaLnBrk="1" latinLnBrk="0" hangingPunct="1">
              <a:buFont typeface="Arial" charset="0"/>
              <a:buNone/>
              <a:defRPr sz="900" b="1" kern="1200">
                <a:solidFill>
                  <a:schemeClr val="tx1"/>
                </a:solidFill>
                <a:latin typeface="Gill Sans" charset="0"/>
                <a:ea typeface="Gill Sans" charset="0"/>
                <a:cs typeface="Gill Sans" charset="0"/>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defRPr/>
            </a:pPr>
            <a:fld id="{3D0814A7-6EEF-4E2B-82FD-5338C0AF3E0B}" type="slidenum">
              <a:rPr lang="en-US" smtClean="0"/>
              <a:pPr>
                <a:defRPr/>
              </a:pPr>
              <a:t>‹#›</a:t>
            </a:fld>
            <a:endParaRPr lang="en-US" dirty="0"/>
          </a:p>
        </p:txBody>
      </p:sp>
      <p:sp>
        <p:nvSpPr>
          <p:cNvPr id="9" name="Title Placeholder"/>
          <p:cNvSpPr>
            <a:spLocks noGrp="1"/>
          </p:cNvSpPr>
          <p:nvPr>
            <p:ph type="title"/>
          </p:nvPr>
        </p:nvSpPr>
        <p:spPr>
          <a:xfrm>
            <a:off x="425129" y="500108"/>
            <a:ext cx="10607041" cy="914400"/>
          </a:xfrm>
          <a:prstGeom prst="rect">
            <a:avLst/>
          </a:prstGeom>
        </p:spPr>
        <p:txBody>
          <a:bodyPr vert="horz" lIns="0" tIns="0" rIns="0" bIns="121899" rtlCol="0" anchor="t" anchorCtr="0">
            <a:normAutofit/>
          </a:bodyPr>
          <a:lstStyle>
            <a:lvl1pPr>
              <a:lnSpc>
                <a:spcPct val="100000"/>
              </a:lnSpc>
              <a:defRPr lang="en-US" dirty="0"/>
            </a:lvl1pPr>
          </a:lstStyle>
          <a:p>
            <a:pPr lvl="0">
              <a:lnSpc>
                <a:spcPct val="100000"/>
              </a:lnSpc>
            </a:pPr>
            <a:r>
              <a:rPr lang="en-US" dirty="0"/>
              <a:t>Click to edit Master title style</a:t>
            </a:r>
          </a:p>
        </p:txBody>
      </p:sp>
    </p:spTree>
  </p:cSld>
  <p:clrMapOvr>
    <a:masterClrMapping/>
  </p:clrMapOvr>
  <p:extLst>
    <p:ext uri="{DCECCB84-F9BA-43D5-87BE-67443E8EF086}">
      <p15:sldGuideLst xmlns:p15="http://schemas.microsoft.com/office/powerpoint/2012/main">
        <p15:guide id="1" orient="horz" pos="888" userDrawn="1">
          <p15:clr>
            <a:srgbClr val="FBAE40"/>
          </p15:clr>
        </p15:guide>
        <p15:guide id="2" pos="383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 B&amp;V Body - Title and Take-Away ">
    <p:spTree>
      <p:nvGrpSpPr>
        <p:cNvPr id="1" name=""/>
        <p:cNvGrpSpPr/>
        <p:nvPr/>
      </p:nvGrpSpPr>
      <p:grpSpPr>
        <a:xfrm>
          <a:off x="0" y="0"/>
          <a:ext cx="0" cy="0"/>
          <a:chOff x="0" y="0"/>
          <a:chExt cx="0" cy="0"/>
        </a:xfrm>
      </p:grpSpPr>
      <p:sp>
        <p:nvSpPr>
          <p:cNvPr id="17"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19" name="Take-Away Placeholder"/>
          <p:cNvSpPr>
            <a:spLocks noGrp="1"/>
          </p:cNvSpPr>
          <p:nvPr>
            <p:ph type="body" sz="quarter" idx="19"/>
          </p:nvPr>
        </p:nvSpPr>
        <p:spPr>
          <a:xfrm>
            <a:off x="425132" y="5902796"/>
            <a:ext cx="10607040" cy="549275"/>
          </a:xfrm>
          <a:prstGeom prst="rect">
            <a:avLst/>
          </a:prstGeom>
        </p:spPr>
        <p:txBody>
          <a:bodyPr lIns="0" tIns="0" rIns="0" bIns="0" anchor="b" anchorCtr="0"/>
          <a:lstStyle>
            <a:lvl1pPr marL="0" indent="0">
              <a:lnSpc>
                <a:spcPct val="100000"/>
              </a:lnSpc>
              <a:spcBef>
                <a:spcPts val="0"/>
              </a:spcBef>
              <a:buFontTx/>
              <a:buNone/>
              <a:defRPr sz="2400" b="1" i="0" cap="none" baseline="0">
                <a:solidFill>
                  <a:schemeClr val="tx2"/>
                </a:solidFill>
                <a:latin typeface="Palatino Linotype" charset="0"/>
                <a:ea typeface="Palatino Linotype" charset="0"/>
                <a:cs typeface="Palatino Linotype" charset="0"/>
              </a:defRPr>
            </a:lvl1pPr>
          </a:lstStyle>
          <a:p>
            <a:pPr lvl="0"/>
            <a:r>
              <a:rPr lang="en-US" dirty="0"/>
              <a:t>Click to edit Master text styles</a:t>
            </a:r>
          </a:p>
        </p:txBody>
      </p:sp>
      <p:sp>
        <p:nvSpPr>
          <p:cNvPr id="6"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8" name="Title Placeholder"/>
          <p:cNvSpPr>
            <a:spLocks noGrp="1"/>
          </p:cNvSpPr>
          <p:nvPr>
            <p:ph type="title"/>
          </p:nvPr>
        </p:nvSpPr>
        <p:spPr>
          <a:xfrm>
            <a:off x="425130" y="500108"/>
            <a:ext cx="10607042" cy="914400"/>
          </a:xfrm>
          <a:prstGeom prst="rect">
            <a:avLst/>
          </a:prstGeom>
        </p:spPr>
        <p:txBody>
          <a:bodyPr vert="horz" lIns="0" tIns="0" rIns="0" bIns="121899" rtlCol="0" anchor="t" anchorCtr="0">
            <a:normAutofit/>
          </a:bodyPr>
          <a:lstStyle>
            <a:lvl1pPr>
              <a:defRPr lang="en-US" dirty="0"/>
            </a:lvl1pPr>
          </a:lstStyle>
          <a:p>
            <a:pPr lvl="0">
              <a:lnSpc>
                <a:spcPct val="100000"/>
              </a:lnSpc>
            </a:pPr>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 B&amp;V Body - Title/ Footer/Date/Page Number">
    <p:spTree>
      <p:nvGrpSpPr>
        <p:cNvPr id="1" name=""/>
        <p:cNvGrpSpPr/>
        <p:nvPr/>
      </p:nvGrpSpPr>
      <p:grpSpPr>
        <a:xfrm>
          <a:off x="0" y="0"/>
          <a:ext cx="0" cy="0"/>
          <a:chOff x="0" y="0"/>
          <a:chExt cx="0" cy="0"/>
        </a:xfrm>
      </p:grpSpPr>
      <p:sp>
        <p:nvSpPr>
          <p:cNvPr id="11"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13" name="Title Placeholder"/>
          <p:cNvSpPr>
            <a:spLocks noGrp="1"/>
          </p:cNvSpPr>
          <p:nvPr>
            <p:ph type="title"/>
          </p:nvPr>
        </p:nvSpPr>
        <p:spPr>
          <a:xfrm>
            <a:off x="425132" y="501089"/>
            <a:ext cx="10607040" cy="914400"/>
          </a:xfrm>
          <a:prstGeom prst="rect">
            <a:avLst/>
          </a:prstGeom>
        </p:spPr>
        <p:txBody>
          <a:bodyPr vert="horz" lIns="0" tIns="0" rIns="0" bIns="0" rtlCol="0" anchor="t" anchorCtr="0">
            <a:normAutofit/>
          </a:bodyPr>
          <a:lstStyle>
            <a:lvl1pPr>
              <a:lnSpc>
                <a:spcPct val="100000"/>
              </a:lnSpc>
              <a:defRPr lang="en-US" dirty="0"/>
            </a:lvl1pPr>
          </a:lstStyle>
          <a:p>
            <a:pPr lvl="0">
              <a:lnSpc>
                <a:spcPct val="100000"/>
              </a:lnSpc>
            </a:pPr>
            <a:r>
              <a:rPr lang="en-US" dirty="0"/>
              <a:t>Click to edit Master title style</a:t>
            </a:r>
          </a:p>
        </p:txBody>
      </p:sp>
      <p:sp>
        <p:nvSpPr>
          <p:cNvPr id="5"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ption 2 - 3 Pictures">
    <p:spTree>
      <p:nvGrpSpPr>
        <p:cNvPr id="1" name=""/>
        <p:cNvGrpSpPr/>
        <p:nvPr/>
      </p:nvGrpSpPr>
      <p:grpSpPr>
        <a:xfrm>
          <a:off x="0" y="0"/>
          <a:ext cx="0" cy="0"/>
          <a:chOff x="0" y="0"/>
          <a:chExt cx="0" cy="0"/>
        </a:xfrm>
      </p:grpSpPr>
      <p:sp>
        <p:nvSpPr>
          <p:cNvPr id="2" name="Title"/>
          <p:cNvSpPr>
            <a:spLocks noGrp="1"/>
          </p:cNvSpPr>
          <p:nvPr>
            <p:ph type="title"/>
          </p:nvPr>
        </p:nvSpPr>
        <p:spPr>
          <a:xfrm>
            <a:off x="550863" y="4942493"/>
            <a:ext cx="7788650" cy="837004"/>
          </a:xfrm>
          <a:prstGeom prst="rect">
            <a:avLst/>
          </a:prstGeom>
        </p:spPr>
        <p:txBody>
          <a:bodyPr lIns="0" tIns="0" rIns="0" bIns="0" anchor="t"/>
          <a:lstStyle>
            <a:lvl1pPr>
              <a:lnSpc>
                <a:spcPct val="100000"/>
              </a:lnSpc>
              <a:defRPr sz="3600" b="0" i="0" cap="all" baseline="0">
                <a:solidFill>
                  <a:schemeClr val="accent6"/>
                </a:solidFill>
                <a:latin typeface="Palatino Linotype" charset="0"/>
                <a:ea typeface="Palatino Linotype" charset="0"/>
                <a:cs typeface="Palatino Linotype"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9830" y="5400434"/>
            <a:ext cx="3840480" cy="1457566"/>
          </a:xfrm>
          <a:prstGeom prst="rect">
            <a:avLst/>
          </a:prstGeom>
        </p:spPr>
      </p:pic>
      <p:sp>
        <p:nvSpPr>
          <p:cNvPr id="4" name="Text Placeholder 3"/>
          <p:cNvSpPr>
            <a:spLocks noGrp="1"/>
          </p:cNvSpPr>
          <p:nvPr>
            <p:ph type="body" sz="quarter" idx="10"/>
          </p:nvPr>
        </p:nvSpPr>
        <p:spPr>
          <a:xfrm>
            <a:off x="551238" y="4425408"/>
            <a:ext cx="7788275" cy="512763"/>
          </a:xfrm>
          <a:prstGeom prst="rect">
            <a:avLst/>
          </a:prstGeom>
        </p:spPr>
        <p:txBody>
          <a:bodyPr/>
          <a:lstStyle>
            <a:lvl1pPr marL="0" indent="0">
              <a:lnSpc>
                <a:spcPct val="100000"/>
              </a:lnSpc>
              <a:buNone/>
              <a:defRPr sz="16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sp>
        <p:nvSpPr>
          <p:cNvPr id="8" name="Date Placeholder"/>
          <p:cNvSpPr>
            <a:spLocks noGrp="1"/>
          </p:cNvSpPr>
          <p:nvPr>
            <p:ph type="dt" sz="half" idx="2"/>
          </p:nvPr>
        </p:nvSpPr>
        <p:spPr>
          <a:xfrm>
            <a:off x="8844197" y="4425408"/>
            <a:ext cx="2766597" cy="512763"/>
          </a:xfrm>
          <a:prstGeom prst="rect">
            <a:avLst/>
          </a:prstGeom>
        </p:spPr>
        <p:txBody>
          <a:bodyPr vert="horz" lIns="60949" tIns="60949" rIns="0" bIns="60949" rtlCol="0" anchor="t"/>
          <a:lstStyle>
            <a:lvl1pPr algn="r">
              <a:lnSpc>
                <a:spcPct val="100000"/>
              </a:lnSpc>
              <a:defRPr sz="1400" b="0" i="0" cap="none" baseline="0">
                <a:solidFill>
                  <a:schemeClr val="accent6"/>
                </a:solidFill>
                <a:latin typeface="+mn-lt"/>
                <a:ea typeface="Gill Sans" charset="0"/>
                <a:cs typeface="Gill Sans" charset="0"/>
              </a:defRPr>
            </a:lvl1pPr>
          </a:lstStyle>
          <a:p>
            <a:endParaRPr lang="en-US" dirty="0"/>
          </a:p>
        </p:txBody>
      </p:sp>
      <p:sp>
        <p:nvSpPr>
          <p:cNvPr id="5" name="Picture Placeholder 4"/>
          <p:cNvSpPr>
            <a:spLocks noGrp="1"/>
          </p:cNvSpPr>
          <p:nvPr>
            <p:ph type="pic" sz="quarter" idx="11"/>
          </p:nvPr>
        </p:nvSpPr>
        <p:spPr>
          <a:xfrm>
            <a:off x="0" y="0"/>
            <a:ext cx="6610350" cy="4271963"/>
          </a:xfrm>
          <a:prstGeom prst="rect">
            <a:avLst/>
          </a:prstGeom>
        </p:spPr>
        <p:txBody>
          <a:bodyPr anchor="ctr"/>
          <a:lstStyle>
            <a:lvl1pPr marL="0" indent="0" algn="ctr">
              <a:buNone/>
              <a:defRPr>
                <a:solidFill>
                  <a:schemeClr val="accent6"/>
                </a:solidFill>
              </a:defRPr>
            </a:lvl1pPr>
          </a:lstStyle>
          <a:p>
            <a:endParaRPr lang="en-US"/>
          </a:p>
        </p:txBody>
      </p:sp>
      <p:sp>
        <p:nvSpPr>
          <p:cNvPr id="10" name="Picture Placeholder 9"/>
          <p:cNvSpPr>
            <a:spLocks noGrp="1"/>
          </p:cNvSpPr>
          <p:nvPr>
            <p:ph type="pic" sz="quarter" idx="12"/>
          </p:nvPr>
        </p:nvSpPr>
        <p:spPr>
          <a:xfrm>
            <a:off x="6731000" y="0"/>
            <a:ext cx="2922587" cy="4271963"/>
          </a:xfrm>
          <a:prstGeom prst="rect">
            <a:avLst/>
          </a:prstGeom>
        </p:spPr>
        <p:txBody>
          <a:bodyPr anchor="ctr"/>
          <a:lstStyle>
            <a:lvl1pPr marL="0" indent="0" algn="ctr">
              <a:buNone/>
              <a:defRPr>
                <a:solidFill>
                  <a:schemeClr val="accent6"/>
                </a:solidFill>
              </a:defRPr>
            </a:lvl1pPr>
          </a:lstStyle>
          <a:p>
            <a:endParaRPr lang="en-US"/>
          </a:p>
        </p:txBody>
      </p:sp>
      <p:sp>
        <p:nvSpPr>
          <p:cNvPr id="12" name="Picture Placeholder 11"/>
          <p:cNvSpPr>
            <a:spLocks noGrp="1"/>
          </p:cNvSpPr>
          <p:nvPr>
            <p:ph type="pic" sz="quarter" idx="13"/>
          </p:nvPr>
        </p:nvSpPr>
        <p:spPr>
          <a:xfrm>
            <a:off x="9774238" y="0"/>
            <a:ext cx="2414587" cy="4271963"/>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a:blip r:embed="rId3"/>
          <a:stretch>
            <a:fillRect/>
          </a:stretch>
        </p:blipFill>
        <p:spPr>
          <a:xfrm>
            <a:off x="356619" y="6076824"/>
            <a:ext cx="4647269" cy="322088"/>
          </a:xfrm>
          <a:prstGeom prst="rect">
            <a:avLst/>
          </a:prstGeom>
        </p:spPr>
      </p:pic>
    </p:spTree>
  </p:cSld>
  <p:clrMapOvr>
    <a:masterClrMapping/>
  </p:clrMapOvr>
  <p:extLst>
    <p:ext uri="{DCECCB84-F9BA-43D5-87BE-67443E8EF086}">
      <p15:sldGuideLst xmlns:p15="http://schemas.microsoft.com/office/powerpoint/2012/main">
        <p15:guide id="1" orient="horz" pos="4008" userDrawn="1">
          <p15:clr>
            <a:srgbClr val="FBAE40"/>
          </p15:clr>
        </p15:guide>
        <p15:guide id="2" pos="383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 B&amp;V Body - Footer/Date/Page Number">
    <p:spTree>
      <p:nvGrpSpPr>
        <p:cNvPr id="1" name=""/>
        <p:cNvGrpSpPr/>
        <p:nvPr/>
      </p:nvGrpSpPr>
      <p:grpSpPr>
        <a:xfrm>
          <a:off x="0" y="0"/>
          <a:ext cx="0" cy="0"/>
          <a:chOff x="0" y="0"/>
          <a:chExt cx="0" cy="0"/>
        </a:xfrm>
      </p:grpSpPr>
      <p:sp>
        <p:nvSpPr>
          <p:cNvPr id="11"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5"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 BV - Closing Slide">
    <p:bg bwMode="gray">
      <p:bgPr>
        <a:solidFill>
          <a:schemeClr val="bg1"/>
        </a:solidFill>
        <a:effectLst/>
      </p:bgPr>
    </p:bg>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70468" y="1371600"/>
            <a:ext cx="8247888" cy="3130296"/>
          </a:xfrm>
          <a:prstGeom prst="rect">
            <a:avLst/>
          </a:prstGeom>
        </p:spPr>
      </p:pic>
      <p:sp>
        <p:nvSpPr>
          <p:cNvPr id="36" name="TextBox 35"/>
          <p:cNvSpPr txBox="1"/>
          <p:nvPr userDrawn="1"/>
        </p:nvSpPr>
        <p:spPr>
          <a:xfrm>
            <a:off x="4610866" y="4501896"/>
            <a:ext cx="2967094" cy="461665"/>
          </a:xfrm>
          <a:prstGeom prst="rect">
            <a:avLst/>
          </a:prstGeom>
          <a:noFill/>
        </p:spPr>
        <p:txBody>
          <a:bodyPr wrap="none" rtlCol="0">
            <a:spAutoFit/>
          </a:bodyPr>
          <a:lstStyle/>
          <a:p>
            <a:pPr algn="ctr"/>
            <a:r>
              <a:rPr lang="en-US" dirty="0">
                <a:solidFill>
                  <a:srgbClr val="000000"/>
                </a:solidFill>
              </a:rPr>
              <a:t>Learn more at </a:t>
            </a:r>
            <a:r>
              <a:rPr lang="en-US" dirty="0">
                <a:solidFill>
                  <a:srgbClr val="000000"/>
                </a:solidFill>
                <a:hlinkClick r:id="rId3"/>
              </a:rPr>
              <a:t>bv.com</a:t>
            </a:r>
            <a:r>
              <a:rPr lang="en-US" dirty="0">
                <a:solidFill>
                  <a:srgbClr val="000000"/>
                </a:solidFill>
              </a:rPr>
              <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 BV Closing - 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46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1 - Text">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296397" y="3277473"/>
            <a:ext cx="5202240" cy="609441"/>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22" name="Take-Away Placeholder"/>
          <p:cNvSpPr>
            <a:spLocks noGrp="1"/>
          </p:cNvSpPr>
          <p:nvPr>
            <p:ph type="body" sz="quarter" idx="19"/>
          </p:nvPr>
        </p:nvSpPr>
        <p:spPr>
          <a:xfrm>
            <a:off x="1557462" y="6162676"/>
            <a:ext cx="8354424"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a:t>Click to edit Master text styles</a:t>
            </a:r>
          </a:p>
          <a:p>
            <a:pPr lvl="0"/>
            <a:r>
              <a:rPr lang="en-US" dirty="0"/>
              <a:t>Edit to be 2 lines max</a:t>
            </a:r>
          </a:p>
        </p:txBody>
      </p:sp>
      <p:sp>
        <p:nvSpPr>
          <p:cNvPr id="16" name="Text Placeholder"/>
          <p:cNvSpPr>
            <a:spLocks noGrp="1"/>
          </p:cNvSpPr>
          <p:nvPr>
            <p:ph type="body" sz="quarter" idx="15"/>
          </p:nvPr>
        </p:nvSpPr>
        <p:spPr>
          <a:xfrm>
            <a:off x="1519371" y="1962151"/>
            <a:ext cx="9150083" cy="3651247"/>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a:solidFill>
                  <a:schemeClr val="accent3"/>
                </a:solidFill>
              </a:defRPr>
            </a:lvl1pPr>
            <a:lvl2pPr defTabSz="914400" eaLnBrk="0" hangingPunct="0">
              <a:lnSpc>
                <a:spcPct val="90000"/>
              </a:lnSpc>
              <a:spcBef>
                <a:spcPts val="600"/>
              </a:spcBef>
              <a:buClr>
                <a:schemeClr val="bg2"/>
              </a:buClr>
              <a:buFontTx/>
              <a:buChar char="•"/>
              <a:defRPr lang="en-US" sz="2200" b="0" kern="0">
                <a:solidFill>
                  <a:schemeClr val="accent3"/>
                </a:solidFill>
              </a:defRPr>
            </a:lvl2pPr>
            <a:lvl3pPr defTabSz="914400" eaLnBrk="0" hangingPunct="0">
              <a:lnSpc>
                <a:spcPct val="90000"/>
              </a:lnSpc>
              <a:spcBef>
                <a:spcPts val="600"/>
              </a:spcBef>
              <a:buClr>
                <a:schemeClr val="bg2"/>
              </a:buClr>
              <a:buFontTx/>
              <a:buChar char="•"/>
              <a:defRPr lang="en-US" sz="2200" b="0" kern="0">
                <a:solidFill>
                  <a:schemeClr val="accent3"/>
                </a:solidFill>
              </a:defRPr>
            </a:lvl3pPr>
            <a:lvl4pPr defTabSz="914400" eaLnBrk="0" hangingPunct="0">
              <a:lnSpc>
                <a:spcPct val="90000"/>
              </a:lnSpc>
              <a:spcBef>
                <a:spcPts val="600"/>
              </a:spcBef>
              <a:buClr>
                <a:schemeClr val="bg2"/>
              </a:buClr>
              <a:buFontTx/>
              <a:buChar char="•"/>
              <a:defRPr lang="en-US" sz="2200" b="0" kern="0">
                <a:solidFill>
                  <a:schemeClr val="accent3"/>
                </a:solidFill>
              </a:defRPr>
            </a:lvl4pPr>
            <a:lvl5pPr defTabSz="914400" eaLnBrk="0" hangingPunct="0">
              <a:lnSpc>
                <a:spcPct val="90000"/>
              </a:lnSpc>
              <a:spcBef>
                <a:spcPts val="600"/>
              </a:spcBef>
              <a:buClr>
                <a:schemeClr val="bg2"/>
              </a:buClr>
              <a:buFontTx/>
              <a:buChar char="•"/>
              <a:defRPr lang="en-US" sz="2200" b="0" kern="0">
                <a:solidFill>
                  <a:schemeClr val="accent3"/>
                </a:solidFill>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cNvSpPr>
            <a:spLocks noGrp="1"/>
          </p:cNvSpPr>
          <p:nvPr>
            <p:ph type="title" hasCustomPrompt="1"/>
          </p:nvPr>
        </p:nvSpPr>
        <p:spPr>
          <a:xfrm>
            <a:off x="1542649" y="800100"/>
            <a:ext cx="10036735"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a:t>Click to edit Master title style</a:t>
            </a:r>
            <a:br>
              <a:rPr lang="en-US" dirty="0"/>
            </a:br>
            <a:r>
              <a:rPr lang="en-US" dirty="0"/>
              <a:t>no more than 2 lines</a:t>
            </a:r>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dirty="0"/>
              <a:t>13 January 2012</a:t>
            </a:r>
          </a:p>
        </p:txBody>
      </p:sp>
      <p:sp>
        <p:nvSpPr>
          <p:cNvPr id="18" name="Slide Number Placeholder"/>
          <p:cNvSpPr>
            <a:spLocks noGrp="1"/>
          </p:cNvSpPr>
          <p:nvPr>
            <p:ph type="sldNum" sz="quarter" idx="24"/>
          </p:nvPr>
        </p:nvSpPr>
        <p:spPr>
          <a:xfrm>
            <a:off x="11481870" y="6163056"/>
            <a:ext cx="7069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dirty="0"/>
              <a:t>PowerPoint Sample</a:t>
            </a:r>
          </a:p>
        </p:txBody>
      </p:sp>
    </p:spTree>
    <p:extLst>
      <p:ext uri="{BB962C8B-B14F-4D97-AF65-F5344CB8AC3E}">
        <p14:creationId xmlns:p14="http://schemas.microsoft.com/office/powerpoint/2010/main" val="152393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Option 3">
    <p:spTree>
      <p:nvGrpSpPr>
        <p:cNvPr id="1" name=""/>
        <p:cNvGrpSpPr/>
        <p:nvPr/>
      </p:nvGrpSpPr>
      <p:grpSpPr>
        <a:xfrm>
          <a:off x="0" y="0"/>
          <a:ext cx="0" cy="0"/>
          <a:chOff x="0" y="0"/>
          <a:chExt cx="0" cy="0"/>
        </a:xfrm>
      </p:grpSpPr>
      <p:sp>
        <p:nvSpPr>
          <p:cNvPr id="2" name="Title"/>
          <p:cNvSpPr>
            <a:spLocks noGrp="1"/>
          </p:cNvSpPr>
          <p:nvPr>
            <p:ph type="title"/>
          </p:nvPr>
        </p:nvSpPr>
        <p:spPr>
          <a:xfrm>
            <a:off x="550863" y="1399309"/>
            <a:ext cx="6899248" cy="2029690"/>
          </a:xfrm>
          <a:prstGeom prst="rect">
            <a:avLst/>
          </a:prstGeom>
        </p:spPr>
        <p:txBody>
          <a:bodyPr lIns="0" tIns="0" rIns="0" bIns="0" anchor="ctr"/>
          <a:lstStyle>
            <a:lvl1pPr>
              <a:lnSpc>
                <a:spcPct val="100000"/>
              </a:lnSpc>
              <a:defRPr sz="4400" b="0" i="0" cap="all" baseline="0">
                <a:solidFill>
                  <a:schemeClr val="tx1"/>
                </a:solidFill>
                <a:latin typeface="Palatino Linotype" charset="0"/>
                <a:ea typeface="Palatino Linotype" charset="0"/>
                <a:cs typeface="Palatino Linotype"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9830" y="5400434"/>
            <a:ext cx="3840480" cy="1457566"/>
          </a:xfrm>
          <a:prstGeom prst="rect">
            <a:avLst/>
          </a:prstGeom>
        </p:spPr>
      </p:pic>
      <p:sp>
        <p:nvSpPr>
          <p:cNvPr id="4" name="Text Placeholder 3"/>
          <p:cNvSpPr>
            <a:spLocks noGrp="1"/>
          </p:cNvSpPr>
          <p:nvPr>
            <p:ph type="body" sz="quarter" idx="10"/>
          </p:nvPr>
        </p:nvSpPr>
        <p:spPr>
          <a:xfrm>
            <a:off x="4494212" y="3429000"/>
            <a:ext cx="5522964" cy="914400"/>
          </a:xfrm>
          <a:prstGeom prst="rect">
            <a:avLst/>
          </a:prstGeom>
        </p:spPr>
        <p:txBody>
          <a:bodyPr anchor="b"/>
          <a:lstStyle>
            <a:lvl1pPr marL="0" indent="0">
              <a:buNone/>
              <a:defRPr sz="20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cxnSp>
        <p:nvCxnSpPr>
          <p:cNvPr id="8" name="Straight Connector 7"/>
          <p:cNvCxnSpPr/>
          <p:nvPr userDrawn="1"/>
        </p:nvCxnSpPr>
        <p:spPr>
          <a:xfrm>
            <a:off x="0" y="4343400"/>
            <a:ext cx="449421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94613" y="1399309"/>
            <a:ext cx="449421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Date Placeholder"/>
          <p:cNvSpPr>
            <a:spLocks noGrp="1"/>
          </p:cNvSpPr>
          <p:nvPr>
            <p:ph type="dt" sz="half" idx="2"/>
          </p:nvPr>
        </p:nvSpPr>
        <p:spPr>
          <a:xfrm>
            <a:off x="482656" y="4642839"/>
            <a:ext cx="3905796" cy="480412"/>
          </a:xfrm>
          <a:prstGeom prst="rect">
            <a:avLst/>
          </a:prstGeom>
        </p:spPr>
        <p:txBody>
          <a:bodyPr vert="horz" lIns="60949" tIns="60949" rIns="0" bIns="60949" rtlCol="0" anchor="ctr"/>
          <a:lstStyle>
            <a:lvl1pPr algn="l">
              <a:lnSpc>
                <a:spcPct val="100000"/>
              </a:lnSpc>
              <a:defRPr sz="1400" b="0" i="0" cap="none" baseline="0">
                <a:solidFill>
                  <a:schemeClr val="accent6"/>
                </a:solidFill>
                <a:latin typeface="+mn-lt"/>
                <a:ea typeface="Gill Sans" charset="0"/>
                <a:cs typeface="Gill Sans" charset="0"/>
              </a:defRPr>
            </a:lvl1pPr>
          </a:lstStyle>
          <a:p>
            <a:endParaRPr lang="en-US" dirty="0"/>
          </a:p>
        </p:txBody>
      </p:sp>
      <p:pic>
        <p:nvPicPr>
          <p:cNvPr id="9" name="Picture 8"/>
          <p:cNvPicPr>
            <a:picLocks noChangeAspect="1"/>
          </p:cNvPicPr>
          <p:nvPr userDrawn="1"/>
        </p:nvPicPr>
        <p:blipFill>
          <a:blip r:embed="rId3"/>
          <a:stretch>
            <a:fillRect/>
          </a:stretch>
        </p:blipFill>
        <p:spPr>
          <a:xfrm>
            <a:off x="356619" y="6076824"/>
            <a:ext cx="4647269" cy="322088"/>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Option 4 - 1 Picture">
    <p:spTree>
      <p:nvGrpSpPr>
        <p:cNvPr id="1" name=""/>
        <p:cNvGrpSpPr/>
        <p:nvPr/>
      </p:nvGrpSpPr>
      <p:grpSpPr>
        <a:xfrm>
          <a:off x="0" y="0"/>
          <a:ext cx="0" cy="0"/>
          <a:chOff x="0" y="0"/>
          <a:chExt cx="0" cy="0"/>
        </a:xfrm>
      </p:grpSpPr>
      <p:sp>
        <p:nvSpPr>
          <p:cNvPr id="2" name="Title"/>
          <p:cNvSpPr>
            <a:spLocks noGrp="1"/>
          </p:cNvSpPr>
          <p:nvPr>
            <p:ph type="title"/>
          </p:nvPr>
        </p:nvSpPr>
        <p:spPr>
          <a:xfrm>
            <a:off x="550863" y="4632608"/>
            <a:ext cx="7788650" cy="696201"/>
          </a:xfrm>
          <a:prstGeom prst="rect">
            <a:avLst/>
          </a:prstGeom>
        </p:spPr>
        <p:txBody>
          <a:bodyPr lIns="0" tIns="0" rIns="0" bIns="0" anchor="b"/>
          <a:lstStyle>
            <a:lvl1pPr>
              <a:lnSpc>
                <a:spcPct val="100000"/>
              </a:lnSpc>
              <a:defRPr sz="3200" b="1" i="0" cap="all" baseline="0">
                <a:solidFill>
                  <a:schemeClr val="accent6"/>
                </a:solidFill>
                <a:latin typeface="Palatino Linotype" charset="0"/>
                <a:ea typeface="Palatino Linotype" charset="0"/>
                <a:cs typeface="Palatino Linotype"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9830" y="5400434"/>
            <a:ext cx="3840480" cy="1457566"/>
          </a:xfrm>
          <a:prstGeom prst="rect">
            <a:avLst/>
          </a:prstGeom>
        </p:spPr>
      </p:pic>
      <p:sp>
        <p:nvSpPr>
          <p:cNvPr id="4" name="Text Placeholder 3"/>
          <p:cNvSpPr>
            <a:spLocks noGrp="1"/>
          </p:cNvSpPr>
          <p:nvPr>
            <p:ph type="body" sz="quarter" idx="10"/>
          </p:nvPr>
        </p:nvSpPr>
        <p:spPr>
          <a:xfrm>
            <a:off x="550863" y="5328809"/>
            <a:ext cx="7788275" cy="512763"/>
          </a:xfrm>
          <a:prstGeom prst="rect">
            <a:avLst/>
          </a:prstGeom>
        </p:spPr>
        <p:txBody>
          <a:bodyPr lIns="0" rIns="0" anchor="t"/>
          <a:lstStyle>
            <a:lvl1pPr marL="0" indent="0">
              <a:lnSpc>
                <a:spcPct val="100000"/>
              </a:lnSpc>
              <a:buNone/>
              <a:defRPr sz="20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sp>
        <p:nvSpPr>
          <p:cNvPr id="5" name="Picture Placeholder 4"/>
          <p:cNvSpPr>
            <a:spLocks noGrp="1"/>
          </p:cNvSpPr>
          <p:nvPr>
            <p:ph type="pic" sz="quarter" idx="11"/>
          </p:nvPr>
        </p:nvSpPr>
        <p:spPr>
          <a:xfrm>
            <a:off x="0" y="0"/>
            <a:ext cx="12188825" cy="4392613"/>
          </a:xfrm>
          <a:prstGeom prst="rect">
            <a:avLst/>
          </a:prstGeom>
        </p:spPr>
        <p:txBody>
          <a:bodyPr anchor="ctr"/>
          <a:lstStyle>
            <a:lvl1pPr marL="0" indent="0" algn="ctr">
              <a:buNone/>
              <a:defRPr>
                <a:solidFill>
                  <a:schemeClr val="accent6"/>
                </a:solidFill>
              </a:defRPr>
            </a:lvl1pPr>
          </a:lstStyle>
          <a:p>
            <a:endParaRPr lang="en-US"/>
          </a:p>
        </p:txBody>
      </p:sp>
      <p:pic>
        <p:nvPicPr>
          <p:cNvPr id="9" name="Picture 8"/>
          <p:cNvPicPr>
            <a:picLocks noChangeAspect="1"/>
          </p:cNvPicPr>
          <p:nvPr userDrawn="1"/>
        </p:nvPicPr>
        <p:blipFill>
          <a:blip r:embed="rId3"/>
          <a:stretch>
            <a:fillRect/>
          </a:stretch>
        </p:blipFill>
        <p:spPr>
          <a:xfrm>
            <a:off x="356619" y="6076824"/>
            <a:ext cx="4647269" cy="322088"/>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Option 5 - 1 Picture">
    <p:spTree>
      <p:nvGrpSpPr>
        <p:cNvPr id="1" name=""/>
        <p:cNvGrpSpPr/>
        <p:nvPr/>
      </p:nvGrpSpPr>
      <p:grpSpPr>
        <a:xfrm>
          <a:off x="0" y="0"/>
          <a:ext cx="0" cy="0"/>
          <a:chOff x="0" y="0"/>
          <a:chExt cx="0" cy="0"/>
        </a:xfrm>
      </p:grpSpPr>
      <p:sp>
        <p:nvSpPr>
          <p:cNvPr id="2" name="Title"/>
          <p:cNvSpPr>
            <a:spLocks noGrp="1"/>
          </p:cNvSpPr>
          <p:nvPr>
            <p:ph type="title"/>
          </p:nvPr>
        </p:nvSpPr>
        <p:spPr>
          <a:xfrm>
            <a:off x="5138789" y="870793"/>
            <a:ext cx="6193775" cy="2029690"/>
          </a:xfrm>
          <a:prstGeom prst="rect">
            <a:avLst/>
          </a:prstGeom>
        </p:spPr>
        <p:txBody>
          <a:bodyPr lIns="0" tIns="0" rIns="0" bIns="0" anchor="t"/>
          <a:lstStyle>
            <a:lvl1pPr>
              <a:lnSpc>
                <a:spcPct val="100000"/>
              </a:lnSpc>
              <a:defRPr sz="4000" b="0" i="0" cap="all" baseline="0">
                <a:solidFill>
                  <a:schemeClr val="tx1"/>
                </a:solidFill>
                <a:latin typeface="+mj-lt"/>
                <a:ea typeface="Palatino" charset="0"/>
                <a:cs typeface="Palatino"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92289" y="5400434"/>
            <a:ext cx="3840480" cy="1457566"/>
          </a:xfrm>
          <a:prstGeom prst="rect">
            <a:avLst/>
          </a:prstGeom>
        </p:spPr>
      </p:pic>
      <p:sp>
        <p:nvSpPr>
          <p:cNvPr id="4" name="Text Placeholder 3"/>
          <p:cNvSpPr>
            <a:spLocks noGrp="1"/>
          </p:cNvSpPr>
          <p:nvPr>
            <p:ph type="body" sz="quarter" idx="10"/>
          </p:nvPr>
        </p:nvSpPr>
        <p:spPr>
          <a:xfrm>
            <a:off x="5138789" y="3332969"/>
            <a:ext cx="6193775" cy="914400"/>
          </a:xfrm>
          <a:prstGeom prst="rect">
            <a:avLst/>
          </a:prstGeom>
        </p:spPr>
        <p:txBody>
          <a:bodyPr/>
          <a:lstStyle>
            <a:lvl1pPr marL="0" indent="0">
              <a:lnSpc>
                <a:spcPct val="100000"/>
              </a:lnSpc>
              <a:buNone/>
              <a:defRPr sz="28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sp>
        <p:nvSpPr>
          <p:cNvPr id="11" name="Date Placeholder"/>
          <p:cNvSpPr>
            <a:spLocks noGrp="1"/>
          </p:cNvSpPr>
          <p:nvPr>
            <p:ph type="dt" sz="half" idx="2"/>
          </p:nvPr>
        </p:nvSpPr>
        <p:spPr>
          <a:xfrm>
            <a:off x="5138788" y="4642839"/>
            <a:ext cx="6193775" cy="480412"/>
          </a:xfrm>
          <a:prstGeom prst="rect">
            <a:avLst/>
          </a:prstGeom>
        </p:spPr>
        <p:txBody>
          <a:bodyPr vert="horz" lIns="60949" tIns="60949" rIns="0" bIns="60949" rtlCol="0" anchor="ctr"/>
          <a:lstStyle>
            <a:lvl1pPr algn="l">
              <a:lnSpc>
                <a:spcPct val="100000"/>
              </a:lnSpc>
              <a:defRPr sz="1400" b="0" i="0" cap="none" baseline="0">
                <a:solidFill>
                  <a:schemeClr val="accent6"/>
                </a:solidFill>
                <a:latin typeface="+mn-lt"/>
                <a:ea typeface="Gill Sans" charset="0"/>
                <a:cs typeface="Gill Sans" charset="0"/>
              </a:defRPr>
            </a:lvl1pPr>
          </a:lstStyle>
          <a:p>
            <a:endParaRPr lang="en-US" dirty="0"/>
          </a:p>
        </p:txBody>
      </p:sp>
      <p:sp>
        <p:nvSpPr>
          <p:cNvPr id="5" name="Picture Placeholder 4"/>
          <p:cNvSpPr>
            <a:spLocks noGrp="1"/>
          </p:cNvSpPr>
          <p:nvPr>
            <p:ph type="pic" sz="quarter" idx="11"/>
          </p:nvPr>
        </p:nvSpPr>
        <p:spPr>
          <a:xfrm>
            <a:off x="0" y="0"/>
            <a:ext cx="4592638" cy="6858000"/>
          </a:xfrm>
          <a:prstGeom prst="rect">
            <a:avLst/>
          </a:prstGeom>
        </p:spPr>
        <p:txBody>
          <a:bodyPr anchor="ctr"/>
          <a:lstStyle>
            <a:lvl1pPr marL="0" indent="0" algn="ctr">
              <a:buNone/>
              <a:defRPr>
                <a:solidFill>
                  <a:schemeClr val="accent6"/>
                </a:solidFill>
              </a:defRPr>
            </a:lvl1pPr>
          </a:lstStyle>
          <a:p>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Option 6 - 3 Pictures">
    <p:spTree>
      <p:nvGrpSpPr>
        <p:cNvPr id="1" name=""/>
        <p:cNvGrpSpPr/>
        <p:nvPr/>
      </p:nvGrpSpPr>
      <p:grpSpPr>
        <a:xfrm>
          <a:off x="0" y="0"/>
          <a:ext cx="0" cy="0"/>
          <a:chOff x="0" y="0"/>
          <a:chExt cx="0" cy="0"/>
        </a:xfrm>
      </p:grpSpPr>
      <p:sp>
        <p:nvSpPr>
          <p:cNvPr id="2" name="Title"/>
          <p:cNvSpPr>
            <a:spLocks noGrp="1"/>
          </p:cNvSpPr>
          <p:nvPr>
            <p:ph type="title"/>
          </p:nvPr>
        </p:nvSpPr>
        <p:spPr>
          <a:xfrm>
            <a:off x="5138789" y="870793"/>
            <a:ext cx="6193775" cy="2029690"/>
          </a:xfrm>
          <a:prstGeom prst="rect">
            <a:avLst/>
          </a:prstGeom>
        </p:spPr>
        <p:txBody>
          <a:bodyPr lIns="0" tIns="0" rIns="0" bIns="0" anchor="t"/>
          <a:lstStyle>
            <a:lvl1pPr>
              <a:lnSpc>
                <a:spcPct val="100000"/>
              </a:lnSpc>
              <a:defRPr sz="4000" b="0" i="0" cap="all" baseline="0">
                <a:solidFill>
                  <a:schemeClr val="tx1"/>
                </a:solidFill>
                <a:latin typeface="+mj-lt"/>
                <a:ea typeface="Palatino" charset="0"/>
                <a:cs typeface="Palatino"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92289" y="5400434"/>
            <a:ext cx="3840480" cy="1457566"/>
          </a:xfrm>
          <a:prstGeom prst="rect">
            <a:avLst/>
          </a:prstGeom>
        </p:spPr>
      </p:pic>
      <p:sp>
        <p:nvSpPr>
          <p:cNvPr id="4" name="Text Placeholder 3"/>
          <p:cNvSpPr>
            <a:spLocks noGrp="1"/>
          </p:cNvSpPr>
          <p:nvPr>
            <p:ph type="body" sz="quarter" idx="10"/>
          </p:nvPr>
        </p:nvSpPr>
        <p:spPr>
          <a:xfrm>
            <a:off x="5138789" y="3332969"/>
            <a:ext cx="6193775" cy="914400"/>
          </a:xfrm>
          <a:prstGeom prst="rect">
            <a:avLst/>
          </a:prstGeom>
        </p:spPr>
        <p:txBody>
          <a:bodyPr/>
          <a:lstStyle>
            <a:lvl1pPr marL="0" indent="0">
              <a:lnSpc>
                <a:spcPct val="100000"/>
              </a:lnSpc>
              <a:buNone/>
              <a:defRPr sz="28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sp>
        <p:nvSpPr>
          <p:cNvPr id="11" name="Date Placeholder"/>
          <p:cNvSpPr>
            <a:spLocks noGrp="1"/>
          </p:cNvSpPr>
          <p:nvPr>
            <p:ph type="dt" sz="half" idx="2"/>
          </p:nvPr>
        </p:nvSpPr>
        <p:spPr>
          <a:xfrm>
            <a:off x="5138788" y="4642839"/>
            <a:ext cx="6193775" cy="480412"/>
          </a:xfrm>
          <a:prstGeom prst="rect">
            <a:avLst/>
          </a:prstGeom>
        </p:spPr>
        <p:txBody>
          <a:bodyPr vert="horz" wrap="none" lIns="60949" tIns="60949" rIns="0" bIns="60949" rtlCol="0" anchor="ctr"/>
          <a:lstStyle>
            <a:lvl1pPr algn="l">
              <a:lnSpc>
                <a:spcPct val="100000"/>
              </a:lnSpc>
              <a:defRPr sz="1400" b="0" i="0" cap="none" baseline="0">
                <a:solidFill>
                  <a:schemeClr val="accent6"/>
                </a:solidFill>
                <a:latin typeface="+mn-lt"/>
                <a:ea typeface="Gill Sans" charset="0"/>
                <a:cs typeface="Gill Sans" charset="0"/>
              </a:defRPr>
            </a:lvl1pPr>
          </a:lstStyle>
          <a:p>
            <a:endParaRPr lang="en-US" dirty="0"/>
          </a:p>
        </p:txBody>
      </p:sp>
      <p:sp>
        <p:nvSpPr>
          <p:cNvPr id="5" name="Picture Placeholder 4"/>
          <p:cNvSpPr>
            <a:spLocks noGrp="1"/>
          </p:cNvSpPr>
          <p:nvPr>
            <p:ph type="pic" sz="quarter" idx="11"/>
          </p:nvPr>
        </p:nvSpPr>
        <p:spPr>
          <a:xfrm>
            <a:off x="0" y="0"/>
            <a:ext cx="4114800" cy="2194560"/>
          </a:xfrm>
          <a:prstGeom prst="rect">
            <a:avLst/>
          </a:prstGeom>
        </p:spPr>
        <p:txBody>
          <a:bodyPr anchor="ctr"/>
          <a:lstStyle>
            <a:lvl1pPr marL="0" indent="0" algn="ctr">
              <a:buNone/>
              <a:defRPr>
                <a:solidFill>
                  <a:schemeClr val="accent6"/>
                </a:solidFill>
              </a:defRPr>
            </a:lvl1pPr>
          </a:lstStyle>
          <a:p>
            <a:endParaRPr lang="en-US" dirty="0"/>
          </a:p>
        </p:txBody>
      </p:sp>
      <p:sp>
        <p:nvSpPr>
          <p:cNvPr id="8" name="Picture Placeholder 4"/>
          <p:cNvSpPr>
            <a:spLocks noGrp="1"/>
          </p:cNvSpPr>
          <p:nvPr>
            <p:ph type="pic" sz="quarter" idx="12"/>
          </p:nvPr>
        </p:nvSpPr>
        <p:spPr>
          <a:xfrm>
            <a:off x="-34505" y="2321420"/>
            <a:ext cx="4114800" cy="2194560"/>
          </a:xfrm>
          <a:prstGeom prst="rect">
            <a:avLst/>
          </a:prstGeom>
        </p:spPr>
        <p:txBody>
          <a:bodyPr anchor="ctr"/>
          <a:lstStyle>
            <a:lvl1pPr marL="0" indent="0" algn="ctr">
              <a:buNone/>
              <a:defRPr>
                <a:solidFill>
                  <a:schemeClr val="accent6"/>
                </a:solidFill>
              </a:defRPr>
            </a:lvl1pPr>
          </a:lstStyle>
          <a:p>
            <a:endParaRPr lang="en-US"/>
          </a:p>
        </p:txBody>
      </p:sp>
      <p:sp>
        <p:nvSpPr>
          <p:cNvPr id="9" name="Picture Placeholder 4"/>
          <p:cNvSpPr>
            <a:spLocks noGrp="1"/>
          </p:cNvSpPr>
          <p:nvPr>
            <p:ph type="pic" sz="quarter" idx="13"/>
          </p:nvPr>
        </p:nvSpPr>
        <p:spPr>
          <a:xfrm>
            <a:off x="-34505" y="4642839"/>
            <a:ext cx="4114800" cy="2194560"/>
          </a:xfrm>
          <a:prstGeom prst="rect">
            <a:avLst/>
          </a:prstGeom>
        </p:spPr>
        <p:txBody>
          <a:bodyPr anchor="ctr"/>
          <a:lstStyle>
            <a:lvl1pPr marL="0" indent="0" algn="ctr">
              <a:buNone/>
              <a:defRPr>
                <a:solidFill>
                  <a:schemeClr val="accent6"/>
                </a:solidFill>
              </a:defRPr>
            </a:lvl1pPr>
          </a:lstStyle>
          <a:p>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Option 7">
    <p:spTree>
      <p:nvGrpSpPr>
        <p:cNvPr id="1" name=""/>
        <p:cNvGrpSpPr/>
        <p:nvPr/>
      </p:nvGrpSpPr>
      <p:grpSpPr>
        <a:xfrm>
          <a:off x="0" y="0"/>
          <a:ext cx="0" cy="0"/>
          <a:chOff x="0" y="0"/>
          <a:chExt cx="0" cy="0"/>
        </a:xfrm>
      </p:grpSpPr>
      <p:sp>
        <p:nvSpPr>
          <p:cNvPr id="2" name="Title"/>
          <p:cNvSpPr>
            <a:spLocks noGrp="1"/>
          </p:cNvSpPr>
          <p:nvPr>
            <p:ph type="title"/>
          </p:nvPr>
        </p:nvSpPr>
        <p:spPr>
          <a:xfrm>
            <a:off x="946201" y="1123964"/>
            <a:ext cx="10296422" cy="1281465"/>
          </a:xfrm>
          <a:prstGeom prst="rect">
            <a:avLst/>
          </a:prstGeom>
        </p:spPr>
        <p:txBody>
          <a:bodyPr lIns="0" tIns="0" rIns="0" bIns="0" anchor="b"/>
          <a:lstStyle>
            <a:lvl1pPr algn="ctr">
              <a:lnSpc>
                <a:spcPct val="100000"/>
              </a:lnSpc>
              <a:defRPr sz="4400" b="0" i="0" cap="all" baseline="0">
                <a:solidFill>
                  <a:schemeClr val="tx1"/>
                </a:solidFill>
                <a:latin typeface="+mj-lt"/>
                <a:ea typeface="Palatino" charset="0"/>
                <a:cs typeface="Palatino"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74172" y="5400434"/>
            <a:ext cx="3840480" cy="1457566"/>
          </a:xfrm>
          <a:prstGeom prst="rect">
            <a:avLst/>
          </a:prstGeom>
        </p:spPr>
      </p:pic>
      <p:sp>
        <p:nvSpPr>
          <p:cNvPr id="4" name="Text Placeholder 3"/>
          <p:cNvSpPr>
            <a:spLocks noGrp="1"/>
          </p:cNvSpPr>
          <p:nvPr>
            <p:ph type="body" sz="quarter" idx="10"/>
          </p:nvPr>
        </p:nvSpPr>
        <p:spPr>
          <a:xfrm>
            <a:off x="946202" y="2725661"/>
            <a:ext cx="10296422" cy="1276714"/>
          </a:xfrm>
          <a:prstGeom prst="rect">
            <a:avLst/>
          </a:prstGeom>
        </p:spPr>
        <p:txBody>
          <a:bodyPr lIns="0" rIns="0" anchor="t"/>
          <a:lstStyle>
            <a:lvl1pPr marL="0" indent="0" algn="ctr">
              <a:buNone/>
              <a:defRPr sz="32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sp>
        <p:nvSpPr>
          <p:cNvPr id="6" name="Date Placeholder"/>
          <p:cNvSpPr>
            <a:spLocks noGrp="1"/>
          </p:cNvSpPr>
          <p:nvPr>
            <p:ph type="dt" sz="half" idx="2"/>
          </p:nvPr>
        </p:nvSpPr>
        <p:spPr>
          <a:xfrm>
            <a:off x="4960228" y="4636835"/>
            <a:ext cx="2268367" cy="492420"/>
          </a:xfrm>
          <a:prstGeom prst="rect">
            <a:avLst/>
          </a:prstGeom>
        </p:spPr>
        <p:txBody>
          <a:bodyPr vert="horz" wrap="none" lIns="60949" tIns="60949" rIns="0" bIns="60949" rtlCol="0" anchor="ctr">
            <a:spAutoFit/>
          </a:bodyPr>
          <a:lstStyle>
            <a:lvl1pPr algn="ctr">
              <a:lnSpc>
                <a:spcPct val="100000"/>
              </a:lnSpc>
              <a:defRPr sz="2400" b="0" i="0" cap="none" baseline="0">
                <a:solidFill>
                  <a:schemeClr val="accent6"/>
                </a:solidFill>
                <a:latin typeface="+mn-lt"/>
                <a:ea typeface="Gill Sans" charset="0"/>
                <a:cs typeface="Gill Sans" charset="0"/>
              </a:defRPr>
            </a:lvl1pPr>
          </a:lstStyle>
          <a:p>
            <a:endParaRPr 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Option 8 - Color Block">
    <p:spTree>
      <p:nvGrpSpPr>
        <p:cNvPr id="1" name=""/>
        <p:cNvGrpSpPr/>
        <p:nvPr/>
      </p:nvGrpSpPr>
      <p:grpSpPr>
        <a:xfrm>
          <a:off x="0" y="0"/>
          <a:ext cx="0" cy="0"/>
          <a:chOff x="0" y="0"/>
          <a:chExt cx="0" cy="0"/>
        </a:xfrm>
      </p:grpSpPr>
      <p:sp>
        <p:nvSpPr>
          <p:cNvPr id="3" name="Rectangle 2"/>
          <p:cNvSpPr/>
          <p:nvPr userDrawn="1"/>
        </p:nvSpPr>
        <p:spPr>
          <a:xfrm>
            <a:off x="0" y="0"/>
            <a:ext cx="4592289" cy="6858000"/>
          </a:xfrm>
          <a:prstGeom prst="rect">
            <a:avLst/>
          </a:prstGeom>
          <a:solidFill>
            <a:srgbClr val="C1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a:xfrm>
            <a:off x="5138789" y="870793"/>
            <a:ext cx="6193775" cy="2029690"/>
          </a:xfrm>
          <a:prstGeom prst="rect">
            <a:avLst/>
          </a:prstGeom>
        </p:spPr>
        <p:txBody>
          <a:bodyPr lIns="0" tIns="0" rIns="0" bIns="0" anchor="t"/>
          <a:lstStyle>
            <a:lvl1pPr>
              <a:lnSpc>
                <a:spcPct val="100000"/>
              </a:lnSpc>
              <a:defRPr sz="4000" b="0" i="0" cap="all" baseline="0">
                <a:solidFill>
                  <a:schemeClr val="tx1"/>
                </a:solidFill>
                <a:latin typeface="+mj-lt"/>
                <a:ea typeface="Palatino" charset="0"/>
                <a:cs typeface="Palatino"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92289" y="5400434"/>
            <a:ext cx="3840480" cy="1457566"/>
          </a:xfrm>
          <a:prstGeom prst="rect">
            <a:avLst/>
          </a:prstGeom>
        </p:spPr>
      </p:pic>
      <p:sp>
        <p:nvSpPr>
          <p:cNvPr id="4" name="Text Placeholder 3"/>
          <p:cNvSpPr>
            <a:spLocks noGrp="1"/>
          </p:cNvSpPr>
          <p:nvPr>
            <p:ph type="body" sz="quarter" idx="10"/>
          </p:nvPr>
        </p:nvSpPr>
        <p:spPr>
          <a:xfrm>
            <a:off x="5138789" y="3332969"/>
            <a:ext cx="6193775" cy="914400"/>
          </a:xfrm>
          <a:prstGeom prst="rect">
            <a:avLst/>
          </a:prstGeom>
        </p:spPr>
        <p:txBody>
          <a:bodyPr/>
          <a:lstStyle>
            <a:lvl1pPr marL="0" indent="0">
              <a:lnSpc>
                <a:spcPct val="100000"/>
              </a:lnSpc>
              <a:buNone/>
              <a:defRPr sz="28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sp>
        <p:nvSpPr>
          <p:cNvPr id="11" name="Date Placeholder"/>
          <p:cNvSpPr>
            <a:spLocks noGrp="1"/>
          </p:cNvSpPr>
          <p:nvPr>
            <p:ph type="dt" sz="half" idx="2"/>
          </p:nvPr>
        </p:nvSpPr>
        <p:spPr>
          <a:xfrm>
            <a:off x="5138788" y="4642839"/>
            <a:ext cx="6193775" cy="480412"/>
          </a:xfrm>
          <a:prstGeom prst="rect">
            <a:avLst/>
          </a:prstGeom>
        </p:spPr>
        <p:txBody>
          <a:bodyPr vert="horz" lIns="60949" tIns="60949" rIns="0" bIns="60949" rtlCol="0" anchor="ctr"/>
          <a:lstStyle>
            <a:lvl1pPr algn="l">
              <a:lnSpc>
                <a:spcPct val="100000"/>
              </a:lnSpc>
              <a:defRPr sz="1400" b="0" i="0" cap="none" baseline="0">
                <a:solidFill>
                  <a:schemeClr val="accent6"/>
                </a:solidFill>
                <a:latin typeface="+mn-lt"/>
                <a:ea typeface="Gill Sans" charset="0"/>
                <a:cs typeface="Gill Sans" charset="0"/>
              </a:defRPr>
            </a:lvl1pPr>
          </a:lstStyle>
          <a:p>
            <a:endParaRPr 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Title and Speakers Name">
    <p:spTree>
      <p:nvGrpSpPr>
        <p:cNvPr id="1" name=""/>
        <p:cNvGrpSpPr/>
        <p:nvPr/>
      </p:nvGrpSpPr>
      <p:grpSpPr>
        <a:xfrm>
          <a:off x="0" y="0"/>
          <a:ext cx="0" cy="0"/>
          <a:chOff x="0" y="0"/>
          <a:chExt cx="0" cy="0"/>
        </a:xfrm>
      </p:grpSpPr>
      <p:sp>
        <p:nvSpPr>
          <p:cNvPr id="7" name="Text Placeholder2"/>
          <p:cNvSpPr>
            <a:spLocks noGrp="1"/>
          </p:cNvSpPr>
          <p:nvPr>
            <p:ph type="body" sz="quarter" idx="12"/>
          </p:nvPr>
        </p:nvSpPr>
        <p:spPr>
          <a:xfrm>
            <a:off x="5156616" y="5486400"/>
            <a:ext cx="6565301" cy="541339"/>
          </a:xfrm>
          <a:prstGeom prst="rect">
            <a:avLst/>
          </a:prstGeom>
        </p:spPr>
        <p:txBody>
          <a:bodyPr lIns="0" tIns="0" rIns="0" bIns="0" anchor="t" anchorCtr="0"/>
          <a:lstStyle>
            <a:lvl1pPr marL="0" indent="0" algn="l" defTabSz="1218987" rtl="0" eaLnBrk="0" fontAlgn="base" hangingPunct="0">
              <a:lnSpc>
                <a:spcPct val="100000"/>
              </a:lnSpc>
              <a:spcBef>
                <a:spcPts val="0"/>
              </a:spcBef>
              <a:spcAft>
                <a:spcPct val="0"/>
              </a:spcAft>
              <a:buClr>
                <a:srgbClr val="005596"/>
              </a:buClr>
              <a:buFontTx/>
              <a:buNone/>
              <a:defRPr lang="en-US" sz="1600" b="0" kern="0" cap="all"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dirty="0"/>
              <a:t>Click to edit Master text styles</a:t>
            </a:r>
          </a:p>
        </p:txBody>
      </p:sp>
      <p:sp>
        <p:nvSpPr>
          <p:cNvPr id="8" name="Text Placeholder 1"/>
          <p:cNvSpPr>
            <a:spLocks noGrp="1"/>
          </p:cNvSpPr>
          <p:nvPr>
            <p:ph type="body" sz="quarter" idx="11"/>
          </p:nvPr>
        </p:nvSpPr>
        <p:spPr>
          <a:xfrm>
            <a:off x="5161587" y="4048847"/>
            <a:ext cx="6559322" cy="1234979"/>
          </a:xfrm>
          <a:prstGeom prst="rect">
            <a:avLst/>
          </a:prstGeom>
        </p:spPr>
        <p:txBody>
          <a:bodyPr lIns="0" tIns="0" rIns="0" bIns="0" anchor="b" anchorCtr="0"/>
          <a:lstStyle>
            <a:lvl1pPr marL="0" indent="0" algn="l">
              <a:lnSpc>
                <a:spcPct val="100000"/>
              </a:lnSpc>
              <a:spcBef>
                <a:spcPts val="0"/>
              </a:spcBef>
              <a:buFontTx/>
              <a:buNone/>
              <a:defRPr sz="3200" b="0" cap="all"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9" name="Title"/>
          <p:cNvSpPr>
            <a:spLocks noGrp="1"/>
          </p:cNvSpPr>
          <p:nvPr>
            <p:ph type="title"/>
          </p:nvPr>
        </p:nvSpPr>
        <p:spPr>
          <a:xfrm>
            <a:off x="5156616" y="457200"/>
            <a:ext cx="6565301" cy="2971800"/>
          </a:xfrm>
          <a:prstGeom prst="rect">
            <a:avLst/>
          </a:prstGeom>
        </p:spPr>
        <p:txBody>
          <a:bodyPr lIns="0" tIns="0" rIns="0" bIns="0" anchor="b"/>
          <a:lstStyle>
            <a:lvl1pPr>
              <a:lnSpc>
                <a:spcPct val="100000"/>
              </a:lnSpc>
              <a:defRPr sz="5400" b="0">
                <a:solidFill>
                  <a:schemeClr val="tx1"/>
                </a:solidFill>
              </a:defRPr>
            </a:lvl1pPr>
          </a:lstStyle>
          <a:p>
            <a:r>
              <a:rPr lang="en-US" dirty="0"/>
              <a:t>Click to edit Master title style</a:t>
            </a:r>
          </a:p>
        </p:txBody>
      </p:sp>
      <p:sp>
        <p:nvSpPr>
          <p:cNvPr id="5"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10" name="Picture Placeholder 2"/>
          <p:cNvSpPr>
            <a:spLocks noGrp="1"/>
          </p:cNvSpPr>
          <p:nvPr>
            <p:ph type="pic" sz="quarter" idx="13"/>
          </p:nvPr>
        </p:nvSpPr>
        <p:spPr>
          <a:xfrm>
            <a:off x="0" y="0"/>
            <a:ext cx="4572000" cy="6858000"/>
          </a:xfrm>
          <a:prstGeom prst="rect">
            <a:avLst/>
          </a:prstGeom>
        </p:spPr>
        <p:txBody>
          <a:bodyPr anchor="ctr"/>
          <a:lstStyle>
            <a:lvl1pPr marL="0" indent="0" algn="ctr">
              <a:buNone/>
              <a:defRPr b="0">
                <a:solidFill>
                  <a:schemeClr val="accent6"/>
                </a:solidFill>
              </a:defRPr>
            </a:lvl1pPr>
          </a:lstStyle>
          <a:p>
            <a:endParaRPr lang="en-US"/>
          </a:p>
        </p:txBody>
      </p:sp>
    </p:spTree>
  </p:cSld>
  <p:clrMapOvr>
    <a:masterClrMapping/>
  </p:clrMapOvr>
  <p:extLst>
    <p:ext uri="{DCECCB84-F9BA-43D5-87BE-67443E8EF086}">
      <p15:sldGuideLst xmlns:p15="http://schemas.microsoft.com/office/powerpoint/2012/main">
        <p15:guide id="1" orient="horz" pos="1392" userDrawn="1">
          <p15:clr>
            <a:srgbClr val="FBAE40"/>
          </p15:clr>
        </p15:guide>
        <p15:guide id="2" pos="177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gif"/><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gif"/><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760" r:id="rId2"/>
    <p:sldLayoutId id="2147483759" r:id="rId3"/>
    <p:sldLayoutId id="2147483758" r:id="rId4"/>
    <p:sldLayoutId id="2147483761" r:id="rId5"/>
    <p:sldLayoutId id="2147483768" r:id="rId6"/>
    <p:sldLayoutId id="2147483762" r:id="rId7"/>
    <p:sldLayoutId id="2147483770" r:id="rId8"/>
  </p:sldLayoutIdLst>
  <p:hf hdr="0" dt="0"/>
  <p:txStyles>
    <p:titleStyle>
      <a:lvl1pPr algn="l" rtl="0" eaLnBrk="1" fontAlgn="base" hangingPunct="1">
        <a:lnSpc>
          <a:spcPct val="70000"/>
        </a:lnSpc>
        <a:spcBef>
          <a:spcPct val="0"/>
        </a:spcBef>
        <a:spcAft>
          <a:spcPct val="0"/>
        </a:spcAft>
        <a:defRPr sz="4800" b="1" kern="1200" cap="all" baseline="0">
          <a:solidFill>
            <a:srgbClr val="005596"/>
          </a:solidFill>
          <a:latin typeface="+mj-lt"/>
          <a:ea typeface="+mj-ea"/>
          <a:cs typeface="+mj-cs"/>
        </a:defRPr>
      </a:lvl1pPr>
      <a:lvl2pPr algn="l" rtl="0" eaLnBrk="1" fontAlgn="base" hangingPunct="1">
        <a:lnSpc>
          <a:spcPct val="70000"/>
        </a:lnSpc>
        <a:spcBef>
          <a:spcPct val="0"/>
        </a:spcBef>
        <a:spcAft>
          <a:spcPct val="0"/>
        </a:spcAft>
        <a:defRPr sz="4800" b="1">
          <a:solidFill>
            <a:srgbClr val="005596"/>
          </a:solidFill>
          <a:latin typeface="Calibri" pitchFamily="34" charset="0"/>
        </a:defRPr>
      </a:lvl2pPr>
      <a:lvl3pPr algn="l" rtl="0" eaLnBrk="1" fontAlgn="base" hangingPunct="1">
        <a:lnSpc>
          <a:spcPct val="70000"/>
        </a:lnSpc>
        <a:spcBef>
          <a:spcPct val="0"/>
        </a:spcBef>
        <a:spcAft>
          <a:spcPct val="0"/>
        </a:spcAft>
        <a:defRPr sz="4800" b="1">
          <a:solidFill>
            <a:srgbClr val="005596"/>
          </a:solidFill>
          <a:latin typeface="Calibri" pitchFamily="34" charset="0"/>
        </a:defRPr>
      </a:lvl3pPr>
      <a:lvl4pPr algn="l" rtl="0" eaLnBrk="1" fontAlgn="base" hangingPunct="1">
        <a:lnSpc>
          <a:spcPct val="70000"/>
        </a:lnSpc>
        <a:spcBef>
          <a:spcPct val="0"/>
        </a:spcBef>
        <a:spcAft>
          <a:spcPct val="0"/>
        </a:spcAft>
        <a:defRPr sz="4800" b="1">
          <a:solidFill>
            <a:srgbClr val="005596"/>
          </a:solidFill>
          <a:latin typeface="Calibri" pitchFamily="34" charset="0"/>
        </a:defRPr>
      </a:lvl4pPr>
      <a:lvl5pPr algn="l" rtl="0" eaLnBrk="1" fontAlgn="base" hangingPunct="1">
        <a:lnSpc>
          <a:spcPct val="70000"/>
        </a:lnSpc>
        <a:spcBef>
          <a:spcPct val="0"/>
        </a:spcBef>
        <a:spcAft>
          <a:spcPct val="0"/>
        </a:spcAft>
        <a:defRPr sz="4800" b="1">
          <a:solidFill>
            <a:srgbClr val="005596"/>
          </a:solidFill>
          <a:latin typeface="Calibri" pitchFamily="34" charset="0"/>
        </a:defRPr>
      </a:lvl5pPr>
      <a:lvl6pPr marL="609493" algn="ctr" rtl="0" eaLnBrk="1" fontAlgn="base" hangingPunct="1">
        <a:spcBef>
          <a:spcPct val="0"/>
        </a:spcBef>
        <a:spcAft>
          <a:spcPct val="0"/>
        </a:spcAft>
        <a:defRPr sz="5900">
          <a:solidFill>
            <a:schemeClr val="tx1"/>
          </a:solidFill>
          <a:latin typeface="Calibri" pitchFamily="34" charset="0"/>
        </a:defRPr>
      </a:lvl6pPr>
      <a:lvl7pPr marL="1218987" algn="ctr" rtl="0" eaLnBrk="1" fontAlgn="base" hangingPunct="1">
        <a:spcBef>
          <a:spcPct val="0"/>
        </a:spcBef>
        <a:spcAft>
          <a:spcPct val="0"/>
        </a:spcAft>
        <a:defRPr sz="5900">
          <a:solidFill>
            <a:schemeClr val="tx1"/>
          </a:solidFill>
          <a:latin typeface="Calibri" pitchFamily="34" charset="0"/>
        </a:defRPr>
      </a:lvl7pPr>
      <a:lvl8pPr marL="1828480" algn="ctr" rtl="0" eaLnBrk="1" fontAlgn="base" hangingPunct="1">
        <a:spcBef>
          <a:spcPct val="0"/>
        </a:spcBef>
        <a:spcAft>
          <a:spcPct val="0"/>
        </a:spcAft>
        <a:defRPr sz="5900">
          <a:solidFill>
            <a:schemeClr val="tx1"/>
          </a:solidFill>
          <a:latin typeface="Calibri" pitchFamily="34" charset="0"/>
        </a:defRPr>
      </a:lvl8pPr>
      <a:lvl9pPr marL="2437973" algn="ctr" rtl="0" eaLnBrk="1" fontAlgn="base" hangingPunct="1">
        <a:spcBef>
          <a:spcPct val="0"/>
        </a:spcBef>
        <a:spcAft>
          <a:spcPct val="0"/>
        </a:spcAft>
        <a:defRPr sz="5900">
          <a:solidFill>
            <a:schemeClr val="tx1"/>
          </a:solidFill>
          <a:latin typeface="Calibri" pitchFamily="34" charset="0"/>
        </a:defRPr>
      </a:lvl9pPr>
    </p:titleStyle>
    <p:bodyStyle>
      <a:lvl1pPr marL="457120" indent="-457120" algn="l" rtl="0" eaLnBrk="1" fontAlgn="base" hangingPunct="1">
        <a:spcBef>
          <a:spcPct val="20000"/>
        </a:spcBef>
        <a:spcAft>
          <a:spcPct val="0"/>
        </a:spcAft>
        <a:buFont typeface="Arial" charset="0"/>
        <a:buChar char="•"/>
        <a:defRPr sz="4300" kern="1200">
          <a:solidFill>
            <a:schemeClr val="tx1"/>
          </a:solidFill>
          <a:latin typeface="+mn-lt"/>
          <a:ea typeface="+mn-ea"/>
          <a:cs typeface="+mn-cs"/>
        </a:defRPr>
      </a:lvl1pPr>
      <a:lvl2pPr marL="990427" indent="-380933" algn="l" rtl="0" eaLnBrk="1" fontAlgn="base" hangingPunct="1">
        <a:spcBef>
          <a:spcPct val="20000"/>
        </a:spcBef>
        <a:spcAft>
          <a:spcPct val="0"/>
        </a:spcAft>
        <a:buFont typeface="Arial" charset="0"/>
        <a:buChar char="–"/>
        <a:defRPr sz="3700" kern="1200">
          <a:solidFill>
            <a:schemeClr val="tx1"/>
          </a:solidFill>
          <a:latin typeface="+mn-lt"/>
          <a:ea typeface="+mn-ea"/>
          <a:cs typeface="+mn-cs"/>
        </a:defRPr>
      </a:lvl2pPr>
      <a:lvl3pPr marL="1523733" indent="-304747"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227"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4pPr>
      <a:lvl5pPr marL="2742720"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6">
            <a:extLst>
              <a:ext uri="{28A0092B-C50C-407E-A947-70E740481C1C}">
                <a14:useLocalDpi xmlns:a14="http://schemas.microsoft.com/office/drawing/2010/main"/>
              </a:ext>
            </a:extLst>
          </a:blip>
          <a:srcRect l="13115" t="31548" r="70851" b="31858"/>
          <a:stretch/>
        </p:blipFill>
        <p:spPr>
          <a:xfrm>
            <a:off x="11722593" y="6468250"/>
            <a:ext cx="331076" cy="274320"/>
          </a:xfrm>
          <a:prstGeom prst="rect">
            <a:avLst/>
          </a:prstGeom>
        </p:spPr>
      </p:pic>
      <p:sp>
        <p:nvSpPr>
          <p:cNvPr id="3"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769" r:id="rId3"/>
    <p:sldLayoutId id="2147483764" r:id="rId4"/>
  </p:sldLayoutIdLst>
  <p:hf hdr="0" dt="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0">
            <a:extLst>
              <a:ext uri="{28A0092B-C50C-407E-A947-70E740481C1C}">
                <a14:useLocalDpi xmlns:a14="http://schemas.microsoft.com/office/drawing/2010/main"/>
              </a:ext>
            </a:extLst>
          </a:blip>
          <a:srcRect l="13115" t="31548" r="70851" b="31858"/>
          <a:stretch/>
        </p:blipFill>
        <p:spPr>
          <a:xfrm>
            <a:off x="11722593" y="6468250"/>
            <a:ext cx="331076" cy="274320"/>
          </a:xfrm>
          <a:prstGeom prst="rect">
            <a:avLst/>
          </a:prstGeom>
        </p:spPr>
      </p:pic>
      <p:sp>
        <p:nvSpPr>
          <p:cNvPr id="4"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765" r:id="rId2"/>
    <p:sldLayoutId id="2147483668" r:id="rId3"/>
    <p:sldLayoutId id="2147483766" r:id="rId4"/>
    <p:sldLayoutId id="2147483669" r:id="rId5"/>
    <p:sldLayoutId id="2147483672" r:id="rId6"/>
    <p:sldLayoutId id="2147483673" r:id="rId7"/>
    <p:sldLayoutId id="2147483763" r:id="rId8"/>
  </p:sldLayoutIdLst>
  <p:hf hdr="0" dt="0"/>
  <p:txStyles>
    <p:titleStyle>
      <a:lvl1pPr algn="l" rtl="0" eaLnBrk="1" fontAlgn="base" hangingPunct="1">
        <a:lnSpc>
          <a:spcPct val="70000"/>
        </a:lnSpc>
        <a:spcBef>
          <a:spcPct val="0"/>
        </a:spcBef>
        <a:spcAft>
          <a:spcPct val="0"/>
        </a:spcAft>
        <a:defRPr kumimoji="0" lang="en-US" sz="3600" b="0" i="0" u="none" strike="noStrike" kern="0" cap="none" spc="0" normalizeH="0" baseline="0" noProof="0" dirty="0" smtClean="0">
          <a:ln>
            <a:noFill/>
          </a:ln>
          <a:solidFill>
            <a:schemeClr val="tx1"/>
          </a:solidFill>
          <a:effectLst/>
          <a:uLnTx/>
          <a:uFillTx/>
          <a:latin typeface="Gill Sans MT" charset="0"/>
          <a:ea typeface="Gill Sans MT" charset="0"/>
          <a:cs typeface="Gill Sans MT" charset="0"/>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0" r:id="rId1"/>
    <p:sldLayoutId id="2147483757" r:id="rId2"/>
    <p:sldLayoutId id="2147483772" r:id="rId3"/>
  </p:sldLayoutIdLst>
  <p:hf hdr="0" dt="0"/>
  <p:txStyles>
    <p:titleStyle>
      <a:lvl1pPr algn="l" rtl="0" eaLnBrk="1" fontAlgn="base" hangingPunct="1">
        <a:lnSpc>
          <a:spcPct val="70000"/>
        </a:lnSpc>
        <a:spcBef>
          <a:spcPct val="0"/>
        </a:spcBef>
        <a:spcAft>
          <a:spcPct val="0"/>
        </a:spcAft>
        <a:defRPr sz="9600" b="1">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7.xml"/><Relationship Id="rId5" Type="http://schemas.openxmlformats.org/officeDocument/2006/relationships/image" Target="../media/image17.jpe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p:txBody>
          <a:bodyPr/>
          <a:lstStyle/>
          <a:p>
            <a:r>
              <a:rPr lang="en-US" dirty="0"/>
              <a:t>Strategic directions in the water industry</a:t>
            </a:r>
          </a:p>
        </p:txBody>
      </p:sp>
      <p:sp>
        <p:nvSpPr>
          <p:cNvPr id="6" name="Text Placeholder 13"/>
          <p:cNvSpPr txBox="1">
            <a:spLocks/>
          </p:cNvSpPr>
          <p:nvPr/>
        </p:nvSpPr>
        <p:spPr>
          <a:xfrm>
            <a:off x="114248" y="4222750"/>
            <a:ext cx="5522964" cy="914400"/>
          </a:xfrm>
          <a:prstGeom prst="rect">
            <a:avLst/>
          </a:prstGeom>
        </p:spPr>
        <p:txBody>
          <a:bodyPr anchor="ctr"/>
          <a:lstStyle>
            <a:lvl1pPr marL="0" indent="0" algn="ctr" rtl="0" eaLnBrk="1" fontAlgn="base" hangingPunct="1">
              <a:spcBef>
                <a:spcPct val="20000"/>
              </a:spcBef>
              <a:spcAft>
                <a:spcPct val="0"/>
              </a:spcAft>
              <a:buFont typeface="Arial" charset="0"/>
              <a:buNone/>
              <a:defRPr sz="4300" kern="1200">
                <a:solidFill>
                  <a:schemeClr val="accent6"/>
                </a:solidFill>
                <a:latin typeface="+mn-lt"/>
                <a:ea typeface="+mn-ea"/>
                <a:cs typeface="+mn-cs"/>
              </a:defRPr>
            </a:lvl1pPr>
            <a:lvl2pPr marL="990427" indent="-380933" algn="l" rtl="0" eaLnBrk="1" fontAlgn="base" hangingPunct="1">
              <a:spcBef>
                <a:spcPct val="20000"/>
              </a:spcBef>
              <a:spcAft>
                <a:spcPct val="0"/>
              </a:spcAft>
              <a:buFont typeface="Arial" charset="0"/>
              <a:buChar char="–"/>
              <a:defRPr sz="3700" kern="1200">
                <a:solidFill>
                  <a:schemeClr val="tx1"/>
                </a:solidFill>
                <a:latin typeface="+mn-lt"/>
                <a:ea typeface="+mn-ea"/>
                <a:cs typeface="+mn-cs"/>
              </a:defRPr>
            </a:lvl2pPr>
            <a:lvl3pPr marL="1523733" indent="-304747"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227"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4pPr>
            <a:lvl5pPr marL="2742720"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defTabSz="914400"/>
            <a:r>
              <a:rPr lang="en-US" sz="2000" dirty="0"/>
              <a:t>ANN BUI</a:t>
            </a:r>
          </a:p>
          <a:p>
            <a:pPr defTabSz="914400"/>
            <a:r>
              <a:rPr lang="en-US" sz="2000" dirty="0"/>
              <a:t>MANAGING DIRECTOR</a:t>
            </a:r>
          </a:p>
        </p:txBody>
      </p:sp>
      <p:pic>
        <p:nvPicPr>
          <p:cNvPr id="7" name="Picture Placeholder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100" r="3100"/>
          <a:stretch>
            <a:fillRect/>
          </a:stretch>
        </p:blipFill>
        <p:spPr/>
      </p:pic>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5556" b="5556"/>
          <a:stretch>
            <a:fillRect/>
          </a:stretch>
        </p:blipFill>
        <p:spPr/>
      </p:pic>
    </p:spTree>
    <p:extLst>
      <p:ext uri="{BB962C8B-B14F-4D97-AF65-F5344CB8AC3E}">
        <p14:creationId xmlns:p14="http://schemas.microsoft.com/office/powerpoint/2010/main" val="1537251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7"/>
          </p:nvPr>
        </p:nvSpPr>
        <p:spPr>
          <a:xfrm>
            <a:off x="5966083" y="2259871"/>
            <a:ext cx="5431847" cy="3376812"/>
          </a:xfrm>
        </p:spPr>
        <p:txBody>
          <a:bodyPr/>
          <a:lstStyle/>
          <a:p>
            <a:pPr marL="0" indent="0">
              <a:buNone/>
            </a:pPr>
            <a:endParaRPr lang="en-US" dirty="0">
              <a:solidFill>
                <a:schemeClr val="accent2">
                  <a:lumMod val="75000"/>
                </a:schemeClr>
              </a:solidFill>
            </a:endParaRPr>
          </a:p>
        </p:txBody>
      </p:sp>
      <p:pic>
        <p:nvPicPr>
          <p:cNvPr id="6" name="Content Placeholder 5"/>
          <p:cNvPicPr>
            <a:picLocks noGrp="1" noChangeAspect="1"/>
          </p:cNvPicPr>
          <p:nvPr>
            <p:ph type="pic" idx="28"/>
          </p:nvPr>
        </p:nvPicPr>
        <p:blipFill rotWithShape="1">
          <a:blip r:embed="rId2">
            <a:extLst>
              <a:ext uri="{28A0092B-C50C-407E-A947-70E740481C1C}">
                <a14:useLocalDpi xmlns:a14="http://schemas.microsoft.com/office/drawing/2010/main" val="0"/>
              </a:ext>
            </a:extLst>
          </a:blip>
          <a:srcRect t="13060" b="1693"/>
          <a:stretch/>
        </p:blipFill>
        <p:spPr>
          <a:xfrm>
            <a:off x="0" y="-9525"/>
            <a:ext cx="5486400" cy="6858000"/>
          </a:xfrm>
        </p:spPr>
      </p:pic>
      <p:sp>
        <p:nvSpPr>
          <p:cNvPr id="5" name="Title 4"/>
          <p:cNvSpPr>
            <a:spLocks noGrp="1"/>
          </p:cNvSpPr>
          <p:nvPr>
            <p:ph type="title"/>
          </p:nvPr>
        </p:nvSpPr>
        <p:spPr/>
        <p:txBody>
          <a:bodyPr>
            <a:normAutofit fontScale="90000"/>
          </a:bodyPr>
          <a:lstStyle/>
          <a:p>
            <a:r>
              <a:rPr lang="en-US" dirty="0"/>
              <a:t>Utilities and consumers are </a:t>
            </a:r>
            <a:r>
              <a:rPr lang="en-US" b="1" dirty="0"/>
              <a:t>missing</a:t>
            </a:r>
            <a:r>
              <a:rPr lang="en-US" dirty="0"/>
              <a:t> each other’s </a:t>
            </a:r>
            <a:r>
              <a:rPr lang="en-US" b="1" dirty="0"/>
              <a:t>messages</a:t>
            </a:r>
            <a:endParaRPr lang="en-US" dirty="0"/>
          </a:p>
        </p:txBody>
      </p:sp>
    </p:spTree>
    <p:extLst>
      <p:ext uri="{BB962C8B-B14F-4D97-AF65-F5344CB8AC3E}">
        <p14:creationId xmlns:p14="http://schemas.microsoft.com/office/powerpoint/2010/main" val="391048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50667" y="1948721"/>
            <a:ext cx="3947263" cy="3376812"/>
          </a:xfrm>
        </p:spPr>
        <p:txBody>
          <a:bodyPr/>
          <a:lstStyle/>
          <a:p>
            <a:pPr marL="0" indent="0">
              <a:buNone/>
            </a:pPr>
            <a:r>
              <a:rPr lang="en-US" dirty="0">
                <a:solidFill>
                  <a:schemeClr val="accent2">
                    <a:lumMod val="75000"/>
                  </a:schemeClr>
                </a:solidFill>
              </a:rPr>
              <a:t>“I use less water, so why do my rates keep rising?”</a:t>
            </a:r>
          </a:p>
        </p:txBody>
      </p:sp>
      <p:pic>
        <p:nvPicPr>
          <p:cNvPr id="7" name="Picture Placeholder 6"/>
          <p:cNvPicPr>
            <a:picLocks noGrp="1" noChangeAspect="1"/>
          </p:cNvPicPr>
          <p:nvPr>
            <p:ph type="pic" idx="28"/>
          </p:nvPr>
        </p:nvPicPr>
        <p:blipFill rotWithShape="1">
          <a:blip r:embed="rId2">
            <a:extLst>
              <a:ext uri="{28A0092B-C50C-407E-A947-70E740481C1C}">
                <a14:useLocalDpi xmlns:a14="http://schemas.microsoft.com/office/drawing/2010/main" val="0"/>
              </a:ext>
            </a:extLst>
          </a:blip>
          <a:srcRect l="6667" t="17333" r="6667" b="3999"/>
          <a:stretch/>
        </p:blipFill>
        <p:spPr>
          <a:xfrm>
            <a:off x="143933" y="168448"/>
            <a:ext cx="6802934" cy="6689552"/>
          </a:xfrm>
        </p:spPr>
      </p:pic>
      <p:sp>
        <p:nvSpPr>
          <p:cNvPr id="4" name="Title 3"/>
          <p:cNvSpPr>
            <a:spLocks noGrp="1"/>
          </p:cNvSpPr>
          <p:nvPr>
            <p:ph type="title"/>
          </p:nvPr>
        </p:nvSpPr>
        <p:spPr/>
        <p:txBody>
          <a:bodyPr/>
          <a:lstStyle/>
          <a:p>
            <a:r>
              <a:rPr lang="en-US" dirty="0"/>
              <a:t>The rate-payer conundrum</a:t>
            </a:r>
          </a:p>
        </p:txBody>
      </p:sp>
      <p:sp>
        <p:nvSpPr>
          <p:cNvPr id="6" name="Slide Number Placeholder 5"/>
          <p:cNvSpPr>
            <a:spLocks noGrp="1"/>
          </p:cNvSpPr>
          <p:nvPr>
            <p:ph type="sldNum" sz="quarter" idx="4"/>
          </p:nvPr>
        </p:nvSpPr>
        <p:spPr/>
        <p:txBody>
          <a:bodyPr/>
          <a:lstStyle/>
          <a:p>
            <a:pPr>
              <a:defRPr/>
            </a:pPr>
            <a:fld id="{3D0814A7-6EEF-4E2B-82FD-5338C0AF3E0B}" type="slidenum">
              <a:rPr lang="en-US" smtClean="0"/>
              <a:pPr>
                <a:defRPr/>
              </a:pPr>
              <a:t>11</a:t>
            </a:fld>
            <a:endParaRPr lang="en-US" dirty="0"/>
          </a:p>
        </p:txBody>
      </p:sp>
    </p:spTree>
    <p:extLst>
      <p:ext uri="{BB962C8B-B14F-4D97-AF65-F5344CB8AC3E}">
        <p14:creationId xmlns:p14="http://schemas.microsoft.com/office/powerpoint/2010/main" val="285637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000" dirty="0"/>
              <a:t>Utilities are working on improving outreach efforts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951" t="9219" r="9622" b="9327"/>
          <a:stretch/>
        </p:blipFill>
        <p:spPr>
          <a:xfrm>
            <a:off x="2629370" y="1136651"/>
            <a:ext cx="6497698" cy="5739634"/>
          </a:xfrm>
          <a:prstGeom prst="rect">
            <a:avLst/>
          </a:prstGeom>
        </p:spPr>
      </p:pic>
    </p:spTree>
    <p:extLst>
      <p:ext uri="{BB962C8B-B14F-4D97-AF65-F5344CB8AC3E}">
        <p14:creationId xmlns:p14="http://schemas.microsoft.com/office/powerpoint/2010/main" val="390464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5063" y="374650"/>
            <a:ext cx="10607041" cy="914400"/>
          </a:xfrm>
        </p:spPr>
        <p:txBody>
          <a:bodyPr>
            <a:normAutofit/>
          </a:bodyPr>
          <a:lstStyle/>
          <a:p>
            <a:r>
              <a:rPr lang="en-US" sz="3000" dirty="0"/>
              <a:t>Though outreach efforts are still mostly passive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334" t="8001" r="5175" b="7622"/>
          <a:stretch/>
        </p:blipFill>
        <p:spPr>
          <a:xfrm>
            <a:off x="502177" y="1289050"/>
            <a:ext cx="8607136" cy="5410200"/>
          </a:xfrm>
          <a:prstGeom prst="rect">
            <a:avLst/>
          </a:prstGeom>
        </p:spPr>
      </p:pic>
    </p:spTree>
    <p:extLst>
      <p:ext uri="{BB962C8B-B14F-4D97-AF65-F5344CB8AC3E}">
        <p14:creationId xmlns:p14="http://schemas.microsoft.com/office/powerpoint/2010/main" val="1579834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1"/>
          </p:nvPr>
        </p:nvPicPr>
        <p:blipFill rotWithShape="1">
          <a:blip r:embed="rId2">
            <a:extLst>
              <a:ext uri="{28A0092B-C50C-407E-A947-70E740481C1C}">
                <a14:useLocalDpi xmlns:a14="http://schemas.microsoft.com/office/drawing/2010/main" val="0"/>
              </a:ext>
            </a:extLst>
          </a:blip>
          <a:srcRect l="5595" t="8834" r="4884" b="7239"/>
          <a:stretch/>
        </p:blipFill>
        <p:spPr>
          <a:xfrm>
            <a:off x="425129" y="1262062"/>
            <a:ext cx="8986406" cy="5335678"/>
          </a:xfrm>
        </p:spPr>
      </p:pic>
      <p:sp>
        <p:nvSpPr>
          <p:cNvPr id="3" name="Footer Placeholder 2"/>
          <p:cNvSpPr>
            <a:spLocks noGrp="1"/>
          </p:cNvSpPr>
          <p:nvPr>
            <p:ph type="ftr" sz="quarter" idx="3"/>
          </p:nvPr>
        </p:nvSpPr>
        <p:spPr/>
        <p:txBody>
          <a:bodyPr/>
          <a:lstStyle/>
          <a:p>
            <a:r>
              <a:rPr lang="en-US"/>
              <a:t>Black &amp; Veatch</a:t>
            </a:r>
            <a:endParaRPr lang="en-US" dirty="0"/>
          </a:p>
        </p:txBody>
      </p:sp>
      <p:sp>
        <p:nvSpPr>
          <p:cNvPr id="5" name="Title 4"/>
          <p:cNvSpPr>
            <a:spLocks noGrp="1"/>
          </p:cNvSpPr>
          <p:nvPr>
            <p:ph type="title"/>
          </p:nvPr>
        </p:nvSpPr>
        <p:spPr/>
        <p:txBody>
          <a:bodyPr/>
          <a:lstStyle/>
          <a:p>
            <a:r>
              <a:rPr lang="en-US" dirty="0"/>
              <a:t>Closing the financial gap</a:t>
            </a:r>
          </a:p>
        </p:txBody>
      </p:sp>
    </p:spTree>
    <p:extLst>
      <p:ext uri="{BB962C8B-B14F-4D97-AF65-F5344CB8AC3E}">
        <p14:creationId xmlns:p14="http://schemas.microsoft.com/office/powerpoint/2010/main" val="323519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5063" y="374650"/>
            <a:ext cx="10607041" cy="914400"/>
          </a:xfrm>
        </p:spPr>
        <p:txBody>
          <a:bodyPr>
            <a:normAutofit/>
          </a:bodyPr>
          <a:lstStyle/>
          <a:p>
            <a:r>
              <a:rPr lang="en-US" sz="3000" dirty="0"/>
              <a:t>Political support for revenue increases is higher than expected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397" t="8889" r="8801" b="11110"/>
          <a:stretch/>
        </p:blipFill>
        <p:spPr>
          <a:xfrm>
            <a:off x="400579" y="1049866"/>
            <a:ext cx="8214314" cy="5579534"/>
          </a:xfrm>
          <a:prstGeom prst="rect">
            <a:avLst/>
          </a:prstGeom>
        </p:spPr>
      </p:pic>
    </p:spTree>
    <p:extLst>
      <p:ext uri="{BB962C8B-B14F-4D97-AF65-F5344CB8AC3E}">
        <p14:creationId xmlns:p14="http://schemas.microsoft.com/office/powerpoint/2010/main" val="270082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1"/>
          </p:nvPr>
        </p:nvPicPr>
        <p:blipFill rotWithShape="1">
          <a:blip r:embed="rId2">
            <a:extLst>
              <a:ext uri="{28A0092B-C50C-407E-A947-70E740481C1C}">
                <a14:useLocalDpi xmlns:a14="http://schemas.microsoft.com/office/drawing/2010/main" val="0"/>
              </a:ext>
            </a:extLst>
          </a:blip>
          <a:srcRect l="5712" t="9998" r="10002" b="10000"/>
          <a:stretch/>
        </p:blipFill>
        <p:spPr>
          <a:xfrm>
            <a:off x="597693" y="1354666"/>
            <a:ext cx="9210145" cy="4995333"/>
          </a:xfrm>
        </p:spPr>
      </p:pic>
      <p:sp>
        <p:nvSpPr>
          <p:cNvPr id="3" name="Footer Placeholder 2"/>
          <p:cNvSpPr>
            <a:spLocks noGrp="1"/>
          </p:cNvSpPr>
          <p:nvPr>
            <p:ph type="ftr" sz="quarter" idx="3"/>
          </p:nvPr>
        </p:nvSpPr>
        <p:spPr/>
        <p:txBody>
          <a:bodyPr/>
          <a:lstStyle/>
          <a:p>
            <a:r>
              <a:rPr lang="en-US"/>
              <a:t>Black &amp; Veatch</a:t>
            </a:r>
            <a:endParaRPr lang="en-US" dirty="0"/>
          </a:p>
        </p:txBody>
      </p:sp>
      <p:sp>
        <p:nvSpPr>
          <p:cNvPr id="5" name="Title 4"/>
          <p:cNvSpPr>
            <a:spLocks noGrp="1"/>
          </p:cNvSpPr>
          <p:nvPr>
            <p:ph type="title"/>
          </p:nvPr>
        </p:nvSpPr>
        <p:spPr/>
        <p:txBody>
          <a:bodyPr>
            <a:normAutofit fontScale="90000"/>
          </a:bodyPr>
          <a:lstStyle/>
          <a:p>
            <a:r>
              <a:rPr lang="en-US" dirty="0"/>
              <a:t>Addressing the deferred maintenance backlog is still an issue</a:t>
            </a:r>
          </a:p>
        </p:txBody>
      </p:sp>
    </p:spTree>
    <p:extLst>
      <p:ext uri="{BB962C8B-B14F-4D97-AF65-F5344CB8AC3E}">
        <p14:creationId xmlns:p14="http://schemas.microsoft.com/office/powerpoint/2010/main" val="2046928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5063" y="374650"/>
            <a:ext cx="4034687" cy="914400"/>
          </a:xfrm>
        </p:spPr>
        <p:txBody>
          <a:bodyPr>
            <a:normAutofit fontScale="90000"/>
          </a:bodyPr>
          <a:lstStyle/>
          <a:p>
            <a:r>
              <a:rPr lang="en-US" sz="3000" dirty="0"/>
              <a:t>Traditional funding sources are still the top way to fund capital needs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001" t="5334" r="7500" b="5334"/>
          <a:stretch/>
        </p:blipFill>
        <p:spPr>
          <a:xfrm>
            <a:off x="4755091" y="313267"/>
            <a:ext cx="6734175" cy="6445568"/>
          </a:xfrm>
          <a:prstGeom prst="rect">
            <a:avLst/>
          </a:prstGeom>
        </p:spPr>
      </p:pic>
    </p:spTree>
    <p:extLst>
      <p:ext uri="{BB962C8B-B14F-4D97-AF65-F5344CB8AC3E}">
        <p14:creationId xmlns:p14="http://schemas.microsoft.com/office/powerpoint/2010/main" val="49793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Black &amp; Veatch</a:t>
            </a:r>
            <a:endParaRPr lang="en-US" dirty="0"/>
          </a:p>
        </p:txBody>
      </p:sp>
      <p:sp>
        <p:nvSpPr>
          <p:cNvPr id="5" name="Title 4"/>
          <p:cNvSpPr>
            <a:spLocks noGrp="1"/>
          </p:cNvSpPr>
          <p:nvPr>
            <p:ph type="title"/>
          </p:nvPr>
        </p:nvSpPr>
        <p:spPr/>
        <p:txBody>
          <a:bodyPr>
            <a:normAutofit/>
          </a:bodyPr>
          <a:lstStyle/>
          <a:p>
            <a:r>
              <a:rPr lang="en-US" dirty="0"/>
              <a:t>Alternative financing options are gaining ground</a:t>
            </a:r>
          </a:p>
        </p:txBody>
      </p:sp>
      <p:pic>
        <p:nvPicPr>
          <p:cNvPr id="8" name="Content Placeholder 7"/>
          <p:cNvPicPr>
            <a:picLocks noGrp="1" noChangeAspect="1"/>
          </p:cNvPicPr>
          <p:nvPr>
            <p:ph idx="11"/>
          </p:nvPr>
        </p:nvPicPr>
        <p:blipFill rotWithShape="1">
          <a:blip r:embed="rId2">
            <a:extLst>
              <a:ext uri="{28A0092B-C50C-407E-A947-70E740481C1C}">
                <a14:useLocalDpi xmlns:a14="http://schemas.microsoft.com/office/drawing/2010/main" val="0"/>
              </a:ext>
            </a:extLst>
          </a:blip>
          <a:srcRect l="5097" t="6627" r="6559" b="9447"/>
          <a:stretch/>
        </p:blipFill>
        <p:spPr>
          <a:xfrm>
            <a:off x="649763" y="1308099"/>
            <a:ext cx="7334303" cy="5359683"/>
          </a:xfrm>
        </p:spPr>
      </p:pic>
    </p:spTree>
    <p:extLst>
      <p:ext uri="{BB962C8B-B14F-4D97-AF65-F5344CB8AC3E}">
        <p14:creationId xmlns:p14="http://schemas.microsoft.com/office/powerpoint/2010/main" val="186540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Black &amp; Veatch</a:t>
            </a:r>
            <a:endParaRPr lang="en-US" dirty="0"/>
          </a:p>
        </p:txBody>
      </p:sp>
      <p:sp>
        <p:nvSpPr>
          <p:cNvPr id="5" name="Title 4"/>
          <p:cNvSpPr>
            <a:spLocks noGrp="1"/>
          </p:cNvSpPr>
          <p:nvPr>
            <p:ph type="title"/>
          </p:nvPr>
        </p:nvSpPr>
        <p:spPr/>
        <p:txBody>
          <a:bodyPr>
            <a:normAutofit fontScale="90000"/>
          </a:bodyPr>
          <a:lstStyle/>
          <a:p>
            <a:r>
              <a:rPr lang="en-US" dirty="0"/>
              <a:t>“Local” control still limits regionalization opportunities and consolidation</a:t>
            </a:r>
          </a:p>
        </p:txBody>
      </p:sp>
      <p:pic>
        <p:nvPicPr>
          <p:cNvPr id="4" name="Content Placeholder 3"/>
          <p:cNvPicPr>
            <a:picLocks noGrp="1" noChangeAspect="1"/>
          </p:cNvPicPr>
          <p:nvPr>
            <p:ph idx="11"/>
          </p:nvPr>
        </p:nvPicPr>
        <p:blipFill rotWithShape="1">
          <a:blip r:embed="rId2" cstate="print">
            <a:extLst>
              <a:ext uri="{28A0092B-C50C-407E-A947-70E740481C1C}">
                <a14:useLocalDpi xmlns:a14="http://schemas.microsoft.com/office/drawing/2010/main" val="0"/>
              </a:ext>
            </a:extLst>
          </a:blip>
          <a:srcRect l="2851" t="6627" r="4531" b="9447"/>
          <a:stretch/>
        </p:blipFill>
        <p:spPr>
          <a:xfrm>
            <a:off x="425129" y="1452123"/>
            <a:ext cx="8826904" cy="5160344"/>
          </a:xfrm>
        </p:spPr>
      </p:pic>
    </p:spTree>
    <p:extLst>
      <p:ext uri="{BB962C8B-B14F-4D97-AF65-F5344CB8AC3E}">
        <p14:creationId xmlns:p14="http://schemas.microsoft.com/office/powerpoint/2010/main" val="132834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657570" y="1536700"/>
            <a:ext cx="10141848" cy="4140200"/>
          </a:xfrm>
        </p:spPr>
      </p:pic>
      <p:sp>
        <p:nvSpPr>
          <p:cNvPr id="3" name="Footer Placeholder 2"/>
          <p:cNvSpPr>
            <a:spLocks noGrp="1"/>
          </p:cNvSpPr>
          <p:nvPr>
            <p:ph type="ftr" sz="quarter" idx="3"/>
          </p:nvPr>
        </p:nvSpPr>
        <p:spPr/>
        <p:txBody>
          <a:bodyPr/>
          <a:lstStyle/>
          <a:p>
            <a:r>
              <a:rPr lang="en-US"/>
              <a:t>Black &amp; Veatch</a:t>
            </a:r>
            <a:endParaRPr lang="en-US" dirty="0"/>
          </a:p>
        </p:txBody>
      </p:sp>
      <p:sp>
        <p:nvSpPr>
          <p:cNvPr id="4" name="Text Placeholder 3"/>
          <p:cNvSpPr>
            <a:spLocks noGrp="1"/>
          </p:cNvSpPr>
          <p:nvPr>
            <p:ph type="body" sz="quarter" idx="19"/>
          </p:nvPr>
        </p:nvSpPr>
        <p:spPr/>
        <p:txBody>
          <a:bodyPr/>
          <a:lstStyle/>
          <a:p>
            <a:r>
              <a:rPr lang="en-US" dirty="0"/>
              <a:t>More than 350 utilities surveyed in 5</a:t>
            </a:r>
            <a:r>
              <a:rPr lang="en-US" baseline="30000" dirty="0"/>
              <a:t>th</a:t>
            </a:r>
            <a:r>
              <a:rPr lang="en-US" dirty="0"/>
              <a:t> annual report</a:t>
            </a:r>
          </a:p>
        </p:txBody>
      </p:sp>
      <p:sp>
        <p:nvSpPr>
          <p:cNvPr id="5" name="Title 4"/>
          <p:cNvSpPr>
            <a:spLocks noGrp="1"/>
          </p:cNvSpPr>
          <p:nvPr>
            <p:ph type="title"/>
          </p:nvPr>
        </p:nvSpPr>
        <p:spPr/>
        <p:txBody>
          <a:bodyPr/>
          <a:lstStyle/>
          <a:p>
            <a:r>
              <a:rPr lang="en-US" dirty="0"/>
              <a:t>About the report</a:t>
            </a:r>
          </a:p>
        </p:txBody>
      </p:sp>
    </p:spTree>
    <p:extLst>
      <p:ext uri="{BB962C8B-B14F-4D97-AF65-F5344CB8AC3E}">
        <p14:creationId xmlns:p14="http://schemas.microsoft.com/office/powerpoint/2010/main" val="3852196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25132" y="1949450"/>
            <a:ext cx="10607040" cy="3743382"/>
          </a:xfrm>
        </p:spPr>
        <p:txBody>
          <a:bodyPr/>
          <a:lstStyle/>
          <a:p>
            <a:pPr marL="0" indent="0">
              <a:buNone/>
            </a:pPr>
            <a:r>
              <a:rPr lang="en-US" dirty="0">
                <a:solidFill>
                  <a:schemeClr val="accent2">
                    <a:lumMod val="75000"/>
                  </a:schemeClr>
                </a:solidFill>
              </a:rPr>
              <a:t>New thinking needed to address strategic and capital plans</a:t>
            </a:r>
          </a:p>
          <a:p>
            <a:pPr marL="0" indent="0">
              <a:buNone/>
            </a:pPr>
            <a:r>
              <a:rPr lang="en-US" dirty="0">
                <a:solidFill>
                  <a:schemeClr val="accent2">
                    <a:lumMod val="75000"/>
                  </a:schemeClr>
                </a:solidFill>
              </a:rPr>
              <a:t>Understand the customer perspective</a:t>
            </a:r>
          </a:p>
          <a:p>
            <a:pPr marL="0" indent="0">
              <a:buNone/>
            </a:pPr>
            <a:r>
              <a:rPr lang="en-US" dirty="0">
                <a:solidFill>
                  <a:schemeClr val="accent2">
                    <a:lumMod val="75000"/>
                  </a:schemeClr>
                </a:solidFill>
              </a:rPr>
              <a:t>Prolong life of current infrastructure through sound asset management programs</a:t>
            </a:r>
          </a:p>
          <a:p>
            <a:pPr marL="0" indent="0">
              <a:buNone/>
            </a:pPr>
            <a:endParaRPr lang="en-US" dirty="0">
              <a:solidFill>
                <a:schemeClr val="accent2">
                  <a:lumMod val="75000"/>
                </a:schemeClr>
              </a:solidFill>
            </a:endParaRPr>
          </a:p>
        </p:txBody>
      </p:sp>
      <p:sp>
        <p:nvSpPr>
          <p:cNvPr id="4" name="Footer Placeholder 3"/>
          <p:cNvSpPr>
            <a:spLocks noGrp="1"/>
          </p:cNvSpPr>
          <p:nvPr>
            <p:ph type="ftr" sz="quarter" idx="3"/>
          </p:nvPr>
        </p:nvSpPr>
        <p:spPr/>
        <p:txBody>
          <a:bodyPr/>
          <a:lstStyle/>
          <a:p>
            <a:r>
              <a:rPr lang="en-US"/>
              <a:t>Black &amp; Veatch</a:t>
            </a:r>
            <a:endParaRPr lang="en-US" dirty="0"/>
          </a:p>
        </p:txBody>
      </p:sp>
      <p:sp>
        <p:nvSpPr>
          <p:cNvPr id="5" name="Slide Number Placeholder 4"/>
          <p:cNvSpPr>
            <a:spLocks noGrp="1"/>
          </p:cNvSpPr>
          <p:nvPr>
            <p:ph type="sldNum" sz="quarter" idx="4"/>
          </p:nvPr>
        </p:nvSpPr>
        <p:spPr/>
        <p:txBody>
          <a:bodyPr/>
          <a:lstStyle/>
          <a:p>
            <a:pPr>
              <a:defRPr/>
            </a:pPr>
            <a:fld id="{3D0814A7-6EEF-4E2B-82FD-5338C0AF3E0B}" type="slidenum">
              <a:rPr lang="en-US" smtClean="0"/>
              <a:pPr>
                <a:defRPr/>
              </a:pPr>
              <a:t>20</a:t>
            </a:fld>
            <a:endParaRPr lang="en-US" dirty="0"/>
          </a:p>
        </p:txBody>
      </p:sp>
      <p:sp>
        <p:nvSpPr>
          <p:cNvPr id="6" name="Title 5"/>
          <p:cNvSpPr>
            <a:spLocks noGrp="1"/>
          </p:cNvSpPr>
          <p:nvPr>
            <p:ph type="title"/>
          </p:nvPr>
        </p:nvSpPr>
        <p:spPr/>
        <p:txBody>
          <a:bodyPr>
            <a:normAutofit fontScale="90000"/>
          </a:bodyPr>
          <a:lstStyle/>
          <a:p>
            <a:r>
              <a:rPr lang="en-US" dirty="0"/>
              <a:t>Fundamental paradigm shift is needed to address infrastructure needs</a:t>
            </a:r>
          </a:p>
        </p:txBody>
      </p:sp>
    </p:spTree>
    <p:extLst>
      <p:ext uri="{BB962C8B-B14F-4D97-AF65-F5344CB8AC3E}">
        <p14:creationId xmlns:p14="http://schemas.microsoft.com/office/powerpoint/2010/main" val="1050713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93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1"/>
          </p:nvPr>
        </p:nvPicPr>
        <p:blipFill rotWithShape="1">
          <a:blip r:embed="rId2">
            <a:extLst>
              <a:ext uri="{28A0092B-C50C-407E-A947-70E740481C1C}">
                <a14:useLocalDpi xmlns:a14="http://schemas.microsoft.com/office/drawing/2010/main" val="0"/>
              </a:ext>
            </a:extLst>
          </a:blip>
          <a:srcRect l="6315" t="9411" r="5263" b="8235"/>
          <a:stretch/>
        </p:blipFill>
        <p:spPr>
          <a:xfrm>
            <a:off x="123121" y="1341966"/>
            <a:ext cx="5899102" cy="4915918"/>
          </a:xfrm>
        </p:spPr>
      </p:pic>
      <p:sp>
        <p:nvSpPr>
          <p:cNvPr id="3" name="Footer Placeholder 2"/>
          <p:cNvSpPr>
            <a:spLocks noGrp="1"/>
          </p:cNvSpPr>
          <p:nvPr>
            <p:ph type="ftr" sz="quarter" idx="3"/>
          </p:nvPr>
        </p:nvSpPr>
        <p:spPr/>
        <p:txBody>
          <a:bodyPr/>
          <a:lstStyle/>
          <a:p>
            <a:r>
              <a:rPr lang="en-US"/>
              <a:t>Black &amp; Veatch</a:t>
            </a:r>
            <a:endParaRPr lang="en-US" dirty="0"/>
          </a:p>
        </p:txBody>
      </p:sp>
      <p:sp>
        <p:nvSpPr>
          <p:cNvPr id="5" name="Title 4"/>
          <p:cNvSpPr>
            <a:spLocks noGrp="1"/>
          </p:cNvSpPr>
          <p:nvPr>
            <p:ph type="title"/>
          </p:nvPr>
        </p:nvSpPr>
        <p:spPr/>
        <p:txBody>
          <a:bodyPr/>
          <a:lstStyle/>
          <a:p>
            <a:r>
              <a:rPr lang="en-US" dirty="0"/>
              <a:t>Organizations and regions surveyed</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957" t="7273" r="7826" b="11454"/>
          <a:stretch/>
        </p:blipFill>
        <p:spPr>
          <a:xfrm>
            <a:off x="6022223" y="1184436"/>
            <a:ext cx="5938233" cy="5417166"/>
          </a:xfrm>
          <a:prstGeom prst="rect">
            <a:avLst/>
          </a:prstGeom>
        </p:spPr>
      </p:pic>
    </p:spTree>
    <p:extLst>
      <p:ext uri="{BB962C8B-B14F-4D97-AF65-F5344CB8AC3E}">
        <p14:creationId xmlns:p14="http://schemas.microsoft.com/office/powerpoint/2010/main" val="402440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1"/>
          </p:nvPr>
        </p:nvPicPr>
        <p:blipFill rotWithShape="1">
          <a:blip r:embed="rId3">
            <a:extLst>
              <a:ext uri="{28A0092B-C50C-407E-A947-70E740481C1C}">
                <a14:useLocalDpi xmlns:a14="http://schemas.microsoft.com/office/drawing/2010/main" val="0"/>
              </a:ext>
            </a:extLst>
          </a:blip>
          <a:srcRect l="4330" t="10695" r="4743" b="15950"/>
          <a:stretch/>
        </p:blipFill>
        <p:spPr>
          <a:xfrm>
            <a:off x="324643" y="1149349"/>
            <a:ext cx="10021623" cy="4581313"/>
          </a:xfrm>
        </p:spPr>
      </p:pic>
      <p:sp>
        <p:nvSpPr>
          <p:cNvPr id="15" name="Text Placeholder 14"/>
          <p:cNvSpPr>
            <a:spLocks noGrp="1"/>
          </p:cNvSpPr>
          <p:nvPr>
            <p:ph type="body" sz="quarter" idx="19"/>
          </p:nvPr>
        </p:nvSpPr>
        <p:spPr/>
        <p:txBody>
          <a:bodyPr/>
          <a:lstStyle/>
          <a:p>
            <a:r>
              <a:rPr lang="en-US" sz="2000" dirty="0"/>
              <a:t>Regardless of size, the most important issues today for water utilities are those that drive investment and costs. </a:t>
            </a:r>
          </a:p>
        </p:txBody>
      </p:sp>
      <p:sp>
        <p:nvSpPr>
          <p:cNvPr id="9" name="Title 8"/>
          <p:cNvSpPr>
            <a:spLocks noGrp="1"/>
          </p:cNvSpPr>
          <p:nvPr>
            <p:ph type="title"/>
          </p:nvPr>
        </p:nvSpPr>
        <p:spPr/>
        <p:txBody>
          <a:bodyPr/>
          <a:lstStyle/>
          <a:p>
            <a:r>
              <a:rPr lang="en-US" dirty="0"/>
              <a:t>Importance of industry issues</a:t>
            </a:r>
          </a:p>
        </p:txBody>
      </p:sp>
    </p:spTree>
    <p:extLst>
      <p:ext uri="{BB962C8B-B14F-4D97-AF65-F5344CB8AC3E}">
        <p14:creationId xmlns:p14="http://schemas.microsoft.com/office/powerpoint/2010/main" val="126611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Asset investment and costs key to sustainability</a:t>
            </a:r>
          </a:p>
        </p:txBody>
      </p:sp>
      <p:pic>
        <p:nvPicPr>
          <p:cNvPr id="5" name="Content Placeholder 4"/>
          <p:cNvPicPr>
            <a:picLocks noGrp="1" noChangeAspect="1"/>
          </p:cNvPicPr>
          <p:nvPr>
            <p:ph idx="11"/>
          </p:nvPr>
        </p:nvPicPr>
        <p:blipFill rotWithShape="1">
          <a:blip r:embed="rId3" cstate="print">
            <a:extLst>
              <a:ext uri="{28A0092B-C50C-407E-A947-70E740481C1C}">
                <a14:useLocalDpi xmlns:a14="http://schemas.microsoft.com/office/drawing/2010/main" val="0"/>
              </a:ext>
            </a:extLst>
          </a:blip>
          <a:srcRect l="3976" t="13134" r="4588" b="5029"/>
          <a:stretch/>
        </p:blipFill>
        <p:spPr>
          <a:xfrm>
            <a:off x="272431" y="1162049"/>
            <a:ext cx="6797899" cy="5475818"/>
          </a:xfrm>
        </p:spPr>
      </p:pic>
    </p:spTree>
    <p:extLst>
      <p:ext uri="{BB962C8B-B14F-4D97-AF65-F5344CB8AC3E}">
        <p14:creationId xmlns:p14="http://schemas.microsoft.com/office/powerpoint/2010/main" val="219160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Black &amp; Veatch</a:t>
            </a:r>
            <a:endParaRPr lang="en-US" dirty="0"/>
          </a:p>
        </p:txBody>
      </p:sp>
      <p:sp>
        <p:nvSpPr>
          <p:cNvPr id="5" name="Title 4"/>
          <p:cNvSpPr>
            <a:spLocks noGrp="1"/>
          </p:cNvSpPr>
          <p:nvPr>
            <p:ph type="title"/>
          </p:nvPr>
        </p:nvSpPr>
        <p:spPr/>
        <p:txBody>
          <a:bodyPr>
            <a:normAutofit fontScale="90000"/>
          </a:bodyPr>
          <a:lstStyle/>
          <a:p>
            <a:r>
              <a:rPr lang="en-US" dirty="0"/>
              <a:t>Report identifies that industry is at the intersection of costs and customer expectations</a:t>
            </a:r>
          </a:p>
        </p:txBody>
      </p:sp>
      <p:sp>
        <p:nvSpPr>
          <p:cNvPr id="7" name="TextBox 6"/>
          <p:cNvSpPr txBox="1"/>
          <p:nvPr/>
        </p:nvSpPr>
        <p:spPr>
          <a:xfrm>
            <a:off x="793751" y="2520950"/>
            <a:ext cx="3498849" cy="1938992"/>
          </a:xfrm>
          <a:prstGeom prst="rect">
            <a:avLst/>
          </a:prstGeom>
          <a:noFill/>
        </p:spPr>
        <p:txBody>
          <a:bodyPr wrap="square" rtlCol="0">
            <a:spAutoFit/>
          </a:bodyPr>
          <a:lstStyle/>
          <a:p>
            <a:r>
              <a:rPr lang="en-US" dirty="0">
                <a:solidFill>
                  <a:schemeClr val="accent2">
                    <a:lumMod val="75000"/>
                  </a:schemeClr>
                </a:solidFill>
              </a:rPr>
              <a:t>High visibility problems like those in Flint, Michigan are fueling new debates over America’s infrastructure</a:t>
            </a:r>
          </a:p>
        </p:txBody>
      </p:sp>
      <p:grpSp>
        <p:nvGrpSpPr>
          <p:cNvPr id="11" name="Group 10"/>
          <p:cNvGrpSpPr/>
          <p:nvPr/>
        </p:nvGrpSpPr>
        <p:grpSpPr>
          <a:xfrm>
            <a:off x="4887329" y="2061886"/>
            <a:ext cx="6424241" cy="3634064"/>
            <a:chOff x="6627812" y="3252706"/>
            <a:chExt cx="4769225" cy="2233694"/>
          </a:xfrm>
        </p:grpSpPr>
        <p:grpSp>
          <p:nvGrpSpPr>
            <p:cNvPr id="12" name="Group 11"/>
            <p:cNvGrpSpPr/>
            <p:nvPr/>
          </p:nvGrpSpPr>
          <p:grpSpPr>
            <a:xfrm>
              <a:off x="6627812" y="3252706"/>
              <a:ext cx="4769225" cy="2233694"/>
              <a:chOff x="4520345" y="4075397"/>
              <a:chExt cx="4769225" cy="2233694"/>
            </a:xfrm>
          </p:grpSpPr>
          <p:sp>
            <p:nvSpPr>
              <p:cNvPr id="14" name="Title 2"/>
              <p:cNvSpPr txBox="1">
                <a:spLocks/>
              </p:cNvSpPr>
              <p:nvPr/>
            </p:nvSpPr>
            <p:spPr>
              <a:xfrm>
                <a:off x="4935686" y="4075397"/>
                <a:ext cx="4353884" cy="367685"/>
              </a:xfrm>
              <a:prstGeom prst="rect">
                <a:avLst/>
              </a:prstGeom>
            </p:spPr>
            <p:txBody>
              <a:bodyPr vert="horz" lIns="0" tIns="0" rIns="0" bIns="121899" rtlCol="0" anchor="t" anchorCtr="0">
                <a:noAutofit/>
              </a:bodyPr>
              <a:lst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rgbClr val="002060"/>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a:lstStyle>
              <a:p>
                <a:pPr algn="ctr" defTabSz="914400">
                  <a:lnSpc>
                    <a:spcPct val="120000"/>
                  </a:lnSpc>
                </a:pPr>
                <a:r>
                  <a:rPr lang="en-US" sz="1600" dirty="0"/>
                  <a:t>Cost of Water vs. Value of Water Resources</a:t>
                </a:r>
              </a:p>
            </p:txBody>
          </p:sp>
          <p:grpSp>
            <p:nvGrpSpPr>
              <p:cNvPr id="15" name="Group 14"/>
              <p:cNvGrpSpPr/>
              <p:nvPr/>
            </p:nvGrpSpPr>
            <p:grpSpPr>
              <a:xfrm>
                <a:off x="4520345" y="4398615"/>
                <a:ext cx="4475528" cy="1910476"/>
                <a:chOff x="4520345" y="4398615"/>
                <a:chExt cx="4475528" cy="1910476"/>
              </a:xfrm>
            </p:grpSpPr>
            <p:sp>
              <p:nvSpPr>
                <p:cNvPr id="16" name="Curved Down Arrow 19"/>
                <p:cNvSpPr/>
                <p:nvPr/>
              </p:nvSpPr>
              <p:spPr bwMode="auto">
                <a:xfrm>
                  <a:off x="5865812" y="4621944"/>
                  <a:ext cx="2640868" cy="659544"/>
                </a:xfrm>
                <a:prstGeom prst="curvedDownArrow">
                  <a:avLst>
                    <a:gd name="adj1" fmla="val 28791"/>
                    <a:gd name="adj2" fmla="val 50000"/>
                    <a:gd name="adj3" fmla="val 34628"/>
                  </a:avLst>
                </a:prstGeom>
                <a:solidFill>
                  <a:srgbClr val="00B0F0"/>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7" name="Curved Down Arrow 20"/>
                <p:cNvSpPr/>
                <p:nvPr/>
              </p:nvSpPr>
              <p:spPr bwMode="auto">
                <a:xfrm rot="10800000" flipH="1">
                  <a:off x="5780550" y="5649547"/>
                  <a:ext cx="2741977" cy="659544"/>
                </a:xfrm>
                <a:prstGeom prst="curvedDownArrow">
                  <a:avLst>
                    <a:gd name="adj1" fmla="val 28791"/>
                    <a:gd name="adj2" fmla="val 50000"/>
                    <a:gd name="adj3" fmla="val 34628"/>
                  </a:avLst>
                </a:prstGeom>
                <a:solidFill>
                  <a:srgbClr val="00B0F0"/>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grpSp>
              <p:nvGrpSpPr>
                <p:cNvPr id="18" name="Group 17"/>
                <p:cNvGrpSpPr/>
                <p:nvPr/>
              </p:nvGrpSpPr>
              <p:grpSpPr>
                <a:xfrm>
                  <a:off x="7419361" y="4527354"/>
                  <a:ext cx="1576512" cy="1576512"/>
                  <a:chOff x="4318574" y="4646357"/>
                  <a:chExt cx="1576512" cy="1576512"/>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574" y="4646357"/>
                    <a:ext cx="1576512" cy="1576512"/>
                  </a:xfrm>
                  <a:prstGeom prst="rect">
                    <a:avLst/>
                  </a:prstGeom>
                </p:spPr>
              </p:pic>
              <p:sp>
                <p:nvSpPr>
                  <p:cNvPr id="21" name="TextBox 20"/>
                  <p:cNvSpPr txBox="1"/>
                  <p:nvPr/>
                </p:nvSpPr>
                <p:spPr>
                  <a:xfrm>
                    <a:off x="5106830" y="4646357"/>
                    <a:ext cx="533400" cy="1569660"/>
                  </a:xfrm>
                  <a:prstGeom prst="rect">
                    <a:avLst/>
                  </a:prstGeom>
                  <a:noFill/>
                </p:spPr>
                <p:txBody>
                  <a:bodyPr wrap="square" rtlCol="0">
                    <a:spAutoFit/>
                  </a:bodyPr>
                  <a:lstStyle/>
                  <a:p>
                    <a:pPr algn="ctr"/>
                    <a:r>
                      <a:rPr lang="en-US" sz="9600" b="1" dirty="0">
                        <a:solidFill>
                          <a:srgbClr val="00B0F0"/>
                        </a:solidFill>
                      </a:rPr>
                      <a:t>$</a:t>
                    </a: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345" y="4398615"/>
                  <a:ext cx="1828800" cy="1828800"/>
                </a:xfrm>
                <a:prstGeom prst="rect">
                  <a:avLst/>
                </a:prstGeom>
              </p:spPr>
            </p:pic>
          </p:grpSp>
        </p:grpSp>
        <p:sp>
          <p:nvSpPr>
            <p:cNvPr id="13" name="TextBox 12"/>
            <p:cNvSpPr txBox="1"/>
            <p:nvPr/>
          </p:nvSpPr>
          <p:spPr>
            <a:xfrm>
              <a:off x="8347835" y="4292025"/>
              <a:ext cx="1559173" cy="584775"/>
            </a:xfrm>
            <a:prstGeom prst="rect">
              <a:avLst/>
            </a:prstGeom>
            <a:noFill/>
          </p:spPr>
          <p:txBody>
            <a:bodyPr wrap="square" rtlCol="0">
              <a:spAutoFit/>
            </a:bodyPr>
            <a:lstStyle/>
            <a:p>
              <a:pPr algn="ctr"/>
              <a:r>
                <a:rPr lang="en-US" sz="1600" b="1" cap="all" dirty="0">
                  <a:solidFill>
                    <a:srgbClr val="00B0F0"/>
                  </a:solidFill>
                </a:rPr>
                <a:t>Pricing ALIGNMENT</a:t>
              </a:r>
              <a:endParaRPr lang="en-US" sz="1600" dirty="0">
                <a:solidFill>
                  <a:srgbClr val="5B5E5B"/>
                </a:solidFill>
              </a:endParaRPr>
            </a:p>
          </p:txBody>
        </p:sp>
      </p:grpSp>
    </p:spTree>
    <p:extLst>
      <p:ext uri="{BB962C8B-B14F-4D97-AF65-F5344CB8AC3E}">
        <p14:creationId xmlns:p14="http://schemas.microsoft.com/office/powerpoint/2010/main" val="64617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Black &amp; Veatch</a:t>
            </a:r>
          </a:p>
        </p:txBody>
      </p:sp>
      <p:sp>
        <p:nvSpPr>
          <p:cNvPr id="2" name="Title 1"/>
          <p:cNvSpPr>
            <a:spLocks noGrp="1"/>
          </p:cNvSpPr>
          <p:nvPr>
            <p:ph type="title"/>
          </p:nvPr>
        </p:nvSpPr>
        <p:spPr/>
        <p:txBody>
          <a:bodyPr>
            <a:normAutofit fontScale="90000"/>
          </a:bodyPr>
          <a:lstStyle/>
          <a:p>
            <a:r>
              <a:rPr lang="en-US" dirty="0"/>
              <a:t>Even though water is essential to life, it remains </a:t>
            </a:r>
            <a:r>
              <a:rPr lang="en-US" b="1" dirty="0"/>
              <a:t>undervalued</a:t>
            </a:r>
            <a:endParaRPr lang="en-US" dirty="0"/>
          </a:p>
        </p:txBody>
      </p:sp>
      <p:sp>
        <p:nvSpPr>
          <p:cNvPr id="5" name="Slide Number Placeholder 4"/>
          <p:cNvSpPr>
            <a:spLocks noGrp="1"/>
          </p:cNvSpPr>
          <p:nvPr>
            <p:ph type="sldNum" sz="quarter" idx="4294967295"/>
          </p:nvPr>
        </p:nvSpPr>
        <p:spPr>
          <a:xfrm>
            <a:off x="12031663" y="6542088"/>
            <a:ext cx="157162" cy="138112"/>
          </a:xfrm>
        </p:spPr>
        <p:txBody>
          <a:bodyPr/>
          <a:lstStyle/>
          <a:p>
            <a:pPr>
              <a:defRPr/>
            </a:pPr>
            <a:fld id="{3D0814A7-6EEF-4E2B-82FD-5338C0AF3E0B}" type="slidenum">
              <a:rPr lang="en-US" smtClean="0"/>
              <a:pPr>
                <a:defRPr/>
              </a:pPr>
              <a:t>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724" y="2333349"/>
            <a:ext cx="2857500" cy="2857500"/>
          </a:xfrm>
          <a:prstGeom prst="rect">
            <a:avLst/>
          </a:prstGeom>
        </p:spPr>
      </p:pic>
      <p:grpSp>
        <p:nvGrpSpPr>
          <p:cNvPr id="13" name="Group 12"/>
          <p:cNvGrpSpPr/>
          <p:nvPr/>
        </p:nvGrpSpPr>
        <p:grpSpPr>
          <a:xfrm>
            <a:off x="9389981" y="5605717"/>
            <a:ext cx="2479428" cy="727837"/>
            <a:chOff x="7908621" y="1669825"/>
            <a:chExt cx="2479428" cy="727837"/>
          </a:xfrm>
        </p:grpSpPr>
        <p:sp>
          <p:nvSpPr>
            <p:cNvPr id="14" name="TextBox 13"/>
            <p:cNvSpPr txBox="1"/>
            <p:nvPr/>
          </p:nvSpPr>
          <p:spPr>
            <a:xfrm>
              <a:off x="7908621" y="2068341"/>
              <a:ext cx="2469701" cy="329321"/>
            </a:xfrm>
            <a:prstGeom prst="rect">
              <a:avLst/>
            </a:prstGeom>
            <a:noFill/>
          </p:spPr>
          <p:txBody>
            <a:bodyPr wrap="square" rtlCol="0">
              <a:spAutoFit/>
            </a:bodyPr>
            <a:lstStyle/>
            <a:p>
              <a:pPr>
                <a:lnSpc>
                  <a:spcPct val="110000"/>
                </a:lnSpc>
              </a:pPr>
              <a:r>
                <a:rPr lang="en-US" sz="1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 gets you 214 gallons</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7908621" y="1669825"/>
              <a:ext cx="2479428" cy="400110"/>
            </a:xfrm>
            <a:prstGeom prst="rect">
              <a:avLst/>
            </a:prstGeom>
            <a:noFill/>
          </p:spPr>
          <p:txBody>
            <a:bodyPr wrap="square" rtlCol="0">
              <a:spAutoFit/>
            </a:bodyPr>
            <a:lstStyle/>
            <a:p>
              <a:r>
                <a:rPr lang="en-IN"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$0.004/gallon</a:t>
              </a:r>
            </a:p>
          </p:txBody>
        </p:sp>
      </p:grpSp>
      <p:grpSp>
        <p:nvGrpSpPr>
          <p:cNvPr id="16" name="Group 15"/>
          <p:cNvGrpSpPr/>
          <p:nvPr/>
        </p:nvGrpSpPr>
        <p:grpSpPr>
          <a:xfrm>
            <a:off x="790983" y="5577135"/>
            <a:ext cx="2479428" cy="709883"/>
            <a:chOff x="7908621" y="1669825"/>
            <a:chExt cx="2479428" cy="709883"/>
          </a:xfrm>
        </p:grpSpPr>
        <p:sp>
          <p:nvSpPr>
            <p:cNvPr id="17" name="TextBox 16"/>
            <p:cNvSpPr txBox="1"/>
            <p:nvPr/>
          </p:nvSpPr>
          <p:spPr>
            <a:xfrm>
              <a:off x="7908621" y="2068341"/>
              <a:ext cx="2469701" cy="311367"/>
            </a:xfrm>
            <a:prstGeom prst="rect">
              <a:avLst/>
            </a:prstGeom>
            <a:noFill/>
          </p:spPr>
          <p:txBody>
            <a:bodyPr wrap="square" rtlCol="0">
              <a:spAutoFit/>
            </a:bodyPr>
            <a:lstStyle/>
            <a:p>
              <a:pPr>
                <a:lnSpc>
                  <a:spcPct val="110000"/>
                </a:lnSpc>
              </a:pPr>
              <a:r>
                <a:rPr lang="en-US" sz="1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 buys you ¼ gallon</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7908621" y="1669825"/>
              <a:ext cx="2479428" cy="400110"/>
            </a:xfrm>
            <a:prstGeom prst="rect">
              <a:avLst/>
            </a:prstGeom>
            <a:noFill/>
          </p:spPr>
          <p:txBody>
            <a:bodyPr wrap="square" rtlCol="0">
              <a:spAutoFit/>
            </a:bodyPr>
            <a:lstStyle/>
            <a:p>
              <a:r>
                <a:rPr lang="en-IN"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$3.93/gallon</a:t>
              </a:r>
            </a:p>
          </p:txBody>
        </p:sp>
      </p:gr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7015" r="47553"/>
          <a:stretch/>
        </p:blipFill>
        <p:spPr>
          <a:xfrm>
            <a:off x="6772469" y="2209837"/>
            <a:ext cx="1463040" cy="3209925"/>
          </a:xfrm>
          <a:prstGeom prst="rect">
            <a:avLst/>
          </a:prstGeom>
        </p:spPr>
      </p:pic>
      <p:grpSp>
        <p:nvGrpSpPr>
          <p:cNvPr id="19" name="Group 18"/>
          <p:cNvGrpSpPr/>
          <p:nvPr/>
        </p:nvGrpSpPr>
        <p:grpSpPr>
          <a:xfrm>
            <a:off x="3721480" y="5595089"/>
            <a:ext cx="2479428" cy="709883"/>
            <a:chOff x="7908621" y="1669825"/>
            <a:chExt cx="2479428" cy="709883"/>
          </a:xfrm>
        </p:grpSpPr>
        <p:sp>
          <p:nvSpPr>
            <p:cNvPr id="20" name="TextBox 19"/>
            <p:cNvSpPr txBox="1"/>
            <p:nvPr/>
          </p:nvSpPr>
          <p:spPr>
            <a:xfrm>
              <a:off x="7908621" y="2068341"/>
              <a:ext cx="2469701" cy="311367"/>
            </a:xfrm>
            <a:prstGeom prst="rect">
              <a:avLst/>
            </a:prstGeom>
            <a:noFill/>
          </p:spPr>
          <p:txBody>
            <a:bodyPr wrap="square" rtlCol="0">
              <a:spAutoFit/>
            </a:bodyPr>
            <a:lstStyle/>
            <a:p>
              <a:pPr>
                <a:lnSpc>
                  <a:spcPct val="110000"/>
                </a:lnSpc>
              </a:pPr>
              <a:r>
                <a:rPr lang="en-US" sz="1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 gets you about 1/3 gallon</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p:cNvSpPr txBox="1"/>
            <p:nvPr/>
          </p:nvSpPr>
          <p:spPr>
            <a:xfrm>
              <a:off x="7908621" y="1669825"/>
              <a:ext cx="2479428" cy="400110"/>
            </a:xfrm>
            <a:prstGeom prst="rect">
              <a:avLst/>
            </a:prstGeom>
            <a:noFill/>
          </p:spPr>
          <p:txBody>
            <a:bodyPr wrap="square" rtlCol="0">
              <a:spAutoFit/>
            </a:bodyPr>
            <a:lstStyle/>
            <a:p>
              <a:r>
                <a:rPr lang="en-IN"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$2.98/gallon</a:t>
              </a:r>
            </a:p>
          </p:txBody>
        </p:sp>
      </p:gr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18463" r="16921"/>
          <a:stretch/>
        </p:blipFill>
        <p:spPr>
          <a:xfrm>
            <a:off x="629012" y="2031755"/>
            <a:ext cx="2162110" cy="3346122"/>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10875" t="22669" r="9374" b="1332"/>
          <a:stretch/>
        </p:blipFill>
        <p:spPr>
          <a:xfrm>
            <a:off x="9132303" y="2735412"/>
            <a:ext cx="2048126" cy="2653255"/>
          </a:xfrm>
          <a:prstGeom prst="rect">
            <a:avLst/>
          </a:prstGeom>
        </p:spPr>
      </p:pic>
      <p:grpSp>
        <p:nvGrpSpPr>
          <p:cNvPr id="27" name="Group 26"/>
          <p:cNvGrpSpPr/>
          <p:nvPr/>
        </p:nvGrpSpPr>
        <p:grpSpPr>
          <a:xfrm>
            <a:off x="6580482" y="5605717"/>
            <a:ext cx="2479428" cy="727837"/>
            <a:chOff x="7908621" y="1669825"/>
            <a:chExt cx="2479428" cy="727837"/>
          </a:xfrm>
        </p:grpSpPr>
        <p:sp>
          <p:nvSpPr>
            <p:cNvPr id="28" name="TextBox 27"/>
            <p:cNvSpPr txBox="1"/>
            <p:nvPr/>
          </p:nvSpPr>
          <p:spPr>
            <a:xfrm>
              <a:off x="7908621" y="2068341"/>
              <a:ext cx="2469701" cy="329321"/>
            </a:xfrm>
            <a:prstGeom prst="rect">
              <a:avLst/>
            </a:prstGeom>
            <a:noFill/>
          </p:spPr>
          <p:txBody>
            <a:bodyPr wrap="square" rtlCol="0">
              <a:spAutoFit/>
            </a:bodyPr>
            <a:lstStyle/>
            <a:p>
              <a:pPr>
                <a:lnSpc>
                  <a:spcPct val="110000"/>
                </a:lnSpc>
              </a:pPr>
              <a:r>
                <a:rPr lang="en-US" sz="1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 buys you </a:t>
              </a:r>
              <a:r>
                <a:rPr lang="en-US" sz="1400" kern="0" dirty="0">
                  <a:solidFill>
                    <a:schemeClr val="tx1">
                      <a:lumMod val="75000"/>
                      <a:lumOff val="25000"/>
                    </a:schemeClr>
                  </a:solidFill>
                  <a:latin typeface="Cambria" panose="02040503050406030204" pitchFamily="18" charset="0"/>
                  <a:ea typeface="Open Sans" panose="020B0606030504020204" pitchFamily="34" charset="0"/>
                  <a:cs typeface="Open Sans" panose="020B0606030504020204" pitchFamily="34" charset="0"/>
                </a:rPr>
                <a:t>½</a:t>
              </a:r>
              <a:r>
                <a:rPr lang="en-US" sz="1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bottle</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p:cNvSpPr txBox="1"/>
            <p:nvPr/>
          </p:nvSpPr>
          <p:spPr>
            <a:xfrm>
              <a:off x="7908621" y="1669825"/>
              <a:ext cx="2479428" cy="400110"/>
            </a:xfrm>
            <a:prstGeom prst="rect">
              <a:avLst/>
            </a:prstGeom>
            <a:noFill/>
          </p:spPr>
          <p:txBody>
            <a:bodyPr wrap="square" rtlCol="0">
              <a:spAutoFit/>
            </a:bodyPr>
            <a:lstStyle/>
            <a:p>
              <a:r>
                <a:rPr lang="en-IN"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$11.14/gallon</a:t>
              </a:r>
            </a:p>
          </p:txBody>
        </p:sp>
      </p:grpSp>
    </p:spTree>
    <p:extLst>
      <p:ext uri="{BB962C8B-B14F-4D97-AF65-F5344CB8AC3E}">
        <p14:creationId xmlns:p14="http://schemas.microsoft.com/office/powerpoint/2010/main" val="197708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6111506" y="2558321"/>
            <a:ext cx="5431847" cy="3376812"/>
          </a:xfrm>
        </p:spPr>
        <p:txBody>
          <a:bodyPr/>
          <a:lstStyle/>
          <a:p>
            <a:pPr marL="0" indent="0">
              <a:buNone/>
            </a:pPr>
            <a:r>
              <a:rPr lang="en-US" dirty="0">
                <a:solidFill>
                  <a:schemeClr val="accent2">
                    <a:lumMod val="75000"/>
                  </a:schemeClr>
                </a:solidFill>
              </a:rPr>
              <a:t>2/3 of Americans are younger than 50 and likely do not recall the last federal grant program of the 1970s – but still benefit from these facilities.</a:t>
            </a:r>
          </a:p>
        </p:txBody>
      </p:sp>
      <p:pic>
        <p:nvPicPr>
          <p:cNvPr id="13" name="Picture Placeholder 12"/>
          <p:cNvPicPr>
            <a:picLocks noGrp="1" noChangeAspect="1"/>
          </p:cNvPicPr>
          <p:nvPr>
            <p:ph type="pic" idx="28"/>
          </p:nvPr>
        </p:nvPicPr>
        <p:blipFill>
          <a:blip r:embed="rId2">
            <a:extLst>
              <a:ext uri="{28A0092B-C50C-407E-A947-70E740481C1C}">
                <a14:useLocalDpi xmlns:a14="http://schemas.microsoft.com/office/drawing/2010/main" val="0"/>
              </a:ext>
            </a:extLst>
          </a:blip>
          <a:srcRect l="32357" r="32357"/>
          <a:stretch>
            <a:fillRect/>
          </a:stretch>
        </p:blipFill>
        <p:spPr/>
      </p:pic>
      <p:sp>
        <p:nvSpPr>
          <p:cNvPr id="8" name="Title 7"/>
          <p:cNvSpPr>
            <a:spLocks noGrp="1"/>
          </p:cNvSpPr>
          <p:nvPr>
            <p:ph type="title"/>
          </p:nvPr>
        </p:nvSpPr>
        <p:spPr/>
        <p:txBody>
          <a:bodyPr/>
          <a:lstStyle/>
          <a:p>
            <a:r>
              <a:rPr lang="en-US" dirty="0"/>
              <a:t>Past funding trends are not coming back</a:t>
            </a:r>
          </a:p>
        </p:txBody>
      </p:sp>
      <p:sp>
        <p:nvSpPr>
          <p:cNvPr id="4" name="Slide Number Placeholder 3"/>
          <p:cNvSpPr>
            <a:spLocks noGrp="1"/>
          </p:cNvSpPr>
          <p:nvPr>
            <p:ph type="sldNum" sz="quarter" idx="4"/>
          </p:nvPr>
        </p:nvSpPr>
        <p:spPr/>
        <p:txBody>
          <a:bodyPr/>
          <a:lstStyle/>
          <a:p>
            <a:pPr>
              <a:defRPr/>
            </a:pPr>
            <a:fld id="{3D0814A7-6EEF-4E2B-82FD-5338C0AF3E0B}" type="slidenum">
              <a:rPr lang="en-US" smtClean="0"/>
              <a:pPr>
                <a:defRPr/>
              </a:pPr>
              <a:t>8</a:t>
            </a:fld>
            <a:endParaRPr lang="en-US" dirty="0"/>
          </a:p>
        </p:txBody>
      </p:sp>
      <p:sp>
        <p:nvSpPr>
          <p:cNvPr id="3" name="Footer Placeholder 2"/>
          <p:cNvSpPr>
            <a:spLocks noGrp="1"/>
          </p:cNvSpPr>
          <p:nvPr>
            <p:ph type="ftr" sz="quarter" idx="4294967295"/>
          </p:nvPr>
        </p:nvSpPr>
        <p:spPr>
          <a:xfrm>
            <a:off x="0" y="6597650"/>
            <a:ext cx="246063" cy="246063"/>
          </a:xfrm>
          <a:prstGeom prst="rect">
            <a:avLst/>
          </a:prstGeom>
        </p:spPr>
        <p:txBody>
          <a:bodyPr/>
          <a:lstStyle/>
          <a:p>
            <a:r>
              <a:rPr lang="en-US"/>
              <a:t>Black &amp; Veatch</a:t>
            </a:r>
            <a:endParaRPr lang="en-US" dirty="0"/>
          </a:p>
        </p:txBody>
      </p:sp>
    </p:spTree>
    <p:extLst>
      <p:ext uri="{BB962C8B-B14F-4D97-AF65-F5344CB8AC3E}">
        <p14:creationId xmlns:p14="http://schemas.microsoft.com/office/powerpoint/2010/main" val="277838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0" indent="0">
              <a:buNone/>
            </a:pPr>
            <a:r>
              <a:rPr lang="en-US" dirty="0">
                <a:solidFill>
                  <a:schemeClr val="accent2">
                    <a:lumMod val="75000"/>
                  </a:schemeClr>
                </a:solidFill>
              </a:rPr>
              <a:t>Why can’t I pay my bill online?</a:t>
            </a:r>
          </a:p>
          <a:p>
            <a:pPr marL="0" indent="0">
              <a:buNone/>
            </a:pPr>
            <a:r>
              <a:rPr lang="en-US" dirty="0">
                <a:solidFill>
                  <a:schemeClr val="accent2">
                    <a:lumMod val="75000"/>
                  </a:schemeClr>
                </a:solidFill>
              </a:rPr>
              <a:t>How much water am I using?</a:t>
            </a:r>
          </a:p>
          <a:p>
            <a:pPr marL="0" indent="0">
              <a:buNone/>
            </a:pPr>
            <a:endParaRPr lang="en-US" dirty="0">
              <a:solidFill>
                <a:schemeClr val="accent2">
                  <a:lumMod val="75000"/>
                </a:schemeClr>
              </a:solidFill>
            </a:endParaRPr>
          </a:p>
        </p:txBody>
      </p:sp>
      <p:pic>
        <p:nvPicPr>
          <p:cNvPr id="7" name="Picture Placeholder 6"/>
          <p:cNvPicPr>
            <a:picLocks noGrp="1" noChangeAspect="1"/>
          </p:cNvPicPr>
          <p:nvPr>
            <p:ph type="pic" idx="28"/>
          </p:nvPr>
        </p:nvPicPr>
        <p:blipFill>
          <a:blip r:embed="rId2" cstate="print">
            <a:extLst>
              <a:ext uri="{28A0092B-C50C-407E-A947-70E740481C1C}">
                <a14:useLocalDpi xmlns:a14="http://schemas.microsoft.com/office/drawing/2010/main" val="0"/>
              </a:ext>
            </a:extLst>
          </a:blip>
          <a:srcRect l="10000" r="10000"/>
          <a:stretch>
            <a:fillRect/>
          </a:stretch>
        </p:blipFill>
        <p:spPr/>
      </p:pic>
      <p:sp>
        <p:nvSpPr>
          <p:cNvPr id="4" name="Title 3"/>
          <p:cNvSpPr>
            <a:spLocks noGrp="1"/>
          </p:cNvSpPr>
          <p:nvPr>
            <p:ph type="title"/>
          </p:nvPr>
        </p:nvSpPr>
        <p:spPr/>
        <p:txBody>
          <a:bodyPr>
            <a:normAutofit fontScale="90000"/>
          </a:bodyPr>
          <a:lstStyle/>
          <a:p>
            <a:r>
              <a:rPr lang="en-US" dirty="0"/>
              <a:t>The Internet of Things is also driving customer expectations</a:t>
            </a:r>
          </a:p>
        </p:txBody>
      </p:sp>
      <p:sp>
        <p:nvSpPr>
          <p:cNvPr id="6" name="Slide Number Placeholder 5"/>
          <p:cNvSpPr>
            <a:spLocks noGrp="1"/>
          </p:cNvSpPr>
          <p:nvPr>
            <p:ph type="sldNum" sz="quarter" idx="4"/>
          </p:nvPr>
        </p:nvSpPr>
        <p:spPr/>
        <p:txBody>
          <a:bodyPr/>
          <a:lstStyle/>
          <a:p>
            <a:pPr>
              <a:defRPr/>
            </a:pPr>
            <a:fld id="{3D0814A7-6EEF-4E2B-82FD-5338C0AF3E0B}" type="slidenum">
              <a:rPr lang="en-US" smtClean="0"/>
              <a:pPr>
                <a:defRPr/>
              </a:pPr>
              <a:t>9</a:t>
            </a:fld>
            <a:endParaRPr lang="en-US" dirty="0"/>
          </a:p>
        </p:txBody>
      </p:sp>
    </p:spTree>
    <p:extLst>
      <p:ext uri="{BB962C8B-B14F-4D97-AF65-F5344CB8AC3E}">
        <p14:creationId xmlns:p14="http://schemas.microsoft.com/office/powerpoint/2010/main" val="2741181449"/>
      </p:ext>
    </p:extLst>
  </p:cSld>
  <p:clrMapOvr>
    <a:masterClrMapping/>
  </p:clrMapOvr>
</p:sld>
</file>

<file path=ppt/theme/theme1.xml><?xml version="1.0" encoding="utf-8"?>
<a:theme xmlns:a="http://schemas.openxmlformats.org/drawingml/2006/main" name="17 B&amp;V Title Pages">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lIns="0" tIns="0" rIns="0" bIns="0" anchor="b"/>
      <a:lstStyle>
        <a:defPPr marL="0" marR="0" indent="0" algn="l" defTabSz="914400" rtl="0" eaLnBrk="0" fontAlgn="base" latinLnBrk="0" hangingPunct="0">
          <a:lnSpc>
            <a:spcPts val="1200"/>
          </a:lnSpc>
          <a:spcBef>
            <a:spcPts val="0"/>
          </a:spcBef>
          <a:spcAft>
            <a:spcPct val="0"/>
          </a:spcAft>
          <a:buClr>
            <a:srgbClr val="005596"/>
          </a:buClr>
          <a:buSzTx/>
          <a:buFontTx/>
          <a:buNone/>
          <a:tabLst/>
          <a:defRPr kumimoji="0" sz="1400" b="1" i="0" u="none" strike="noStrike" kern="0" cap="none" spc="0" normalizeH="0" baseline="0" noProof="0" dirty="0" smtClean="0">
            <a:ln>
              <a:noFill/>
            </a:ln>
            <a:solidFill>
              <a:srgbClr val="00A2E5"/>
            </a:solidFill>
            <a:effectLst/>
            <a:uLnTx/>
            <a:uFillTx/>
            <a:latin typeface="Calibri"/>
            <a:ea typeface="+mn-ea"/>
            <a:cs typeface="+mn-cs"/>
          </a:defRPr>
        </a:defPPr>
      </a:lstStyle>
    </a:txDef>
  </a:objectDefaults>
  <a:extraClrSchemeLst/>
</a:theme>
</file>

<file path=ppt/theme/theme2.xml><?xml version="1.0" encoding="utf-8"?>
<a:theme xmlns:a="http://schemas.openxmlformats.org/drawingml/2006/main" name="17 B&amp;V Divider and Agenda">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 B&amp;V Body">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 B&amp;V Closing and Blank">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DDFEF9186A42942BF2D6A4180D310BA" ma:contentTypeVersion="0" ma:contentTypeDescription="Create a new document." ma:contentTypeScope="" ma:versionID="b058678d7de75722d0a5cbcf80a8bec1">
  <xsd:schema xmlns:xsd="http://www.w3.org/2001/XMLSchema" xmlns:xs="http://www.w3.org/2001/XMLSchema" xmlns:p="http://schemas.microsoft.com/office/2006/metadata/properties" xmlns:ns2="03e0d234-9a3a-4310-9285-f0ce1b1d9dd5" targetNamespace="http://schemas.microsoft.com/office/2006/metadata/properties" ma:root="true" ma:fieldsID="98378b4fc7a3307c1c728797adea4099" ns2:_="">
    <xsd:import namespace="03e0d234-9a3a-4310-9285-f0ce1b1d9dd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e0d234-9a3a-4310-9285-f0ce1b1d9d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3e0d234-9a3a-4310-9285-f0ce1b1d9dd5">KM2XXKTCVYVP-8-198</_dlc_DocId>
    <_dlc_DocIdUrl xmlns="03e0d234-9a3a-4310-9285-f0ce1b1d9dd5">
      <Url>http://knowledge.bv.com/gmc/_layouts/DocIdRedir.aspx?ID=KM2XXKTCVYVP-8-198</Url>
      <Description>KM2XXKTCVYVP-8-198</Description>
    </_dlc_DocIdUrl>
  </documentManagement>
</p:properties>
</file>

<file path=customXml/itemProps1.xml><?xml version="1.0" encoding="utf-8"?>
<ds:datastoreItem xmlns:ds="http://schemas.openxmlformats.org/officeDocument/2006/customXml" ds:itemID="{7976D71C-4E9F-48BE-97F5-F81ABEF3FB71}">
  <ds:schemaRefs>
    <ds:schemaRef ds:uri="http://schemas.microsoft.com/sharepoint/v3/contenttype/forms"/>
  </ds:schemaRefs>
</ds:datastoreItem>
</file>

<file path=customXml/itemProps2.xml><?xml version="1.0" encoding="utf-8"?>
<ds:datastoreItem xmlns:ds="http://schemas.openxmlformats.org/officeDocument/2006/customXml" ds:itemID="{67C0CE8D-AA8C-490A-86A0-E0F27D6139D0}">
  <ds:schemaRefs>
    <ds:schemaRef ds:uri="http://schemas.microsoft.com/sharepoint/events"/>
  </ds:schemaRefs>
</ds:datastoreItem>
</file>

<file path=customXml/itemProps3.xml><?xml version="1.0" encoding="utf-8"?>
<ds:datastoreItem xmlns:ds="http://schemas.openxmlformats.org/officeDocument/2006/customXml" ds:itemID="{44DAA57D-AD33-423A-AC15-8F5D9DCFE1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e0d234-9a3a-4310-9285-f0ce1b1d9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B79F300-F547-446B-AF3E-3D23B3E17429}">
  <ds:schemaRefs>
    <ds:schemaRef ds:uri="http://schemas.microsoft.com/office/2006/metadata/properties"/>
    <ds:schemaRef ds:uri="http://schemas.microsoft.com/office/infopath/2007/PartnerControls"/>
    <ds:schemaRef ds:uri="03e0d234-9a3a-4310-9285-f0ce1b1d9dd5"/>
  </ds:schemaRefs>
</ds:datastoreItem>
</file>

<file path=docProps/app.xml><?xml version="1.0" encoding="utf-8"?>
<Properties xmlns="http://schemas.openxmlformats.org/officeDocument/2006/extended-properties" xmlns:vt="http://schemas.openxmlformats.org/officeDocument/2006/docPropsVTypes">
  <Template>2015 BV Widescreen</Template>
  <TotalTime>3086</TotalTime>
  <Words>1215</Words>
  <Application>Microsoft Office PowerPoint</Application>
  <PresentationFormat>Custom</PresentationFormat>
  <Paragraphs>108</Paragraphs>
  <Slides>21</Slides>
  <Notes>7</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17 B&amp;V Title Pages</vt:lpstr>
      <vt:lpstr>17 B&amp;V Divider and Agenda</vt:lpstr>
      <vt:lpstr>17 B&amp;V Body</vt:lpstr>
      <vt:lpstr>17 B&amp;V Closing and Blank</vt:lpstr>
      <vt:lpstr>Strategic directions in the water industry</vt:lpstr>
      <vt:lpstr>About the report</vt:lpstr>
      <vt:lpstr>Organizations and regions surveyed</vt:lpstr>
      <vt:lpstr>Importance of industry issues</vt:lpstr>
      <vt:lpstr>Asset investment and costs key to sustainability</vt:lpstr>
      <vt:lpstr>Report identifies that industry is at the intersection of costs and customer expectations</vt:lpstr>
      <vt:lpstr>Even though water is essential to life, it remains undervalued</vt:lpstr>
      <vt:lpstr>Past funding trends are not coming back</vt:lpstr>
      <vt:lpstr>The Internet of Things is also driving customer expectations</vt:lpstr>
      <vt:lpstr>Utilities and consumers are missing each other’s messages</vt:lpstr>
      <vt:lpstr>The rate-payer conundrum</vt:lpstr>
      <vt:lpstr>Utilities are working on improving outreach efforts</vt:lpstr>
      <vt:lpstr>Though outreach efforts are still mostly passive</vt:lpstr>
      <vt:lpstr>Closing the financial gap</vt:lpstr>
      <vt:lpstr>Political support for revenue increases is higher than expected</vt:lpstr>
      <vt:lpstr>Addressing the deferred maintenance backlog is still an issue</vt:lpstr>
      <vt:lpstr>Traditional funding sources are still the top way to fund capital needs</vt:lpstr>
      <vt:lpstr>Alternative financing options are gaining ground</vt:lpstr>
      <vt:lpstr>“Local” control still limits regionalization opportunities and consolidation</vt:lpstr>
      <vt:lpstr>Fundamental paradigm shift is needed to address infrastructure needs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13.33 x 7.5 dimensions CHECK ‘SCALE TO FIT PAPER’ WHEN PRINTING</dc:title>
  <dc:creator>Glenda Miller, Black &amp; Veatch</dc:creator>
  <cp:lastModifiedBy>Brian Carlstrom</cp:lastModifiedBy>
  <cp:revision>173</cp:revision>
  <cp:lastPrinted>2017-01-30T16:16:03Z</cp:lastPrinted>
  <dcterms:created xsi:type="dcterms:W3CDTF">2016-08-26T16:38:15Z</dcterms:created>
  <dcterms:modified xsi:type="dcterms:W3CDTF">2020-06-22T18:35:38Z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0x010100CDDFEF9186A42942BF2D6A4180D310BA</vt:lpwstr>
  </property>
  <property fmtid="{D5CDD505-2E9C-101B-9397-08002B2CF9AE}" pid="3" name="pecb06e091bd4a048f070aef6b7cc515">
    <vt:lpwstr>North America|51dd9b9d-e327-4c57-a04f-462794815744</vt:lpwstr>
  </property>
  <property fmtid="{D5CDD505-2E9C-101B-9397-08002B2CF9AE}" pid="4" name="TaxCatchAll">
    <vt:lpwstr>1;#North America|51dd9b9d-e327-4c57-a04f-462794815744</vt:lpwstr>
  </property>
  <property fmtid="{D5CDD505-2E9C-101B-9397-08002B2CF9AE}" pid="5" name="_dlc_DocIdItemGuid">
    <vt:lpwstr>b2206d5c-dc13-4e35-861e-d4d03fe31266</vt:lpwstr>
  </property>
  <property fmtid="{D5CDD505-2E9C-101B-9397-08002B2CF9AE}" pid="6" name="TaxKeyword">
    <vt:lpwstr/>
  </property>
  <property fmtid="{D5CDD505-2E9C-101B-9397-08002B2CF9AE}" pid="7" name="Country Region">
    <vt:lpwstr>1;#North America|51dd9b9d-e327-4c57-a04f-462794815744</vt:lpwstr>
  </property>
  <property fmtid="{D5CDD505-2E9C-101B-9397-08002B2CF9AE}" pid="8" name="TaxKeywordTaxHTField">
    <vt:lpwstr/>
  </property>
</Properties>
</file>