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92" r:id="rId5"/>
    <p:sldId id="275" r:id="rId6"/>
    <p:sldId id="298" r:id="rId7"/>
    <p:sldId id="399" r:id="rId8"/>
    <p:sldId id="395" r:id="rId9"/>
    <p:sldId id="276" r:id="rId10"/>
    <p:sldId id="293" r:id="rId11"/>
    <p:sldId id="400" r:id="rId12"/>
    <p:sldId id="288" r:id="rId13"/>
    <p:sldId id="398" r:id="rId14"/>
    <p:sldId id="401" r:id="rId15"/>
    <p:sldId id="405" r:id="rId16"/>
    <p:sldId id="407" r:id="rId17"/>
    <p:sldId id="406" r:id="rId18"/>
    <p:sldId id="397" r:id="rId19"/>
    <p:sldId id="404" r:id="rId20"/>
    <p:sldId id="403" r:id="rId21"/>
    <p:sldId id="402" r:id="rId22"/>
    <p:sldId id="289" r:id="rId23"/>
    <p:sldId id="39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D9F894-E4B1-4227-9A33-2B5BF0CBF8B2}">
          <p14:sldIdLst>
            <p14:sldId id="292"/>
            <p14:sldId id="275"/>
            <p14:sldId id="298"/>
            <p14:sldId id="399"/>
            <p14:sldId id="395"/>
            <p14:sldId id="276"/>
            <p14:sldId id="293"/>
            <p14:sldId id="400"/>
            <p14:sldId id="288"/>
            <p14:sldId id="398"/>
            <p14:sldId id="401"/>
            <p14:sldId id="405"/>
            <p14:sldId id="407"/>
            <p14:sldId id="406"/>
            <p14:sldId id="397"/>
            <p14:sldId id="404"/>
            <p14:sldId id="403"/>
            <p14:sldId id="402"/>
            <p14:sldId id="289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EC85E567-1A53-532B-7752-878385B233E4}" name="Michener, Kathryn" initials="MK" userId="S::Kathryn.P.Michener@des.nh.gov::7ff0badc-b831-4a80-abcc-e21ff79550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400"/>
    <a:srgbClr val="316734"/>
    <a:srgbClr val="0569BB"/>
    <a:srgbClr val="088BF8"/>
    <a:srgbClr val="333583"/>
    <a:srgbClr val="AEC2D8"/>
    <a:srgbClr val="446992"/>
    <a:srgbClr val="98432A"/>
    <a:srgbClr val="44678D"/>
    <a:srgbClr val="263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605C9-1577-4780-9037-FC8EC433F11D}" v="1093" dt="2024-11-16T12:51:49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5634"/>
  </p:normalViewPr>
  <p:slideViewPr>
    <p:cSldViewPr snapToGrid="0" showGuides="1">
      <p:cViewPr varScale="1">
        <p:scale>
          <a:sx n="83" d="100"/>
          <a:sy n="83" d="100"/>
        </p:scale>
        <p:origin x="267" y="52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-1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766"/>
    </p:cViewPr>
  </p:sorterViewPr>
  <p:notesViewPr>
    <p:cSldViewPr snapToGrid="0">
      <p:cViewPr varScale="1">
        <p:scale>
          <a:sx n="122" d="100"/>
          <a:sy n="122" d="100"/>
        </p:scale>
        <p:origin x="60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Kenna, Johnna" userId="22fd6613-0227-4ea4-bc1e-e227faf30c16" providerId="ADAL" clId="{991605C9-1577-4780-9037-FC8EC433F11D}"/>
    <pc:docChg chg="undo redo custSel addSld delSld modSld sldOrd delSection modSection">
      <pc:chgData name="McKenna, Johnna" userId="22fd6613-0227-4ea4-bc1e-e227faf30c16" providerId="ADAL" clId="{991605C9-1577-4780-9037-FC8EC433F11D}" dt="2024-11-17T01:14:32.549" v="5929" actId="255"/>
      <pc:docMkLst>
        <pc:docMk/>
      </pc:docMkLst>
      <pc:sldChg chg="addSp modSp mod">
        <pc:chgData name="McKenna, Johnna" userId="22fd6613-0227-4ea4-bc1e-e227faf30c16" providerId="ADAL" clId="{991605C9-1577-4780-9037-FC8EC433F11D}" dt="2024-11-15T22:55:38.524" v="2540" actId="1076"/>
        <pc:sldMkLst>
          <pc:docMk/>
          <pc:sldMk cId="2775535166" sldId="275"/>
        </pc:sldMkLst>
        <pc:spChg chg="mod">
          <ac:chgData name="McKenna, Johnna" userId="22fd6613-0227-4ea4-bc1e-e227faf30c16" providerId="ADAL" clId="{991605C9-1577-4780-9037-FC8EC433F11D}" dt="2024-11-12T18:00:20.426" v="1613" actId="20577"/>
          <ac:spMkLst>
            <pc:docMk/>
            <pc:sldMk cId="2775535166" sldId="275"/>
            <ac:spMk id="16" creationId="{8FEA3BB9-F064-CFBE-C0BE-BB7A22A4DCFC}"/>
          </ac:spMkLst>
        </pc:spChg>
        <pc:spChg chg="mod">
          <ac:chgData name="McKenna, Johnna" userId="22fd6613-0227-4ea4-bc1e-e227faf30c16" providerId="ADAL" clId="{991605C9-1577-4780-9037-FC8EC433F11D}" dt="2024-11-11T13:00:27.233" v="207" actId="14100"/>
          <ac:spMkLst>
            <pc:docMk/>
            <pc:sldMk cId="2775535166" sldId="275"/>
            <ac:spMk id="19" creationId="{5DF64211-DCD8-B458-DBD2-EBDA7AE3396F}"/>
          </ac:spMkLst>
        </pc:spChg>
        <pc:picChg chg="add mod">
          <ac:chgData name="McKenna, Johnna" userId="22fd6613-0227-4ea4-bc1e-e227faf30c16" providerId="ADAL" clId="{991605C9-1577-4780-9037-FC8EC433F11D}" dt="2024-11-15T22:55:38.524" v="2540" actId="1076"/>
          <ac:picMkLst>
            <pc:docMk/>
            <pc:sldMk cId="2775535166" sldId="275"/>
            <ac:picMk id="3" creationId="{B3181AE3-4CB5-E28F-7E66-21E5AEA1B1C0}"/>
          </ac:picMkLst>
        </pc:picChg>
      </pc:sldChg>
      <pc:sldChg chg="addSp modSp mod ord">
        <pc:chgData name="McKenna, Johnna" userId="22fd6613-0227-4ea4-bc1e-e227faf30c16" providerId="ADAL" clId="{991605C9-1577-4780-9037-FC8EC433F11D}" dt="2024-11-17T01:13:54.286" v="5924" actId="20577"/>
        <pc:sldMkLst>
          <pc:docMk/>
          <pc:sldMk cId="77554804" sldId="276"/>
        </pc:sldMkLst>
        <pc:spChg chg="add mod">
          <ac:chgData name="McKenna, Johnna" userId="22fd6613-0227-4ea4-bc1e-e227faf30c16" providerId="ADAL" clId="{991605C9-1577-4780-9037-FC8EC433F11D}" dt="2024-11-16T12:53:46.489" v="4305" actId="1076"/>
          <ac:spMkLst>
            <pc:docMk/>
            <pc:sldMk cId="77554804" sldId="276"/>
            <ac:spMk id="2" creationId="{D0C6C92A-6C34-2152-1C66-A80FFEC58497}"/>
          </ac:spMkLst>
        </pc:spChg>
        <pc:spChg chg="mod">
          <ac:chgData name="McKenna, Johnna" userId="22fd6613-0227-4ea4-bc1e-e227faf30c16" providerId="ADAL" clId="{991605C9-1577-4780-9037-FC8EC433F11D}" dt="2024-11-17T01:13:54.286" v="5924" actId="20577"/>
          <ac:spMkLst>
            <pc:docMk/>
            <pc:sldMk cId="77554804" sldId="276"/>
            <ac:spMk id="4" creationId="{FD7CC6F7-5477-7921-E692-B84BC1576324}"/>
          </ac:spMkLst>
        </pc:spChg>
        <pc:spChg chg="mod">
          <ac:chgData name="McKenna, Johnna" userId="22fd6613-0227-4ea4-bc1e-e227faf30c16" providerId="ADAL" clId="{991605C9-1577-4780-9037-FC8EC433F11D}" dt="2024-11-16T12:52:56.117" v="4299" actId="403"/>
          <ac:spMkLst>
            <pc:docMk/>
            <pc:sldMk cId="77554804" sldId="276"/>
            <ac:spMk id="20" creationId="{CC0093B1-77CC-1E61-FB22-E136F94EABD2}"/>
          </ac:spMkLst>
        </pc:spChg>
        <pc:picChg chg="mod">
          <ac:chgData name="McKenna, Johnna" userId="22fd6613-0227-4ea4-bc1e-e227faf30c16" providerId="ADAL" clId="{991605C9-1577-4780-9037-FC8EC433F11D}" dt="2024-11-14T18:48:09.534" v="2522" actId="14826"/>
          <ac:picMkLst>
            <pc:docMk/>
            <pc:sldMk cId="77554804" sldId="276"/>
            <ac:picMk id="9" creationId="{37984C5E-0FBE-FDE6-B8A9-C07A948D79A8}"/>
          </ac:picMkLst>
        </pc:picChg>
      </pc:sldChg>
      <pc:sldChg chg="addSp delSp modSp del mod">
        <pc:chgData name="McKenna, Johnna" userId="22fd6613-0227-4ea4-bc1e-e227faf30c16" providerId="ADAL" clId="{991605C9-1577-4780-9037-FC8EC433F11D}" dt="2024-11-16T12:41:28.008" v="4176" actId="47"/>
        <pc:sldMkLst>
          <pc:docMk/>
          <pc:sldMk cId="2107888131" sldId="281"/>
        </pc:sldMkLst>
        <pc:spChg chg="mod">
          <ac:chgData name="McKenna, Johnna" userId="22fd6613-0227-4ea4-bc1e-e227faf30c16" providerId="ADAL" clId="{991605C9-1577-4780-9037-FC8EC433F11D}" dt="2024-11-11T13:08:59.940" v="563" actId="1076"/>
          <ac:spMkLst>
            <pc:docMk/>
            <pc:sldMk cId="2107888131" sldId="281"/>
            <ac:spMk id="3" creationId="{DB6BD53F-D255-3797-F9DC-749DBF8EDF8B}"/>
          </ac:spMkLst>
        </pc:spChg>
        <pc:spChg chg="add mod">
          <ac:chgData name="McKenna, Johnna" userId="22fd6613-0227-4ea4-bc1e-e227faf30c16" providerId="ADAL" clId="{991605C9-1577-4780-9037-FC8EC433F11D}" dt="2024-11-16T12:40:29.188" v="4077" actId="21"/>
          <ac:spMkLst>
            <pc:docMk/>
            <pc:sldMk cId="2107888131" sldId="281"/>
            <ac:spMk id="4" creationId="{24C5C423-8CF0-8A92-78EB-6A2C9571F4C9}"/>
          </ac:spMkLst>
        </pc:spChg>
        <pc:spChg chg="mod">
          <ac:chgData name="McKenna, Johnna" userId="22fd6613-0227-4ea4-bc1e-e227faf30c16" providerId="ADAL" clId="{991605C9-1577-4780-9037-FC8EC433F11D}" dt="2024-11-11T13:09:11.273" v="578" actId="20577"/>
          <ac:spMkLst>
            <pc:docMk/>
            <pc:sldMk cId="2107888131" sldId="281"/>
            <ac:spMk id="5" creationId="{E527BA33-7687-746F-7A99-5769ACAA19DD}"/>
          </ac:spMkLst>
        </pc:spChg>
        <pc:spChg chg="mod">
          <ac:chgData name="McKenna, Johnna" userId="22fd6613-0227-4ea4-bc1e-e227faf30c16" providerId="ADAL" clId="{991605C9-1577-4780-9037-FC8EC433F11D}" dt="2024-11-11T13:09:39.003" v="596" actId="1076"/>
          <ac:spMkLst>
            <pc:docMk/>
            <pc:sldMk cId="2107888131" sldId="281"/>
            <ac:spMk id="9" creationId="{2C77216C-99F2-F20D-361E-FC77B2A1C2D5}"/>
          </ac:spMkLst>
        </pc:spChg>
        <pc:spChg chg="mod">
          <ac:chgData name="McKenna, Johnna" userId="22fd6613-0227-4ea4-bc1e-e227faf30c16" providerId="ADAL" clId="{991605C9-1577-4780-9037-FC8EC433F11D}" dt="2024-11-11T13:09:45.180" v="609" actId="20577"/>
          <ac:spMkLst>
            <pc:docMk/>
            <pc:sldMk cId="2107888131" sldId="281"/>
            <ac:spMk id="12" creationId="{B673DA38-7DA2-CC40-82FC-BFB56BC10FC1}"/>
          </ac:spMkLst>
        </pc:spChg>
        <pc:spChg chg="mod">
          <ac:chgData name="McKenna, Johnna" userId="22fd6613-0227-4ea4-bc1e-e227faf30c16" providerId="ADAL" clId="{991605C9-1577-4780-9037-FC8EC433F11D}" dt="2024-11-11T13:10:07.266" v="639" actId="1076"/>
          <ac:spMkLst>
            <pc:docMk/>
            <pc:sldMk cId="2107888131" sldId="281"/>
            <ac:spMk id="22" creationId="{A386226D-550B-455D-862A-19F0F7E85FDF}"/>
          </ac:spMkLst>
        </pc:spChg>
        <pc:spChg chg="mod">
          <ac:chgData name="McKenna, Johnna" userId="22fd6613-0227-4ea4-bc1e-e227faf30c16" providerId="ADAL" clId="{991605C9-1577-4780-9037-FC8EC433F11D}" dt="2024-11-11T13:11:11.073" v="700" actId="20577"/>
          <ac:spMkLst>
            <pc:docMk/>
            <pc:sldMk cId="2107888131" sldId="281"/>
            <ac:spMk id="24" creationId="{517DFAED-4F69-372D-790F-14ABD197D926}"/>
          </ac:spMkLst>
        </pc:spChg>
        <pc:spChg chg="mod">
          <ac:chgData name="McKenna, Johnna" userId="22fd6613-0227-4ea4-bc1e-e227faf30c16" providerId="ADAL" clId="{991605C9-1577-4780-9037-FC8EC433F11D}" dt="2024-11-11T13:10:35.973" v="682" actId="1076"/>
          <ac:spMkLst>
            <pc:docMk/>
            <pc:sldMk cId="2107888131" sldId="281"/>
            <ac:spMk id="26" creationId="{D32E8129-4557-FB4F-128A-16770815B5B8}"/>
          </ac:spMkLst>
        </pc:spChg>
        <pc:spChg chg="mod">
          <ac:chgData name="McKenna, Johnna" userId="22fd6613-0227-4ea4-bc1e-e227faf30c16" providerId="ADAL" clId="{991605C9-1577-4780-9037-FC8EC433F11D}" dt="2024-11-11T13:10:44.570" v="696" actId="20577"/>
          <ac:spMkLst>
            <pc:docMk/>
            <pc:sldMk cId="2107888131" sldId="281"/>
            <ac:spMk id="30" creationId="{78DDF0BA-462B-C044-14AF-F2FD2BFBAE3B}"/>
          </ac:spMkLst>
        </pc:spChg>
        <pc:spChg chg="mod">
          <ac:chgData name="McKenna, Johnna" userId="22fd6613-0227-4ea4-bc1e-e227faf30c16" providerId="ADAL" clId="{991605C9-1577-4780-9037-FC8EC433F11D}" dt="2024-11-11T13:11:37.885" v="716" actId="20577"/>
          <ac:spMkLst>
            <pc:docMk/>
            <pc:sldMk cId="2107888131" sldId="281"/>
            <ac:spMk id="31" creationId="{446CC6CC-33D7-4181-9969-72896FDB1901}"/>
          </ac:spMkLst>
        </pc:spChg>
        <pc:picChg chg="mod">
          <ac:chgData name="McKenna, Johnna" userId="22fd6613-0227-4ea4-bc1e-e227faf30c16" providerId="ADAL" clId="{991605C9-1577-4780-9037-FC8EC433F11D}" dt="2024-11-14T18:51:20.133" v="2523" actId="14826"/>
          <ac:picMkLst>
            <pc:docMk/>
            <pc:sldMk cId="2107888131" sldId="281"/>
            <ac:picMk id="52" creationId="{6FA36B7F-14F3-90DF-9E76-191C5C5FAC68}"/>
          </ac:picMkLst>
        </pc:picChg>
        <pc:picChg chg="del mod">
          <ac:chgData name="McKenna, Johnna" userId="22fd6613-0227-4ea4-bc1e-e227faf30c16" providerId="ADAL" clId="{991605C9-1577-4780-9037-FC8EC433F11D}" dt="2024-11-16T12:40:29.188" v="4077" actId="21"/>
          <ac:picMkLst>
            <pc:docMk/>
            <pc:sldMk cId="2107888131" sldId="281"/>
            <ac:picMk id="55" creationId="{4B0A05F6-A265-D617-87EB-C8B6D39D74EB}"/>
          </ac:picMkLst>
        </pc:picChg>
      </pc:sldChg>
      <pc:sldChg chg="addSp delSp modSp mod">
        <pc:chgData name="McKenna, Johnna" userId="22fd6613-0227-4ea4-bc1e-e227faf30c16" providerId="ADAL" clId="{991605C9-1577-4780-9037-FC8EC433F11D}" dt="2024-11-16T12:42:36.299" v="4179" actId="255"/>
        <pc:sldMkLst>
          <pc:docMk/>
          <pc:sldMk cId="4157533387" sldId="288"/>
        </pc:sldMkLst>
        <pc:spChg chg="add del">
          <ac:chgData name="McKenna, Johnna" userId="22fd6613-0227-4ea4-bc1e-e227faf30c16" providerId="ADAL" clId="{991605C9-1577-4780-9037-FC8EC433F11D}" dt="2024-11-15T23:58:00.401" v="3472" actId="22"/>
          <ac:spMkLst>
            <pc:docMk/>
            <pc:sldMk cId="4157533387" sldId="288"/>
            <ac:spMk id="3" creationId="{A1F15A40-F43D-EB61-62D1-8841A221FFDC}"/>
          </ac:spMkLst>
        </pc:spChg>
        <pc:spChg chg="mod">
          <ac:chgData name="McKenna, Johnna" userId="22fd6613-0227-4ea4-bc1e-e227faf30c16" providerId="ADAL" clId="{991605C9-1577-4780-9037-FC8EC433F11D}" dt="2024-11-16T12:42:29.275" v="4177" actId="1076"/>
          <ac:spMkLst>
            <pc:docMk/>
            <pc:sldMk cId="4157533387" sldId="288"/>
            <ac:spMk id="6" creationId="{4EFA9173-F892-5C7D-99AF-4C5FFB1532B4}"/>
          </ac:spMkLst>
        </pc:spChg>
        <pc:spChg chg="add mod">
          <ac:chgData name="McKenna, Johnna" userId="22fd6613-0227-4ea4-bc1e-e227faf30c16" providerId="ADAL" clId="{991605C9-1577-4780-9037-FC8EC433F11D}" dt="2024-11-16T12:42:36.299" v="4179" actId="255"/>
          <ac:spMkLst>
            <pc:docMk/>
            <pc:sldMk cId="4157533387" sldId="288"/>
            <ac:spMk id="9" creationId="{999E1D56-70C5-111A-76A1-613CE444E87B}"/>
          </ac:spMkLst>
        </pc:spChg>
        <pc:spChg chg="del mod">
          <ac:chgData name="McKenna, Johnna" userId="22fd6613-0227-4ea4-bc1e-e227faf30c16" providerId="ADAL" clId="{991605C9-1577-4780-9037-FC8EC433F11D}" dt="2024-11-15T23:48:55.791" v="3437" actId="478"/>
          <ac:spMkLst>
            <pc:docMk/>
            <pc:sldMk cId="4157533387" sldId="288"/>
            <ac:spMk id="29" creationId="{52FD53DB-CD39-2575-F8BA-63488E81091E}"/>
          </ac:spMkLst>
        </pc:spChg>
        <pc:picChg chg="add del mod">
          <ac:chgData name="McKenna, Johnna" userId="22fd6613-0227-4ea4-bc1e-e227faf30c16" providerId="ADAL" clId="{991605C9-1577-4780-9037-FC8EC433F11D}" dt="2024-11-15T23:58:20.217" v="3476" actId="22"/>
          <ac:picMkLst>
            <pc:docMk/>
            <pc:sldMk cId="4157533387" sldId="288"/>
            <ac:picMk id="7" creationId="{18F157FC-33B8-8B61-4D2C-DB2652D44501}"/>
          </ac:picMkLst>
        </pc:picChg>
        <pc:picChg chg="mod">
          <ac:chgData name="McKenna, Johnna" userId="22fd6613-0227-4ea4-bc1e-e227faf30c16" providerId="ADAL" clId="{991605C9-1577-4780-9037-FC8EC433F11D}" dt="2024-11-14T18:58:22.884" v="2525" actId="14826"/>
          <ac:picMkLst>
            <pc:docMk/>
            <pc:sldMk cId="4157533387" sldId="288"/>
            <ac:picMk id="38" creationId="{4162880A-4A88-ED9F-357E-65638ED8BB0C}"/>
          </ac:picMkLst>
        </pc:picChg>
      </pc:sldChg>
      <pc:sldChg chg="modSp mod">
        <pc:chgData name="McKenna, Johnna" userId="22fd6613-0227-4ea4-bc1e-e227faf30c16" providerId="ADAL" clId="{991605C9-1577-4780-9037-FC8EC433F11D}" dt="2024-11-15T23:19:45.756" v="2865" actId="20577"/>
        <pc:sldMkLst>
          <pc:docMk/>
          <pc:sldMk cId="529279411" sldId="289"/>
        </pc:sldMkLst>
        <pc:spChg chg="mod">
          <ac:chgData name="McKenna, Johnna" userId="22fd6613-0227-4ea4-bc1e-e227faf30c16" providerId="ADAL" clId="{991605C9-1577-4780-9037-FC8EC433F11D}" dt="2024-11-15T23:18:08.340" v="2759" actId="1076"/>
          <ac:spMkLst>
            <pc:docMk/>
            <pc:sldMk cId="529279411" sldId="289"/>
            <ac:spMk id="24" creationId="{AD2C8D04-263D-9589-1CFF-A5968D7C33D7}"/>
          </ac:spMkLst>
        </pc:spChg>
        <pc:spChg chg="mod">
          <ac:chgData name="McKenna, Johnna" userId="22fd6613-0227-4ea4-bc1e-e227faf30c16" providerId="ADAL" clId="{991605C9-1577-4780-9037-FC8EC433F11D}" dt="2024-11-15T23:19:45.756" v="2865" actId="20577"/>
          <ac:spMkLst>
            <pc:docMk/>
            <pc:sldMk cId="529279411" sldId="289"/>
            <ac:spMk id="25" creationId="{B993E4D5-4AD0-4740-096D-6822944C8FF6}"/>
          </ac:spMkLst>
        </pc:spChg>
      </pc:sldChg>
      <pc:sldChg chg="modSp mod">
        <pc:chgData name="McKenna, Johnna" userId="22fd6613-0227-4ea4-bc1e-e227faf30c16" providerId="ADAL" clId="{991605C9-1577-4780-9037-FC8EC433F11D}" dt="2024-11-14T18:44:20.927" v="2521" actId="14826"/>
        <pc:sldMkLst>
          <pc:docMk/>
          <pc:sldMk cId="3898447929" sldId="292"/>
        </pc:sldMkLst>
        <pc:spChg chg="mod">
          <ac:chgData name="McKenna, Johnna" userId="22fd6613-0227-4ea4-bc1e-e227faf30c16" providerId="ADAL" clId="{991605C9-1577-4780-9037-FC8EC433F11D}" dt="2024-11-11T12:58:29.638" v="86" actId="1076"/>
          <ac:spMkLst>
            <pc:docMk/>
            <pc:sldMk cId="3898447929" sldId="292"/>
            <ac:spMk id="7" creationId="{93A3B864-5E85-99D2-93E5-5CA1F4F35DC7}"/>
          </ac:spMkLst>
        </pc:spChg>
        <pc:spChg chg="mod">
          <ac:chgData name="McKenna, Johnna" userId="22fd6613-0227-4ea4-bc1e-e227faf30c16" providerId="ADAL" clId="{991605C9-1577-4780-9037-FC8EC433F11D}" dt="2024-11-11T12:58:18.191" v="85" actId="1076"/>
          <ac:spMkLst>
            <pc:docMk/>
            <pc:sldMk cId="3898447929" sldId="292"/>
            <ac:spMk id="9" creationId="{485E0237-B9A1-0B58-E0AA-05EF84817EB4}"/>
          </ac:spMkLst>
        </pc:spChg>
        <pc:picChg chg="mod">
          <ac:chgData name="McKenna, Johnna" userId="22fd6613-0227-4ea4-bc1e-e227faf30c16" providerId="ADAL" clId="{991605C9-1577-4780-9037-FC8EC433F11D}" dt="2024-11-14T18:44:20.927" v="2521" actId="14826"/>
          <ac:picMkLst>
            <pc:docMk/>
            <pc:sldMk cId="3898447929" sldId="292"/>
            <ac:picMk id="30" creationId="{18C88B4D-F554-49C2-A23C-DFE94D4C835B}"/>
          </ac:picMkLst>
        </pc:picChg>
      </pc:sldChg>
      <pc:sldChg chg="addSp modSp add mod">
        <pc:chgData name="McKenna, Johnna" userId="22fd6613-0227-4ea4-bc1e-e227faf30c16" providerId="ADAL" clId="{991605C9-1577-4780-9037-FC8EC433F11D}" dt="2024-11-16T12:50:29.418" v="4265" actId="20577"/>
        <pc:sldMkLst>
          <pc:docMk/>
          <pc:sldMk cId="661618594" sldId="293"/>
        </pc:sldMkLst>
        <pc:spChg chg="add mod">
          <ac:chgData name="McKenna, Johnna" userId="22fd6613-0227-4ea4-bc1e-e227faf30c16" providerId="ADAL" clId="{991605C9-1577-4780-9037-FC8EC433F11D}" dt="2024-11-16T12:48:28.536" v="4248" actId="1076"/>
          <ac:spMkLst>
            <pc:docMk/>
            <pc:sldMk cId="661618594" sldId="293"/>
            <ac:spMk id="3" creationId="{546933D3-B42D-FF59-92E6-0D9219EEC470}"/>
          </ac:spMkLst>
        </pc:spChg>
        <pc:spChg chg="mod">
          <ac:chgData name="McKenna, Johnna" userId="22fd6613-0227-4ea4-bc1e-e227faf30c16" providerId="ADAL" clId="{991605C9-1577-4780-9037-FC8EC433F11D}" dt="2024-11-16T12:50:29.418" v="4265" actId="20577"/>
          <ac:spMkLst>
            <pc:docMk/>
            <pc:sldMk cId="661618594" sldId="293"/>
            <ac:spMk id="16" creationId="{8FEA3BB9-F064-CFBE-C0BE-BB7A22A4DCFC}"/>
          </ac:spMkLst>
        </pc:spChg>
        <pc:spChg chg="mod">
          <ac:chgData name="McKenna, Johnna" userId="22fd6613-0227-4ea4-bc1e-e227faf30c16" providerId="ADAL" clId="{991605C9-1577-4780-9037-FC8EC433F11D}" dt="2024-11-11T13:03:32.983" v="403" actId="14100"/>
          <ac:spMkLst>
            <pc:docMk/>
            <pc:sldMk cId="661618594" sldId="293"/>
            <ac:spMk id="19" creationId="{5DF64211-DCD8-B458-DBD2-EBDA7AE3396F}"/>
          </ac:spMkLst>
        </pc:spChg>
      </pc:sldChg>
      <pc:sldChg chg="addSp modSp add del mod">
        <pc:chgData name="McKenna, Johnna" userId="22fd6613-0227-4ea4-bc1e-e227faf30c16" providerId="ADAL" clId="{991605C9-1577-4780-9037-FC8EC433F11D}" dt="2024-11-15T23:48:39.596" v="3421" actId="47"/>
        <pc:sldMkLst>
          <pc:docMk/>
          <pc:sldMk cId="4001898363" sldId="294"/>
        </pc:sldMkLst>
        <pc:spChg chg="add mod">
          <ac:chgData name="McKenna, Johnna" userId="22fd6613-0227-4ea4-bc1e-e227faf30c16" providerId="ADAL" clId="{991605C9-1577-4780-9037-FC8EC433F11D}" dt="2024-11-15T12:49:45.135" v="2526" actId="1076"/>
          <ac:spMkLst>
            <pc:docMk/>
            <pc:sldMk cId="4001898363" sldId="294"/>
            <ac:spMk id="2" creationId="{41A322FB-EBB5-75F5-8A48-9884EAD29C4F}"/>
          </ac:spMkLst>
        </pc:spChg>
        <pc:spChg chg="mod">
          <ac:chgData name="McKenna, Johnna" userId="22fd6613-0227-4ea4-bc1e-e227faf30c16" providerId="ADAL" clId="{991605C9-1577-4780-9037-FC8EC433F11D}" dt="2024-11-12T19:59:29.939" v="1904" actId="20577"/>
          <ac:spMkLst>
            <pc:docMk/>
            <pc:sldMk cId="4001898363" sldId="294"/>
            <ac:spMk id="19" creationId="{5DF64211-DCD8-B458-DBD2-EBDA7AE3396F}"/>
          </ac:spMkLst>
        </pc:spChg>
      </pc:sldChg>
      <pc:sldChg chg="modSp add del mod">
        <pc:chgData name="McKenna, Johnna" userId="22fd6613-0227-4ea4-bc1e-e227faf30c16" providerId="ADAL" clId="{991605C9-1577-4780-9037-FC8EC433F11D}" dt="2024-11-15T23:59:53.880" v="3505" actId="47"/>
        <pc:sldMkLst>
          <pc:docMk/>
          <pc:sldMk cId="248963043" sldId="295"/>
        </pc:sldMkLst>
        <pc:spChg chg="mod">
          <ac:chgData name="McKenna, Johnna" userId="22fd6613-0227-4ea4-bc1e-e227faf30c16" providerId="ADAL" clId="{991605C9-1577-4780-9037-FC8EC433F11D}" dt="2024-11-15T23:57:40.723" v="3464" actId="21"/>
          <ac:spMkLst>
            <pc:docMk/>
            <pc:sldMk cId="248963043" sldId="295"/>
            <ac:spMk id="16" creationId="{8FEA3BB9-F064-CFBE-C0BE-BB7A22A4DCFC}"/>
          </ac:spMkLst>
        </pc:spChg>
        <pc:spChg chg="mod">
          <ac:chgData name="McKenna, Johnna" userId="22fd6613-0227-4ea4-bc1e-e227faf30c16" providerId="ADAL" clId="{991605C9-1577-4780-9037-FC8EC433F11D}" dt="2024-11-12T19:59:24.372" v="1903" actId="20577"/>
          <ac:spMkLst>
            <pc:docMk/>
            <pc:sldMk cId="248963043" sldId="295"/>
            <ac:spMk id="19" creationId="{5DF64211-DCD8-B458-DBD2-EBDA7AE3396F}"/>
          </ac:spMkLst>
        </pc:spChg>
      </pc:sldChg>
      <pc:sldChg chg="addSp delSp modSp add del mod">
        <pc:chgData name="McKenna, Johnna" userId="22fd6613-0227-4ea4-bc1e-e227faf30c16" providerId="ADAL" clId="{991605C9-1577-4780-9037-FC8EC433F11D}" dt="2024-11-16T12:37:00.819" v="4014" actId="47"/>
        <pc:sldMkLst>
          <pc:docMk/>
          <pc:sldMk cId="2351270462" sldId="296"/>
        </pc:sldMkLst>
        <pc:spChg chg="mod">
          <ac:chgData name="McKenna, Johnna" userId="22fd6613-0227-4ea4-bc1e-e227faf30c16" providerId="ADAL" clId="{991605C9-1577-4780-9037-FC8EC433F11D}" dt="2024-11-11T13:13:55.584" v="770" actId="20577"/>
          <ac:spMkLst>
            <pc:docMk/>
            <pc:sldMk cId="2351270462" sldId="296"/>
            <ac:spMk id="3" creationId="{DB6BD53F-D255-3797-F9DC-749DBF8EDF8B}"/>
          </ac:spMkLst>
        </pc:spChg>
        <pc:spChg chg="add del mod">
          <ac:chgData name="McKenna, Johnna" userId="22fd6613-0227-4ea4-bc1e-e227faf30c16" providerId="ADAL" clId="{991605C9-1577-4780-9037-FC8EC433F11D}" dt="2024-11-11T13:15:09.730" v="827" actId="478"/>
          <ac:spMkLst>
            <pc:docMk/>
            <pc:sldMk cId="2351270462" sldId="296"/>
            <ac:spMk id="4" creationId="{AD5BE338-456C-68BF-9E47-8F59299C94A4}"/>
          </ac:spMkLst>
        </pc:spChg>
        <pc:spChg chg="mod">
          <ac:chgData name="McKenna, Johnna" userId="22fd6613-0227-4ea4-bc1e-e227faf30c16" providerId="ADAL" clId="{991605C9-1577-4780-9037-FC8EC433F11D}" dt="2024-11-11T13:14:00.528" v="775" actId="20577"/>
          <ac:spMkLst>
            <pc:docMk/>
            <pc:sldMk cId="2351270462" sldId="296"/>
            <ac:spMk id="5" creationId="{E527BA33-7687-746F-7A99-5769ACAA19DD}"/>
          </ac:spMkLst>
        </pc:spChg>
        <pc:spChg chg="add del mod">
          <ac:chgData name="McKenna, Johnna" userId="22fd6613-0227-4ea4-bc1e-e227faf30c16" providerId="ADAL" clId="{991605C9-1577-4780-9037-FC8EC433F11D}" dt="2024-11-15T22:56:52.711" v="2557" actId="478"/>
          <ac:spMkLst>
            <pc:docMk/>
            <pc:sldMk cId="2351270462" sldId="296"/>
            <ac:spMk id="6" creationId="{271166E3-9ED2-0117-267D-646B590FA86B}"/>
          </ac:spMkLst>
        </pc:spChg>
        <pc:spChg chg="add del mod">
          <ac:chgData name="McKenna, Johnna" userId="22fd6613-0227-4ea4-bc1e-e227faf30c16" providerId="ADAL" clId="{991605C9-1577-4780-9037-FC8EC433F11D}" dt="2024-11-11T13:15:03.928" v="824" actId="478"/>
          <ac:spMkLst>
            <pc:docMk/>
            <pc:sldMk cId="2351270462" sldId="296"/>
            <ac:spMk id="8" creationId="{D74D5C3E-BD22-CD20-19BE-807A0AD84D77}"/>
          </ac:spMkLst>
        </pc:spChg>
        <pc:spChg chg="mod">
          <ac:chgData name="McKenna, Johnna" userId="22fd6613-0227-4ea4-bc1e-e227faf30c16" providerId="ADAL" clId="{991605C9-1577-4780-9037-FC8EC433F11D}" dt="2024-11-11T13:15:38.084" v="832" actId="1076"/>
          <ac:spMkLst>
            <pc:docMk/>
            <pc:sldMk cId="2351270462" sldId="296"/>
            <ac:spMk id="9" creationId="{2C77216C-99F2-F20D-361E-FC77B2A1C2D5}"/>
          </ac:spMkLst>
        </pc:spChg>
        <pc:spChg chg="add del mod">
          <ac:chgData name="McKenna, Johnna" userId="22fd6613-0227-4ea4-bc1e-e227faf30c16" providerId="ADAL" clId="{991605C9-1577-4780-9037-FC8EC433F11D}" dt="2024-11-11T13:15:08.197" v="826" actId="478"/>
          <ac:spMkLst>
            <pc:docMk/>
            <pc:sldMk cId="2351270462" sldId="296"/>
            <ac:spMk id="11" creationId="{B4B034EA-13C8-8674-C838-409F9656CD07}"/>
          </ac:spMkLst>
        </pc:spChg>
        <pc:spChg chg="mod">
          <ac:chgData name="McKenna, Johnna" userId="22fd6613-0227-4ea4-bc1e-e227faf30c16" providerId="ADAL" clId="{991605C9-1577-4780-9037-FC8EC433F11D}" dt="2024-11-11T13:15:43.420" v="833" actId="1076"/>
          <ac:spMkLst>
            <pc:docMk/>
            <pc:sldMk cId="2351270462" sldId="296"/>
            <ac:spMk id="12" creationId="{B673DA38-7DA2-CC40-82FC-BFB56BC10FC1}"/>
          </ac:spMkLst>
        </pc:spChg>
        <pc:spChg chg="mod">
          <ac:chgData name="McKenna, Johnna" userId="22fd6613-0227-4ea4-bc1e-e227faf30c16" providerId="ADAL" clId="{991605C9-1577-4780-9037-FC8EC433F11D}" dt="2024-11-11T13:15:30.124" v="830" actId="1076"/>
          <ac:spMkLst>
            <pc:docMk/>
            <pc:sldMk cId="2351270462" sldId="296"/>
            <ac:spMk id="22" creationId="{A386226D-550B-455D-862A-19F0F7E85FDF}"/>
          </ac:spMkLst>
        </pc:spChg>
        <pc:spChg chg="mod">
          <ac:chgData name="McKenna, Johnna" userId="22fd6613-0227-4ea4-bc1e-e227faf30c16" providerId="ADAL" clId="{991605C9-1577-4780-9037-FC8EC433F11D}" dt="2024-11-11T13:15:33.204" v="831" actId="1076"/>
          <ac:spMkLst>
            <pc:docMk/>
            <pc:sldMk cId="2351270462" sldId="296"/>
            <ac:spMk id="24" creationId="{517DFAED-4F69-372D-790F-14ABD197D926}"/>
          </ac:spMkLst>
        </pc:spChg>
        <pc:spChg chg="del mod">
          <ac:chgData name="McKenna, Johnna" userId="22fd6613-0227-4ea4-bc1e-e227faf30c16" providerId="ADAL" clId="{991605C9-1577-4780-9037-FC8EC433F11D}" dt="2024-11-11T13:15:00.802" v="823" actId="478"/>
          <ac:spMkLst>
            <pc:docMk/>
            <pc:sldMk cId="2351270462" sldId="296"/>
            <ac:spMk id="26" creationId="{D32E8129-4557-FB4F-128A-16770815B5B8}"/>
          </ac:spMkLst>
        </pc:spChg>
        <pc:spChg chg="del">
          <ac:chgData name="McKenna, Johnna" userId="22fd6613-0227-4ea4-bc1e-e227faf30c16" providerId="ADAL" clId="{991605C9-1577-4780-9037-FC8EC433F11D}" dt="2024-11-11T13:15:05.941" v="825" actId="478"/>
          <ac:spMkLst>
            <pc:docMk/>
            <pc:sldMk cId="2351270462" sldId="296"/>
            <ac:spMk id="30" creationId="{78DDF0BA-462B-C044-14AF-F2FD2BFBAE3B}"/>
          </ac:spMkLst>
        </pc:spChg>
        <pc:spChg chg="mod">
          <ac:chgData name="McKenna, Johnna" userId="22fd6613-0227-4ea4-bc1e-e227faf30c16" providerId="ADAL" clId="{991605C9-1577-4780-9037-FC8EC433F11D}" dt="2024-11-11T13:11:50.123" v="724" actId="20577"/>
          <ac:spMkLst>
            <pc:docMk/>
            <pc:sldMk cId="2351270462" sldId="296"/>
            <ac:spMk id="31" creationId="{446CC6CC-33D7-4181-9969-72896FDB1901}"/>
          </ac:spMkLst>
        </pc:spChg>
        <pc:picChg chg="add del mod">
          <ac:chgData name="McKenna, Johnna" userId="22fd6613-0227-4ea4-bc1e-e227faf30c16" providerId="ADAL" clId="{991605C9-1577-4780-9037-FC8EC433F11D}" dt="2024-11-15T22:56:53.165" v="2558" actId="1076"/>
          <ac:picMkLst>
            <pc:docMk/>
            <pc:sldMk cId="2351270462" sldId="296"/>
            <ac:picMk id="2" creationId="{1F888F37-36B9-4105-EF9C-47895244A626}"/>
          </ac:picMkLst>
        </pc:picChg>
        <pc:picChg chg="add mod">
          <ac:chgData name="McKenna, Johnna" userId="22fd6613-0227-4ea4-bc1e-e227faf30c16" providerId="ADAL" clId="{991605C9-1577-4780-9037-FC8EC433F11D}" dt="2024-11-15T22:56:51.059" v="2553" actId="931"/>
          <ac:picMkLst>
            <pc:docMk/>
            <pc:sldMk cId="2351270462" sldId="296"/>
            <ac:picMk id="10" creationId="{8F098AF9-7E4E-6991-FB81-4B30C5137DEC}"/>
          </ac:picMkLst>
        </pc:picChg>
        <pc:picChg chg="del">
          <ac:chgData name="McKenna, Johnna" userId="22fd6613-0227-4ea4-bc1e-e227faf30c16" providerId="ADAL" clId="{991605C9-1577-4780-9037-FC8EC433F11D}" dt="2024-11-11T13:14:57.567" v="821" actId="478"/>
          <ac:picMkLst>
            <pc:docMk/>
            <pc:sldMk cId="2351270462" sldId="296"/>
            <ac:picMk id="46" creationId="{51777469-AD50-4BAD-6B31-B56D669485CE}"/>
          </ac:picMkLst>
        </pc:picChg>
        <pc:picChg chg="mod">
          <ac:chgData name="McKenna, Johnna" userId="22fd6613-0227-4ea4-bc1e-e227faf30c16" providerId="ADAL" clId="{991605C9-1577-4780-9037-FC8EC433F11D}" dt="2024-11-15T22:57:34.733" v="2566" actId="14826"/>
          <ac:picMkLst>
            <pc:docMk/>
            <pc:sldMk cId="2351270462" sldId="296"/>
            <ac:picMk id="49" creationId="{554A63EA-7896-2DED-D661-BA5C81B77241}"/>
          </ac:picMkLst>
        </pc:picChg>
        <pc:picChg chg="add del mod">
          <ac:chgData name="McKenna, Johnna" userId="22fd6613-0227-4ea4-bc1e-e227faf30c16" providerId="ADAL" clId="{991605C9-1577-4780-9037-FC8EC433F11D}" dt="2024-11-15T22:56:52.711" v="2557" actId="478"/>
          <ac:picMkLst>
            <pc:docMk/>
            <pc:sldMk cId="2351270462" sldId="296"/>
            <ac:picMk id="52" creationId="{6FA36B7F-14F3-90DF-9E76-191C5C5FAC68}"/>
          </ac:picMkLst>
        </pc:picChg>
      </pc:sldChg>
      <pc:sldChg chg="addSp modSp new del mod">
        <pc:chgData name="McKenna, Johnna" userId="22fd6613-0227-4ea4-bc1e-e227faf30c16" providerId="ADAL" clId="{991605C9-1577-4780-9037-FC8EC433F11D}" dt="2024-11-12T20:32:30.991" v="2520" actId="47"/>
        <pc:sldMkLst>
          <pc:docMk/>
          <pc:sldMk cId="2472209811" sldId="297"/>
        </pc:sldMkLst>
        <pc:spChg chg="add mod">
          <ac:chgData name="McKenna, Johnna" userId="22fd6613-0227-4ea4-bc1e-e227faf30c16" providerId="ADAL" clId="{991605C9-1577-4780-9037-FC8EC433F11D}" dt="2024-11-11T13:47:33.238" v="1121" actId="20577"/>
          <ac:spMkLst>
            <pc:docMk/>
            <pc:sldMk cId="2472209811" sldId="297"/>
            <ac:spMk id="8" creationId="{735E4E91-A626-82CA-623F-635874A43171}"/>
          </ac:spMkLst>
        </pc:spChg>
        <pc:picChg chg="add">
          <ac:chgData name="McKenna, Johnna" userId="22fd6613-0227-4ea4-bc1e-e227faf30c16" providerId="ADAL" clId="{991605C9-1577-4780-9037-FC8EC433F11D}" dt="2024-11-11T13:27:36.656" v="897"/>
          <ac:picMkLst>
            <pc:docMk/>
            <pc:sldMk cId="2472209811" sldId="297"/>
            <ac:picMk id="6" creationId="{0606A6D9-74EF-038B-D92C-03556BBDEB88}"/>
          </ac:picMkLst>
        </pc:picChg>
      </pc:sldChg>
      <pc:sldChg chg="addSp delSp modSp new mod ord">
        <pc:chgData name="McKenna, Johnna" userId="22fd6613-0227-4ea4-bc1e-e227faf30c16" providerId="ADAL" clId="{991605C9-1577-4780-9037-FC8EC433F11D}" dt="2024-11-15T23:48:24.462" v="3420"/>
        <pc:sldMkLst>
          <pc:docMk/>
          <pc:sldMk cId="725869153" sldId="298"/>
        </pc:sldMkLst>
        <pc:spChg chg="mod">
          <ac:chgData name="McKenna, Johnna" userId="22fd6613-0227-4ea4-bc1e-e227faf30c16" providerId="ADAL" clId="{991605C9-1577-4780-9037-FC8EC433F11D}" dt="2024-11-15T23:07:50.133" v="2666" actId="14100"/>
          <ac:spMkLst>
            <pc:docMk/>
            <pc:sldMk cId="725869153" sldId="298"/>
            <ac:spMk id="3" creationId="{4B60EFF6-4877-1F26-3EB0-68FDE38D2D5E}"/>
          </ac:spMkLst>
        </pc:spChg>
        <pc:spChg chg="del">
          <ac:chgData name="McKenna, Johnna" userId="22fd6613-0227-4ea4-bc1e-e227faf30c16" providerId="ADAL" clId="{991605C9-1577-4780-9037-FC8EC433F11D}" dt="2024-11-12T20:32:03.431" v="2518" actId="478"/>
          <ac:spMkLst>
            <pc:docMk/>
            <pc:sldMk cId="725869153" sldId="298"/>
            <ac:spMk id="4" creationId="{199281B7-F932-7FD0-FD54-2E482726FDE9}"/>
          </ac:spMkLst>
        </pc:spChg>
        <pc:spChg chg="add mod">
          <ac:chgData name="McKenna, Johnna" userId="22fd6613-0227-4ea4-bc1e-e227faf30c16" providerId="ADAL" clId="{991605C9-1577-4780-9037-FC8EC433F11D}" dt="2024-11-15T23:07:41.842" v="2664" actId="1076"/>
          <ac:spMkLst>
            <pc:docMk/>
            <pc:sldMk cId="725869153" sldId="298"/>
            <ac:spMk id="4" creationId="{4465582F-813F-3310-124D-38817D2ACE08}"/>
          </ac:spMkLst>
        </pc:spChg>
        <pc:picChg chg="add mod">
          <ac:chgData name="McKenna, Johnna" userId="22fd6613-0227-4ea4-bc1e-e227faf30c16" providerId="ADAL" clId="{991605C9-1577-4780-9037-FC8EC433F11D}" dt="2024-11-15T23:07:47.441" v="2665" actId="1076"/>
          <ac:picMkLst>
            <pc:docMk/>
            <pc:sldMk cId="725869153" sldId="298"/>
            <ac:picMk id="6" creationId="{16AA7A28-74F1-9265-FA75-043877E78301}"/>
          </ac:picMkLst>
        </pc:picChg>
        <pc:picChg chg="add mod">
          <ac:chgData name="McKenna, Johnna" userId="22fd6613-0227-4ea4-bc1e-e227faf30c16" providerId="ADAL" clId="{991605C9-1577-4780-9037-FC8EC433F11D}" dt="2024-11-15T23:06:49.919" v="2617" actId="1076"/>
          <ac:picMkLst>
            <pc:docMk/>
            <pc:sldMk cId="725869153" sldId="298"/>
            <ac:picMk id="1026" creationId="{C982F275-5933-27BB-7581-D60B8B13CA7D}"/>
          </ac:picMkLst>
        </pc:picChg>
      </pc:sldChg>
      <pc:sldChg chg="addSp delSp modSp mod ord modClrScheme chgLayout">
        <pc:chgData name="McKenna, Johnna" userId="22fd6613-0227-4ea4-bc1e-e227faf30c16" providerId="ADAL" clId="{991605C9-1577-4780-9037-FC8EC433F11D}" dt="2024-11-15T23:12:05.359" v="2755" actId="20577"/>
        <pc:sldMkLst>
          <pc:docMk/>
          <pc:sldMk cId="0" sldId="395"/>
        </pc:sldMkLst>
        <pc:spChg chg="add del mod ord">
          <ac:chgData name="McKenna, Johnna" userId="22fd6613-0227-4ea4-bc1e-e227faf30c16" providerId="ADAL" clId="{991605C9-1577-4780-9037-FC8EC433F11D}" dt="2024-11-12T19:54:51.725" v="1802" actId="478"/>
          <ac:spMkLst>
            <pc:docMk/>
            <pc:sldMk cId="0" sldId="395"/>
            <ac:spMk id="2" creationId="{61F1D324-0462-083C-471F-6893F3C79906}"/>
          </ac:spMkLst>
        </pc:spChg>
        <pc:spChg chg="add del mod ord">
          <ac:chgData name="McKenna, Johnna" userId="22fd6613-0227-4ea4-bc1e-e227faf30c16" providerId="ADAL" clId="{991605C9-1577-4780-9037-FC8EC433F11D}" dt="2024-11-12T19:55:10.123" v="1804" actId="478"/>
          <ac:spMkLst>
            <pc:docMk/>
            <pc:sldMk cId="0" sldId="395"/>
            <ac:spMk id="3" creationId="{94BBBD96-1978-FA46-EA45-944EA8D1633F}"/>
          </ac:spMkLst>
        </pc:spChg>
        <pc:spChg chg="mod ord">
          <ac:chgData name="McKenna, Johnna" userId="22fd6613-0227-4ea4-bc1e-e227faf30c16" providerId="ADAL" clId="{991605C9-1577-4780-9037-FC8EC433F11D}" dt="2024-11-12T19:57:42.335" v="1865" actId="2711"/>
          <ac:spMkLst>
            <pc:docMk/>
            <pc:sldMk cId="0" sldId="395"/>
            <ac:spMk id="233" creationId="{00000000-0000-0000-0000-000000000000}"/>
          </ac:spMkLst>
        </pc:spChg>
        <pc:graphicFrameChg chg="mod modGraphic">
          <ac:chgData name="McKenna, Johnna" userId="22fd6613-0227-4ea4-bc1e-e227faf30c16" providerId="ADAL" clId="{991605C9-1577-4780-9037-FC8EC433F11D}" dt="2024-11-15T23:12:05.359" v="2755" actId="20577"/>
          <ac:graphicFrameMkLst>
            <pc:docMk/>
            <pc:sldMk cId="0" sldId="395"/>
            <ac:graphicFrameMk id="234" creationId="{00000000-0000-0000-0000-000000000000}"/>
          </ac:graphicFrameMkLst>
        </pc:graphicFrameChg>
        <pc:picChg chg="del">
          <ac:chgData name="McKenna, Johnna" userId="22fd6613-0227-4ea4-bc1e-e227faf30c16" providerId="ADAL" clId="{991605C9-1577-4780-9037-FC8EC433F11D}" dt="2024-11-12T19:54:24.456" v="1796" actId="478"/>
          <ac:picMkLst>
            <pc:docMk/>
            <pc:sldMk cId="0" sldId="395"/>
            <ac:picMk id="236" creationId="{00000000-0000-0000-0000-000000000000}"/>
          </ac:picMkLst>
        </pc:picChg>
      </pc:sldChg>
      <pc:sldChg chg="modSp add mod">
        <pc:chgData name="McKenna, Johnna" userId="22fd6613-0227-4ea4-bc1e-e227faf30c16" providerId="ADAL" clId="{991605C9-1577-4780-9037-FC8EC433F11D}" dt="2024-11-15T23:47:06.809" v="3418" actId="1076"/>
        <pc:sldMkLst>
          <pc:docMk/>
          <pc:sldMk cId="3442208402" sldId="396"/>
        </pc:sldMkLst>
        <pc:spChg chg="mod">
          <ac:chgData name="McKenna, Johnna" userId="22fd6613-0227-4ea4-bc1e-e227faf30c16" providerId="ADAL" clId="{991605C9-1577-4780-9037-FC8EC433F11D}" dt="2024-11-15T23:47:03.417" v="3417" actId="1076"/>
          <ac:spMkLst>
            <pc:docMk/>
            <pc:sldMk cId="3442208402" sldId="396"/>
            <ac:spMk id="24" creationId="{AD2C8D04-263D-9589-1CFF-A5968D7C33D7}"/>
          </ac:spMkLst>
        </pc:spChg>
        <pc:spChg chg="mod">
          <ac:chgData name="McKenna, Johnna" userId="22fd6613-0227-4ea4-bc1e-e227faf30c16" providerId="ADAL" clId="{991605C9-1577-4780-9037-FC8EC433F11D}" dt="2024-11-15T23:47:06.809" v="3418" actId="1076"/>
          <ac:spMkLst>
            <pc:docMk/>
            <pc:sldMk cId="3442208402" sldId="396"/>
            <ac:spMk id="25" creationId="{B993E4D5-4AD0-4740-096D-6822944C8FF6}"/>
          </ac:spMkLst>
        </pc:spChg>
      </pc:sldChg>
      <pc:sldChg chg="modSp new mod">
        <pc:chgData name="McKenna, Johnna" userId="22fd6613-0227-4ea4-bc1e-e227faf30c16" providerId="ADAL" clId="{991605C9-1577-4780-9037-FC8EC433F11D}" dt="2024-11-17T01:04:02.449" v="5543" actId="255"/>
        <pc:sldMkLst>
          <pc:docMk/>
          <pc:sldMk cId="2725736086" sldId="397"/>
        </pc:sldMkLst>
        <pc:spChg chg="mod">
          <ac:chgData name="McKenna, Johnna" userId="22fd6613-0227-4ea4-bc1e-e227faf30c16" providerId="ADAL" clId="{991605C9-1577-4780-9037-FC8EC433F11D}" dt="2024-11-12T19:52:20.507" v="1695" actId="14100"/>
          <ac:spMkLst>
            <pc:docMk/>
            <pc:sldMk cId="2725736086" sldId="397"/>
            <ac:spMk id="3" creationId="{1B9D8A87-AEC7-7DBC-F82E-87942A668718}"/>
          </ac:spMkLst>
        </pc:spChg>
        <pc:spChg chg="mod">
          <ac:chgData name="McKenna, Johnna" userId="22fd6613-0227-4ea4-bc1e-e227faf30c16" providerId="ADAL" clId="{991605C9-1577-4780-9037-FC8EC433F11D}" dt="2024-11-17T01:04:02.449" v="5543" actId="255"/>
          <ac:spMkLst>
            <pc:docMk/>
            <pc:sldMk cId="2725736086" sldId="397"/>
            <ac:spMk id="4" creationId="{81B84D22-88C1-19AA-E4EC-B04B5C0005A3}"/>
          </ac:spMkLst>
        </pc:spChg>
      </pc:sldChg>
      <pc:sldChg chg="modSp mod">
        <pc:chgData name="McKenna, Johnna" userId="22fd6613-0227-4ea4-bc1e-e227faf30c16" providerId="ADAL" clId="{991605C9-1577-4780-9037-FC8EC433F11D}" dt="2024-11-16T12:40:04.115" v="4076" actId="20577"/>
        <pc:sldMkLst>
          <pc:docMk/>
          <pc:sldMk cId="411393129" sldId="398"/>
        </pc:sldMkLst>
        <pc:spChg chg="mod">
          <ac:chgData name="McKenna, Johnna" userId="22fd6613-0227-4ea4-bc1e-e227faf30c16" providerId="ADAL" clId="{991605C9-1577-4780-9037-FC8EC433F11D}" dt="2024-11-12T19:52:08.406" v="1668" actId="14100"/>
          <ac:spMkLst>
            <pc:docMk/>
            <pc:sldMk cId="411393129" sldId="398"/>
            <ac:spMk id="3" creationId="{1B9D8A87-AEC7-7DBC-F82E-87942A668718}"/>
          </ac:spMkLst>
        </pc:spChg>
        <pc:spChg chg="mod">
          <ac:chgData name="McKenna, Johnna" userId="22fd6613-0227-4ea4-bc1e-e227faf30c16" providerId="ADAL" clId="{991605C9-1577-4780-9037-FC8EC433F11D}" dt="2024-11-16T12:40:04.115" v="4076" actId="20577"/>
          <ac:spMkLst>
            <pc:docMk/>
            <pc:sldMk cId="411393129" sldId="398"/>
            <ac:spMk id="4" creationId="{81B84D22-88C1-19AA-E4EC-B04B5C0005A3}"/>
          </ac:spMkLst>
        </pc:spChg>
      </pc:sldChg>
      <pc:sldChg chg="addSp delSp modSp new mod ord">
        <pc:chgData name="McKenna, Johnna" userId="22fd6613-0227-4ea4-bc1e-e227faf30c16" providerId="ADAL" clId="{991605C9-1577-4780-9037-FC8EC433F11D}" dt="2024-11-15T23:10:53.866" v="2686"/>
        <pc:sldMkLst>
          <pc:docMk/>
          <pc:sldMk cId="3103537476" sldId="399"/>
        </pc:sldMkLst>
        <pc:spChg chg="mod">
          <ac:chgData name="McKenna, Johnna" userId="22fd6613-0227-4ea4-bc1e-e227faf30c16" providerId="ADAL" clId="{991605C9-1577-4780-9037-FC8EC433F11D}" dt="2024-11-15T23:10:36.670" v="2684" actId="1076"/>
          <ac:spMkLst>
            <pc:docMk/>
            <pc:sldMk cId="3103537476" sldId="399"/>
            <ac:spMk id="3" creationId="{94193A8D-BE55-DF50-8E74-60B31272DE58}"/>
          </ac:spMkLst>
        </pc:spChg>
        <pc:spChg chg="del mod">
          <ac:chgData name="McKenna, Johnna" userId="22fd6613-0227-4ea4-bc1e-e227faf30c16" providerId="ADAL" clId="{991605C9-1577-4780-9037-FC8EC433F11D}" dt="2024-11-15T23:08:07.119" v="2667" actId="478"/>
          <ac:spMkLst>
            <pc:docMk/>
            <pc:sldMk cId="3103537476" sldId="399"/>
            <ac:spMk id="4" creationId="{0DF09705-9EF4-7512-AFCA-A2134C8B214A}"/>
          </ac:spMkLst>
        </pc:spChg>
        <pc:spChg chg="add del mod">
          <ac:chgData name="McKenna, Johnna" userId="22fd6613-0227-4ea4-bc1e-e227faf30c16" providerId="ADAL" clId="{991605C9-1577-4780-9037-FC8EC433F11D}" dt="2024-11-12T20:10:43.138" v="2102" actId="478"/>
          <ac:spMkLst>
            <pc:docMk/>
            <pc:sldMk cId="3103537476" sldId="399"/>
            <ac:spMk id="6" creationId="{5AC5A8EC-148B-23CB-3805-D045C12E4890}"/>
          </ac:spMkLst>
        </pc:spChg>
        <pc:graphicFrameChg chg="add mod modGraphic">
          <ac:chgData name="McKenna, Johnna" userId="22fd6613-0227-4ea4-bc1e-e227faf30c16" providerId="ADAL" clId="{991605C9-1577-4780-9037-FC8EC433F11D}" dt="2024-11-15T23:08:51.634" v="2681" actId="692"/>
          <ac:graphicFrameMkLst>
            <pc:docMk/>
            <pc:sldMk cId="3103537476" sldId="399"/>
            <ac:graphicFrameMk id="5" creationId="{C2F9ABD7-19EB-EA4F-036F-0F037A168428}"/>
          </ac:graphicFrameMkLst>
        </pc:graphicFrameChg>
        <pc:picChg chg="add mod">
          <ac:chgData name="McKenna, Johnna" userId="22fd6613-0227-4ea4-bc1e-e227faf30c16" providerId="ADAL" clId="{991605C9-1577-4780-9037-FC8EC433F11D}" dt="2024-11-12T20:11:32.510" v="2107" actId="1076"/>
          <ac:picMkLst>
            <pc:docMk/>
            <pc:sldMk cId="3103537476" sldId="399"/>
            <ac:picMk id="8" creationId="{F7486085-0F84-5A08-20C7-63C547B2D525}"/>
          </ac:picMkLst>
        </pc:picChg>
      </pc:sldChg>
      <pc:sldChg chg="addSp modSp add mod">
        <pc:chgData name="McKenna, Johnna" userId="22fd6613-0227-4ea4-bc1e-e227faf30c16" providerId="ADAL" clId="{991605C9-1577-4780-9037-FC8EC433F11D}" dt="2024-11-17T01:14:32.549" v="5929" actId="255"/>
        <pc:sldMkLst>
          <pc:docMk/>
          <pc:sldMk cId="3634580836" sldId="400"/>
        </pc:sldMkLst>
        <pc:spChg chg="mod">
          <ac:chgData name="McKenna, Johnna" userId="22fd6613-0227-4ea4-bc1e-e227faf30c16" providerId="ADAL" clId="{991605C9-1577-4780-9037-FC8EC433F11D}" dt="2024-11-17T01:14:32.549" v="5929" actId="255"/>
          <ac:spMkLst>
            <pc:docMk/>
            <pc:sldMk cId="3634580836" sldId="400"/>
            <ac:spMk id="16" creationId="{8FEA3BB9-F064-CFBE-C0BE-BB7A22A4DCFC}"/>
          </ac:spMkLst>
        </pc:spChg>
        <pc:spChg chg="mod">
          <ac:chgData name="McKenna, Johnna" userId="22fd6613-0227-4ea4-bc1e-e227faf30c16" providerId="ADAL" clId="{991605C9-1577-4780-9037-FC8EC433F11D}" dt="2024-11-12T20:13:37.054" v="2147" actId="20577"/>
          <ac:spMkLst>
            <pc:docMk/>
            <pc:sldMk cId="3634580836" sldId="400"/>
            <ac:spMk id="19" creationId="{5DF64211-DCD8-B458-DBD2-EBDA7AE3396F}"/>
          </ac:spMkLst>
        </pc:spChg>
        <pc:graphicFrameChg chg="add mod modGraphic">
          <ac:chgData name="McKenna, Johnna" userId="22fd6613-0227-4ea4-bc1e-e227faf30c16" providerId="ADAL" clId="{991605C9-1577-4780-9037-FC8EC433F11D}" dt="2024-11-16T12:10:44.910" v="3846" actId="14734"/>
          <ac:graphicFrameMkLst>
            <pc:docMk/>
            <pc:sldMk cId="3634580836" sldId="400"/>
            <ac:graphicFrameMk id="2" creationId="{D6613104-5527-54E9-AFEA-F5673E657428}"/>
          </ac:graphicFrameMkLst>
        </pc:graphicFrameChg>
      </pc:sldChg>
      <pc:sldChg chg="addSp modSp new mod">
        <pc:chgData name="McKenna, Johnna" userId="22fd6613-0227-4ea4-bc1e-e227faf30c16" providerId="ADAL" clId="{991605C9-1577-4780-9037-FC8EC433F11D}" dt="2024-11-16T13:08:44.140" v="4942" actId="14100"/>
        <pc:sldMkLst>
          <pc:docMk/>
          <pc:sldMk cId="2515595121" sldId="401"/>
        </pc:sldMkLst>
        <pc:spChg chg="mod">
          <ac:chgData name="McKenna, Johnna" userId="22fd6613-0227-4ea4-bc1e-e227faf30c16" providerId="ADAL" clId="{991605C9-1577-4780-9037-FC8EC433F11D}" dt="2024-11-16T12:40:43.708" v="4082" actId="20577"/>
          <ac:spMkLst>
            <pc:docMk/>
            <pc:sldMk cId="2515595121" sldId="401"/>
            <ac:spMk id="3" creationId="{DC168338-B2F3-CADE-6921-C9CAC38F868C}"/>
          </ac:spMkLst>
        </pc:spChg>
        <pc:spChg chg="mod">
          <ac:chgData name="McKenna, Johnna" userId="22fd6613-0227-4ea4-bc1e-e227faf30c16" providerId="ADAL" clId="{991605C9-1577-4780-9037-FC8EC433F11D}" dt="2024-11-16T12:26:11.280" v="3881" actId="6549"/>
          <ac:spMkLst>
            <pc:docMk/>
            <pc:sldMk cId="2515595121" sldId="401"/>
            <ac:spMk id="4" creationId="{20293356-9E19-9880-DC28-F953F4515509}"/>
          </ac:spMkLst>
        </pc:spChg>
        <pc:picChg chg="add mod">
          <ac:chgData name="McKenna, Johnna" userId="22fd6613-0227-4ea4-bc1e-e227faf30c16" providerId="ADAL" clId="{991605C9-1577-4780-9037-FC8EC433F11D}" dt="2024-11-16T13:08:44.140" v="4942" actId="14100"/>
          <ac:picMkLst>
            <pc:docMk/>
            <pc:sldMk cId="2515595121" sldId="401"/>
            <ac:picMk id="55" creationId="{4B0A05F6-A265-D617-87EB-C8B6D39D74EB}"/>
          </ac:picMkLst>
        </pc:picChg>
      </pc:sldChg>
      <pc:sldChg chg="modSp new mod">
        <pc:chgData name="McKenna, Johnna" userId="22fd6613-0227-4ea4-bc1e-e227faf30c16" providerId="ADAL" clId="{991605C9-1577-4780-9037-FC8EC433F11D}" dt="2024-11-16T12:37:52.222" v="4027" actId="1076"/>
        <pc:sldMkLst>
          <pc:docMk/>
          <pc:sldMk cId="292414164" sldId="402"/>
        </pc:sldMkLst>
        <pc:spChg chg="mod">
          <ac:chgData name="McKenna, Johnna" userId="22fd6613-0227-4ea4-bc1e-e227faf30c16" providerId="ADAL" clId="{991605C9-1577-4780-9037-FC8EC433F11D}" dt="2024-11-16T12:32:44.087" v="3955" actId="20577"/>
          <ac:spMkLst>
            <pc:docMk/>
            <pc:sldMk cId="292414164" sldId="402"/>
            <ac:spMk id="3" creationId="{205692F9-2558-508E-D421-2B414C4957C9}"/>
          </ac:spMkLst>
        </pc:spChg>
        <pc:spChg chg="mod">
          <ac:chgData name="McKenna, Johnna" userId="22fd6613-0227-4ea4-bc1e-e227faf30c16" providerId="ADAL" clId="{991605C9-1577-4780-9037-FC8EC433F11D}" dt="2024-11-16T12:37:52.222" v="4027" actId="1076"/>
          <ac:spMkLst>
            <pc:docMk/>
            <pc:sldMk cId="292414164" sldId="402"/>
            <ac:spMk id="4" creationId="{AECE1C46-199D-0D90-A709-F07FB12C6F6A}"/>
          </ac:spMkLst>
        </pc:spChg>
      </pc:sldChg>
      <pc:sldChg chg="addSp delSp modSp new mod ord modClrScheme chgLayout">
        <pc:chgData name="McKenna, Johnna" userId="22fd6613-0227-4ea4-bc1e-e227faf30c16" providerId="ADAL" clId="{991605C9-1577-4780-9037-FC8EC433F11D}" dt="2024-11-17T01:13:01.185" v="5914" actId="255"/>
        <pc:sldMkLst>
          <pc:docMk/>
          <pc:sldMk cId="942271845" sldId="403"/>
        </pc:sldMkLst>
        <pc:spChg chg="mod ord">
          <ac:chgData name="McKenna, Johnna" userId="22fd6613-0227-4ea4-bc1e-e227faf30c16" providerId="ADAL" clId="{991605C9-1577-4780-9037-FC8EC433F11D}" dt="2024-11-15T13:29:49.827" v="2534" actId="26606"/>
          <ac:spMkLst>
            <pc:docMk/>
            <pc:sldMk cId="942271845" sldId="403"/>
            <ac:spMk id="2" creationId="{D7D4C6B9-8148-BCE1-CE11-A3FDE2A961C9}"/>
          </ac:spMkLst>
        </pc:spChg>
        <pc:spChg chg="del">
          <ac:chgData name="McKenna, Johnna" userId="22fd6613-0227-4ea4-bc1e-e227faf30c16" providerId="ADAL" clId="{991605C9-1577-4780-9037-FC8EC433F11D}" dt="2024-11-15T13:29:49.827" v="2534" actId="26606"/>
          <ac:spMkLst>
            <pc:docMk/>
            <pc:sldMk cId="942271845" sldId="403"/>
            <ac:spMk id="3" creationId="{49C77A7A-4884-3F35-AA07-E68431101121}"/>
          </ac:spMkLst>
        </pc:spChg>
        <pc:spChg chg="del">
          <ac:chgData name="McKenna, Johnna" userId="22fd6613-0227-4ea4-bc1e-e227faf30c16" providerId="ADAL" clId="{991605C9-1577-4780-9037-FC8EC433F11D}" dt="2024-11-15T13:29:49.827" v="2534" actId="26606"/>
          <ac:spMkLst>
            <pc:docMk/>
            <pc:sldMk cId="942271845" sldId="403"/>
            <ac:spMk id="4" creationId="{5532166F-9135-7B13-4016-ECA84CB3785D}"/>
          </ac:spMkLst>
        </pc:spChg>
        <pc:spChg chg="add mod">
          <ac:chgData name="McKenna, Johnna" userId="22fd6613-0227-4ea4-bc1e-e227faf30c16" providerId="ADAL" clId="{991605C9-1577-4780-9037-FC8EC433F11D}" dt="2024-11-17T01:12:41.228" v="5911" actId="14100"/>
          <ac:spMkLst>
            <pc:docMk/>
            <pc:sldMk cId="942271845" sldId="403"/>
            <ac:spMk id="11" creationId="{C9B1A141-3B33-8EDD-7177-E2A520E3CC65}"/>
          </ac:spMkLst>
        </pc:spChg>
        <pc:spChg chg="add mod">
          <ac:chgData name="McKenna, Johnna" userId="22fd6613-0227-4ea4-bc1e-e227faf30c16" providerId="ADAL" clId="{991605C9-1577-4780-9037-FC8EC433F11D}" dt="2024-11-17T01:13:01.185" v="5914" actId="255"/>
          <ac:spMkLst>
            <pc:docMk/>
            <pc:sldMk cId="942271845" sldId="403"/>
            <ac:spMk id="13" creationId="{3482CD9B-CC4F-C44F-86E5-38B202F8DC2B}"/>
          </ac:spMkLst>
        </pc:spChg>
        <pc:picChg chg="add del">
          <ac:chgData name="McKenna, Johnna" userId="22fd6613-0227-4ea4-bc1e-e227faf30c16" providerId="ADAL" clId="{991605C9-1577-4780-9037-FC8EC433F11D}" dt="2024-11-15T23:23:19.219" v="2870" actId="478"/>
          <ac:picMkLst>
            <pc:docMk/>
            <pc:sldMk cId="942271845" sldId="403"/>
            <ac:picMk id="4" creationId="{D7CB6749-90EA-4C08-D3A3-01D5FFCCF5AD}"/>
          </ac:picMkLst>
        </pc:picChg>
        <pc:picChg chg="add del mod modCrop">
          <ac:chgData name="McKenna, Johnna" userId="22fd6613-0227-4ea4-bc1e-e227faf30c16" providerId="ADAL" clId="{991605C9-1577-4780-9037-FC8EC433F11D}" dt="2024-11-15T23:23:45.495" v="2877" actId="478"/>
          <ac:picMkLst>
            <pc:docMk/>
            <pc:sldMk cId="942271845" sldId="403"/>
            <ac:picMk id="6" creationId="{97E1AA60-78B0-0964-EA56-5914348EADE3}"/>
          </ac:picMkLst>
        </pc:picChg>
        <pc:picChg chg="add mod modCrop">
          <ac:chgData name="McKenna, Johnna" userId="22fd6613-0227-4ea4-bc1e-e227faf30c16" providerId="ADAL" clId="{991605C9-1577-4780-9037-FC8EC433F11D}" dt="2024-11-17T01:12:30.707" v="5908" actId="1076"/>
          <ac:picMkLst>
            <pc:docMk/>
            <pc:sldMk cId="942271845" sldId="403"/>
            <ac:picMk id="7" creationId="{CF41858B-AC02-01A8-0390-729B1EF4EC90}"/>
          </ac:picMkLst>
        </pc:picChg>
        <pc:picChg chg="add mod modCrop">
          <ac:chgData name="McKenna, Johnna" userId="22fd6613-0227-4ea4-bc1e-e227faf30c16" providerId="ADAL" clId="{991605C9-1577-4780-9037-FC8EC433F11D}" dt="2024-11-17T01:12:44.901" v="5912" actId="1076"/>
          <ac:picMkLst>
            <pc:docMk/>
            <pc:sldMk cId="942271845" sldId="403"/>
            <ac:picMk id="9" creationId="{6DD0E4C8-6348-7865-5AAC-7D4519959B71}"/>
          </ac:picMkLst>
        </pc:picChg>
      </pc:sldChg>
      <pc:sldChg chg="addSp modSp mod modClrScheme chgLayout">
        <pc:chgData name="McKenna, Johnna" userId="22fd6613-0227-4ea4-bc1e-e227faf30c16" providerId="ADAL" clId="{991605C9-1577-4780-9037-FC8EC433F11D}" dt="2024-11-17T01:12:07.449" v="5904" actId="1076"/>
        <pc:sldMkLst>
          <pc:docMk/>
          <pc:sldMk cId="3956733472" sldId="404"/>
        </pc:sldMkLst>
        <pc:spChg chg="mod ord">
          <ac:chgData name="McKenna, Johnna" userId="22fd6613-0227-4ea4-bc1e-e227faf30c16" providerId="ADAL" clId="{991605C9-1577-4780-9037-FC8EC433F11D}" dt="2024-11-15T23:43:22.966" v="3380" actId="26606"/>
          <ac:spMkLst>
            <pc:docMk/>
            <pc:sldMk cId="3956733472" sldId="404"/>
            <ac:spMk id="2" creationId="{C167A8EA-AC30-3D23-ADEB-CF99FFD43A1E}"/>
          </ac:spMkLst>
        </pc:spChg>
        <pc:spChg chg="mod ord">
          <ac:chgData name="McKenna, Johnna" userId="22fd6613-0227-4ea4-bc1e-e227faf30c16" providerId="ADAL" clId="{991605C9-1577-4780-9037-FC8EC433F11D}" dt="2024-11-16T12:32:36.948" v="3949" actId="20577"/>
          <ac:spMkLst>
            <pc:docMk/>
            <pc:sldMk cId="3956733472" sldId="404"/>
            <ac:spMk id="3" creationId="{205692F9-2558-508E-D421-2B414C4957C9}"/>
          </ac:spMkLst>
        </pc:spChg>
        <pc:spChg chg="mod ord">
          <ac:chgData name="McKenna, Johnna" userId="22fd6613-0227-4ea4-bc1e-e227faf30c16" providerId="ADAL" clId="{991605C9-1577-4780-9037-FC8EC433F11D}" dt="2024-11-17T01:12:07.449" v="5904" actId="1076"/>
          <ac:spMkLst>
            <pc:docMk/>
            <pc:sldMk cId="3956733472" sldId="404"/>
            <ac:spMk id="4" creationId="{AECE1C46-199D-0D90-A709-F07FB12C6F6A}"/>
          </ac:spMkLst>
        </pc:spChg>
        <pc:picChg chg="add mod">
          <ac:chgData name="McKenna, Johnna" userId="22fd6613-0227-4ea4-bc1e-e227faf30c16" providerId="ADAL" clId="{991605C9-1577-4780-9037-FC8EC433F11D}" dt="2024-11-17T01:05:39.771" v="5545" actId="14100"/>
          <ac:picMkLst>
            <pc:docMk/>
            <pc:sldMk cId="3956733472" sldId="404"/>
            <ac:picMk id="5" creationId="{DCCEA857-F6B6-1476-736C-92D74A45713F}"/>
          </ac:picMkLst>
        </pc:picChg>
      </pc:sldChg>
      <pc:sldChg chg="addSp delSp modSp mod">
        <pc:chgData name="McKenna, Johnna" userId="22fd6613-0227-4ea4-bc1e-e227faf30c16" providerId="ADAL" clId="{991605C9-1577-4780-9037-FC8EC433F11D}" dt="2024-11-17T00:51:57.758" v="5528" actId="20577"/>
        <pc:sldMkLst>
          <pc:docMk/>
          <pc:sldMk cId="645145437" sldId="405"/>
        </pc:sldMkLst>
        <pc:spChg chg="mod">
          <ac:chgData name="McKenna, Johnna" userId="22fd6613-0227-4ea4-bc1e-e227faf30c16" providerId="ADAL" clId="{991605C9-1577-4780-9037-FC8EC433F11D}" dt="2024-11-16T12:41:02.162" v="4118" actId="20577"/>
          <ac:spMkLst>
            <pc:docMk/>
            <pc:sldMk cId="645145437" sldId="405"/>
            <ac:spMk id="3" creationId="{DC168338-B2F3-CADE-6921-C9CAC38F868C}"/>
          </ac:spMkLst>
        </pc:spChg>
        <pc:spChg chg="mod">
          <ac:chgData name="McKenna, Johnna" userId="22fd6613-0227-4ea4-bc1e-e227faf30c16" providerId="ADAL" clId="{991605C9-1577-4780-9037-FC8EC433F11D}" dt="2024-11-17T00:51:57.758" v="5528" actId="20577"/>
          <ac:spMkLst>
            <pc:docMk/>
            <pc:sldMk cId="645145437" sldId="405"/>
            <ac:spMk id="4" creationId="{20293356-9E19-9880-DC28-F953F4515509}"/>
          </ac:spMkLst>
        </pc:spChg>
        <pc:picChg chg="add del mod modCrop">
          <ac:chgData name="McKenna, Johnna" userId="22fd6613-0227-4ea4-bc1e-e227faf30c16" providerId="ADAL" clId="{991605C9-1577-4780-9037-FC8EC433F11D}" dt="2024-11-16T13:04:23.894" v="4571" actId="478"/>
          <ac:picMkLst>
            <pc:docMk/>
            <pc:sldMk cId="645145437" sldId="405"/>
            <ac:picMk id="6" creationId="{121D3779-BEDE-900E-C9E1-047824F6B1B4}"/>
          </ac:picMkLst>
        </pc:picChg>
      </pc:sldChg>
      <pc:sldChg chg="modSp add mod">
        <pc:chgData name="McKenna, Johnna" userId="22fd6613-0227-4ea4-bc1e-e227faf30c16" providerId="ADAL" clId="{991605C9-1577-4780-9037-FC8EC433F11D}" dt="2024-11-17T01:02:25.060" v="5540" actId="14100"/>
        <pc:sldMkLst>
          <pc:docMk/>
          <pc:sldMk cId="3609098554" sldId="406"/>
        </pc:sldMkLst>
        <pc:spChg chg="mod">
          <ac:chgData name="McKenna, Johnna" userId="22fd6613-0227-4ea4-bc1e-e227faf30c16" providerId="ADAL" clId="{991605C9-1577-4780-9037-FC8EC433F11D}" dt="2024-11-16T13:09:09.548" v="4956" actId="14100"/>
          <ac:spMkLst>
            <pc:docMk/>
            <pc:sldMk cId="3609098554" sldId="406"/>
            <ac:spMk id="3" creationId="{DC168338-B2F3-CADE-6921-C9CAC38F868C}"/>
          </ac:spMkLst>
        </pc:spChg>
        <pc:spChg chg="mod">
          <ac:chgData name="McKenna, Johnna" userId="22fd6613-0227-4ea4-bc1e-e227faf30c16" providerId="ADAL" clId="{991605C9-1577-4780-9037-FC8EC433F11D}" dt="2024-11-17T01:02:25.060" v="5540" actId="14100"/>
          <ac:spMkLst>
            <pc:docMk/>
            <pc:sldMk cId="3609098554" sldId="406"/>
            <ac:spMk id="4" creationId="{20293356-9E19-9880-DC28-F953F4515509}"/>
          </ac:spMkLst>
        </pc:spChg>
      </pc:sldChg>
      <pc:sldChg chg="addSp modSp add mod">
        <pc:chgData name="McKenna, Johnna" userId="22fd6613-0227-4ea4-bc1e-e227faf30c16" providerId="ADAL" clId="{991605C9-1577-4780-9037-FC8EC433F11D}" dt="2024-11-16T13:08:36.830" v="4941" actId="1076"/>
        <pc:sldMkLst>
          <pc:docMk/>
          <pc:sldMk cId="240203172" sldId="407"/>
        </pc:sldMkLst>
        <pc:spChg chg="mod">
          <ac:chgData name="McKenna, Johnna" userId="22fd6613-0227-4ea4-bc1e-e227faf30c16" providerId="ADAL" clId="{991605C9-1577-4780-9037-FC8EC433F11D}" dt="2024-11-16T12:41:17.449" v="4172" actId="6549"/>
          <ac:spMkLst>
            <pc:docMk/>
            <pc:sldMk cId="240203172" sldId="407"/>
            <ac:spMk id="3" creationId="{DC168338-B2F3-CADE-6921-C9CAC38F868C}"/>
          </ac:spMkLst>
        </pc:spChg>
        <pc:spChg chg="mod">
          <ac:chgData name="McKenna, Johnna" userId="22fd6613-0227-4ea4-bc1e-e227faf30c16" providerId="ADAL" clId="{991605C9-1577-4780-9037-FC8EC433F11D}" dt="2024-11-16T13:08:34.569" v="4940" actId="1076"/>
          <ac:spMkLst>
            <pc:docMk/>
            <pc:sldMk cId="240203172" sldId="407"/>
            <ac:spMk id="4" creationId="{20293356-9E19-9880-DC28-F953F4515509}"/>
          </ac:spMkLst>
        </pc:spChg>
        <pc:picChg chg="add mod modCrop">
          <ac:chgData name="McKenna, Johnna" userId="22fd6613-0227-4ea4-bc1e-e227faf30c16" providerId="ADAL" clId="{991605C9-1577-4780-9037-FC8EC433F11D}" dt="2024-11-16T13:08:36.830" v="4941" actId="1076"/>
          <ac:picMkLst>
            <pc:docMk/>
            <pc:sldMk cId="240203172" sldId="407"/>
            <ac:picMk id="6" creationId="{8B2CA284-9145-3DC1-9D12-448F0BE433E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00EE5-41FB-4129-8A35-0903EB97EB2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50C9E8-DDD9-4874-8B0D-71A7B8E1E454}">
      <dgm:prSet phldrT="[Text]"/>
      <dgm:spPr/>
      <dgm:t>
        <a:bodyPr/>
        <a:lstStyle/>
        <a:p>
          <a:r>
            <a:rPr lang="en-US" dirty="0"/>
            <a:t>NHDES</a:t>
          </a:r>
        </a:p>
      </dgm:t>
    </dgm:pt>
    <dgm:pt modelId="{DF27D4E5-1FFC-4FB4-AFD3-E6F87BEA7B3B}" type="parTrans" cxnId="{F068E9A6-8DD9-438C-88A2-97302F224E9D}">
      <dgm:prSet/>
      <dgm:spPr/>
      <dgm:t>
        <a:bodyPr/>
        <a:lstStyle/>
        <a:p>
          <a:endParaRPr lang="en-US"/>
        </a:p>
      </dgm:t>
    </dgm:pt>
    <dgm:pt modelId="{722EC700-60B8-444D-88D0-C928DD3A1762}" type="sibTrans" cxnId="{F068E9A6-8DD9-438C-88A2-97302F224E9D}">
      <dgm:prSet/>
      <dgm:spPr/>
      <dgm:t>
        <a:bodyPr/>
        <a:lstStyle/>
        <a:p>
          <a:endParaRPr lang="en-US"/>
        </a:p>
      </dgm:t>
    </dgm:pt>
    <dgm:pt modelId="{C96A9F12-DB0C-4F9E-AF86-59C0B6EB6C27}">
      <dgm:prSet phldrT="[Text]"/>
      <dgm:spPr>
        <a:ln w="53975">
          <a:solidFill>
            <a:srgbClr val="FF0000"/>
          </a:solidFill>
        </a:ln>
      </dgm:spPr>
      <dgm:t>
        <a:bodyPr/>
        <a:lstStyle/>
        <a:p>
          <a:r>
            <a:rPr lang="en-US" dirty="0"/>
            <a:t>Water</a:t>
          </a:r>
        </a:p>
      </dgm:t>
    </dgm:pt>
    <dgm:pt modelId="{6BE23B3E-B08C-488A-8A4F-F5DE44E2CF68}" type="parTrans" cxnId="{59711922-78BF-4D95-A422-BE6BADB21CAB}">
      <dgm:prSet/>
      <dgm:spPr/>
      <dgm:t>
        <a:bodyPr/>
        <a:lstStyle/>
        <a:p>
          <a:endParaRPr lang="en-US"/>
        </a:p>
      </dgm:t>
    </dgm:pt>
    <dgm:pt modelId="{CA371B5C-DD26-457E-AB80-937C35FFEF77}" type="sibTrans" cxnId="{59711922-78BF-4D95-A422-BE6BADB21CAB}">
      <dgm:prSet/>
      <dgm:spPr/>
      <dgm:t>
        <a:bodyPr/>
        <a:lstStyle/>
        <a:p>
          <a:endParaRPr lang="en-US"/>
        </a:p>
      </dgm:t>
    </dgm:pt>
    <dgm:pt modelId="{82D67505-A4A7-43CB-9855-773C8434C497}">
      <dgm:prSet phldrT="[Text]"/>
      <dgm:spPr>
        <a:ln w="53975">
          <a:solidFill>
            <a:srgbClr val="FF0000"/>
          </a:solidFill>
        </a:ln>
      </dgm:spPr>
      <dgm:t>
        <a:bodyPr/>
        <a:lstStyle/>
        <a:p>
          <a:r>
            <a:rPr lang="en-US" dirty="0"/>
            <a:t>Waste</a:t>
          </a:r>
        </a:p>
      </dgm:t>
    </dgm:pt>
    <dgm:pt modelId="{A191AF97-6863-42FD-BF22-91D17BED0994}" type="parTrans" cxnId="{7920396B-D05C-4DA9-91D6-00AAB604BD24}">
      <dgm:prSet/>
      <dgm:spPr/>
      <dgm:t>
        <a:bodyPr/>
        <a:lstStyle/>
        <a:p>
          <a:endParaRPr lang="en-US"/>
        </a:p>
      </dgm:t>
    </dgm:pt>
    <dgm:pt modelId="{CBA8B502-CC88-4E43-B7C0-5F9252247B13}" type="sibTrans" cxnId="{7920396B-D05C-4DA9-91D6-00AAB604BD24}">
      <dgm:prSet/>
      <dgm:spPr/>
      <dgm:t>
        <a:bodyPr/>
        <a:lstStyle/>
        <a:p>
          <a:endParaRPr lang="en-US"/>
        </a:p>
      </dgm:t>
    </dgm:pt>
    <dgm:pt modelId="{F9215A57-45AC-4267-9FB2-B5CC359A64C5}">
      <dgm:prSet phldrT="[Text]"/>
      <dgm:spPr>
        <a:ln w="34925">
          <a:solidFill>
            <a:schemeClr val="accent4"/>
          </a:solidFill>
        </a:ln>
      </dgm:spPr>
      <dgm:t>
        <a:bodyPr/>
        <a:lstStyle/>
        <a:p>
          <a:r>
            <a:rPr lang="en-US" dirty="0"/>
            <a:t>Air</a:t>
          </a:r>
        </a:p>
      </dgm:t>
    </dgm:pt>
    <dgm:pt modelId="{5E4B9444-11C5-42BB-9F85-18E6FD873B70}" type="parTrans" cxnId="{FD95C668-4E00-43FE-9EBB-90E902CABB16}">
      <dgm:prSet/>
      <dgm:spPr/>
      <dgm:t>
        <a:bodyPr/>
        <a:lstStyle/>
        <a:p>
          <a:endParaRPr lang="en-US"/>
        </a:p>
      </dgm:t>
    </dgm:pt>
    <dgm:pt modelId="{A1835670-D607-45E5-BD25-C53F8EE429CD}" type="sibTrans" cxnId="{FD95C668-4E00-43FE-9EBB-90E902CABB16}">
      <dgm:prSet/>
      <dgm:spPr/>
      <dgm:t>
        <a:bodyPr/>
        <a:lstStyle/>
        <a:p>
          <a:endParaRPr lang="en-US"/>
        </a:p>
      </dgm:t>
    </dgm:pt>
    <dgm:pt modelId="{AA67AA5E-00DE-47D3-ABF6-31D843069E44}">
      <dgm:prSet/>
      <dgm:spPr/>
      <dgm:t>
        <a:bodyPr/>
        <a:lstStyle/>
        <a:p>
          <a:r>
            <a:rPr lang="en-US" dirty="0"/>
            <a:t>Drinking Water Groundwater Bureau</a:t>
          </a:r>
        </a:p>
      </dgm:t>
    </dgm:pt>
    <dgm:pt modelId="{2F9E4C31-A649-4459-88F3-E6F2A26FF2FD}" type="parTrans" cxnId="{71776E06-4CB6-44C4-9937-F533C532E02F}">
      <dgm:prSet/>
      <dgm:spPr/>
      <dgm:t>
        <a:bodyPr/>
        <a:lstStyle/>
        <a:p>
          <a:endParaRPr lang="en-US"/>
        </a:p>
      </dgm:t>
    </dgm:pt>
    <dgm:pt modelId="{47951DBD-31FA-4D2C-9E49-ABFDB94A69A6}" type="sibTrans" cxnId="{71776E06-4CB6-44C4-9937-F533C532E02F}">
      <dgm:prSet/>
      <dgm:spPr/>
      <dgm:t>
        <a:bodyPr/>
        <a:lstStyle/>
        <a:p>
          <a:endParaRPr lang="en-US"/>
        </a:p>
      </dgm:t>
    </dgm:pt>
    <dgm:pt modelId="{7B993A01-16CB-4E53-B53A-2F721D2FBEC2}">
      <dgm:prSet/>
      <dgm:spPr/>
      <dgm:t>
        <a:bodyPr/>
        <a:lstStyle/>
        <a:p>
          <a:r>
            <a:rPr lang="en-US" dirty="0" err="1"/>
            <a:t>MtBE</a:t>
          </a:r>
          <a:r>
            <a:rPr lang="en-US" dirty="0"/>
            <a:t> Remediation Bureau</a:t>
          </a:r>
        </a:p>
      </dgm:t>
    </dgm:pt>
    <dgm:pt modelId="{550471C8-DA7A-43B0-A5B9-D94EEAEDFF51}" type="parTrans" cxnId="{CE096BDB-700B-4DCC-B325-D4C765E8406F}">
      <dgm:prSet/>
      <dgm:spPr/>
      <dgm:t>
        <a:bodyPr/>
        <a:lstStyle/>
        <a:p>
          <a:endParaRPr lang="en-US"/>
        </a:p>
      </dgm:t>
    </dgm:pt>
    <dgm:pt modelId="{779072B1-0974-4B0D-8C07-754DB39B9395}" type="sibTrans" cxnId="{CE096BDB-700B-4DCC-B325-D4C765E8406F}">
      <dgm:prSet/>
      <dgm:spPr/>
      <dgm:t>
        <a:bodyPr/>
        <a:lstStyle/>
        <a:p>
          <a:endParaRPr lang="en-US"/>
        </a:p>
      </dgm:t>
    </dgm:pt>
    <dgm:pt modelId="{A86144BB-E2A2-459F-91B8-48E38A2C860C}" type="pres">
      <dgm:prSet presAssocID="{A6800EE5-41FB-4129-8A35-0903EB97EB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30573E-1312-446B-AF5E-5DEA23A39D74}" type="pres">
      <dgm:prSet presAssocID="{8250C9E8-DDD9-4874-8B0D-71A7B8E1E454}" presName="hierRoot1" presStyleCnt="0">
        <dgm:presLayoutVars>
          <dgm:hierBranch val="init"/>
        </dgm:presLayoutVars>
      </dgm:prSet>
      <dgm:spPr/>
    </dgm:pt>
    <dgm:pt modelId="{B33DEFDD-B570-420C-AD11-6A858028D8DE}" type="pres">
      <dgm:prSet presAssocID="{8250C9E8-DDD9-4874-8B0D-71A7B8E1E454}" presName="rootComposite1" presStyleCnt="0"/>
      <dgm:spPr/>
    </dgm:pt>
    <dgm:pt modelId="{A3F50ACE-D00A-462E-A5B5-A75733534C6D}" type="pres">
      <dgm:prSet presAssocID="{8250C9E8-DDD9-4874-8B0D-71A7B8E1E454}" presName="rootText1" presStyleLbl="node0" presStyleIdx="0" presStyleCnt="1">
        <dgm:presLayoutVars>
          <dgm:chPref val="3"/>
        </dgm:presLayoutVars>
      </dgm:prSet>
      <dgm:spPr/>
    </dgm:pt>
    <dgm:pt modelId="{B5A2B0B2-8916-49C1-BF83-0938677BF117}" type="pres">
      <dgm:prSet presAssocID="{8250C9E8-DDD9-4874-8B0D-71A7B8E1E454}" presName="rootConnector1" presStyleLbl="node1" presStyleIdx="0" presStyleCnt="0"/>
      <dgm:spPr/>
    </dgm:pt>
    <dgm:pt modelId="{E813BA76-3C37-4DF3-8E01-45DDB49BDF6B}" type="pres">
      <dgm:prSet presAssocID="{8250C9E8-DDD9-4874-8B0D-71A7B8E1E454}" presName="hierChild2" presStyleCnt="0"/>
      <dgm:spPr/>
    </dgm:pt>
    <dgm:pt modelId="{C4E891A4-FB12-4ED9-8095-B112D4361EFB}" type="pres">
      <dgm:prSet presAssocID="{6BE23B3E-B08C-488A-8A4F-F5DE44E2CF68}" presName="Name37" presStyleLbl="parChTrans1D2" presStyleIdx="0" presStyleCnt="3"/>
      <dgm:spPr/>
    </dgm:pt>
    <dgm:pt modelId="{3121190D-D77E-4E2A-B258-D9AAE6C8B007}" type="pres">
      <dgm:prSet presAssocID="{C96A9F12-DB0C-4F9E-AF86-59C0B6EB6C27}" presName="hierRoot2" presStyleCnt="0">
        <dgm:presLayoutVars>
          <dgm:hierBranch val="init"/>
        </dgm:presLayoutVars>
      </dgm:prSet>
      <dgm:spPr/>
    </dgm:pt>
    <dgm:pt modelId="{F4FE355E-CFE9-4884-91B6-438737721BFC}" type="pres">
      <dgm:prSet presAssocID="{C96A9F12-DB0C-4F9E-AF86-59C0B6EB6C27}" presName="rootComposite" presStyleCnt="0"/>
      <dgm:spPr/>
    </dgm:pt>
    <dgm:pt modelId="{F31B8B0F-31A2-4064-B653-9EDFD4D201C3}" type="pres">
      <dgm:prSet presAssocID="{C96A9F12-DB0C-4F9E-AF86-59C0B6EB6C27}" presName="rootText" presStyleLbl="node2" presStyleIdx="0" presStyleCnt="3">
        <dgm:presLayoutVars>
          <dgm:chPref val="3"/>
        </dgm:presLayoutVars>
      </dgm:prSet>
      <dgm:spPr/>
    </dgm:pt>
    <dgm:pt modelId="{9306769B-9FB2-435A-AD30-6500E7BA91BC}" type="pres">
      <dgm:prSet presAssocID="{C96A9F12-DB0C-4F9E-AF86-59C0B6EB6C27}" presName="rootConnector" presStyleLbl="node2" presStyleIdx="0" presStyleCnt="3"/>
      <dgm:spPr/>
    </dgm:pt>
    <dgm:pt modelId="{AC1DE8DF-F95C-489A-868B-CDA6FD246FEC}" type="pres">
      <dgm:prSet presAssocID="{C96A9F12-DB0C-4F9E-AF86-59C0B6EB6C27}" presName="hierChild4" presStyleCnt="0"/>
      <dgm:spPr/>
    </dgm:pt>
    <dgm:pt modelId="{C1D3A4FF-00AA-4E8B-BFAA-0BC8E57D631F}" type="pres">
      <dgm:prSet presAssocID="{2F9E4C31-A649-4459-88F3-E6F2A26FF2FD}" presName="Name37" presStyleLbl="parChTrans1D3" presStyleIdx="0" presStyleCnt="2"/>
      <dgm:spPr/>
    </dgm:pt>
    <dgm:pt modelId="{5614DC6A-B9A7-4F3D-97CB-696ED1A9DD11}" type="pres">
      <dgm:prSet presAssocID="{AA67AA5E-00DE-47D3-ABF6-31D843069E44}" presName="hierRoot2" presStyleCnt="0">
        <dgm:presLayoutVars>
          <dgm:hierBranch val="init"/>
        </dgm:presLayoutVars>
      </dgm:prSet>
      <dgm:spPr/>
    </dgm:pt>
    <dgm:pt modelId="{64DF86B4-0107-4247-BC8C-1A2D534A8E5A}" type="pres">
      <dgm:prSet presAssocID="{AA67AA5E-00DE-47D3-ABF6-31D843069E44}" presName="rootComposite" presStyleCnt="0"/>
      <dgm:spPr/>
    </dgm:pt>
    <dgm:pt modelId="{48D290CC-7A35-4706-B0F0-EEE3E09D6DA2}" type="pres">
      <dgm:prSet presAssocID="{AA67AA5E-00DE-47D3-ABF6-31D843069E44}" presName="rootText" presStyleLbl="node3" presStyleIdx="0" presStyleCnt="2">
        <dgm:presLayoutVars>
          <dgm:chPref val="3"/>
        </dgm:presLayoutVars>
      </dgm:prSet>
      <dgm:spPr/>
    </dgm:pt>
    <dgm:pt modelId="{C1CCBA88-A877-4613-80FD-3B007311DFDB}" type="pres">
      <dgm:prSet presAssocID="{AA67AA5E-00DE-47D3-ABF6-31D843069E44}" presName="rootConnector" presStyleLbl="node3" presStyleIdx="0" presStyleCnt="2"/>
      <dgm:spPr/>
    </dgm:pt>
    <dgm:pt modelId="{95D10D40-599C-4F61-A575-6E376B9EB0A9}" type="pres">
      <dgm:prSet presAssocID="{AA67AA5E-00DE-47D3-ABF6-31D843069E44}" presName="hierChild4" presStyleCnt="0"/>
      <dgm:spPr/>
    </dgm:pt>
    <dgm:pt modelId="{894EFBAD-0749-4499-9D07-CC5B641FBC14}" type="pres">
      <dgm:prSet presAssocID="{AA67AA5E-00DE-47D3-ABF6-31D843069E44}" presName="hierChild5" presStyleCnt="0"/>
      <dgm:spPr/>
    </dgm:pt>
    <dgm:pt modelId="{D5C53F2A-6535-407F-932A-700E51A13354}" type="pres">
      <dgm:prSet presAssocID="{C96A9F12-DB0C-4F9E-AF86-59C0B6EB6C27}" presName="hierChild5" presStyleCnt="0"/>
      <dgm:spPr/>
    </dgm:pt>
    <dgm:pt modelId="{B40A8792-C7E1-4EBF-971F-5E9A98D77240}" type="pres">
      <dgm:prSet presAssocID="{A191AF97-6863-42FD-BF22-91D17BED0994}" presName="Name37" presStyleLbl="parChTrans1D2" presStyleIdx="1" presStyleCnt="3"/>
      <dgm:spPr/>
    </dgm:pt>
    <dgm:pt modelId="{4C9FC939-04C1-4A4B-8C08-F31D552EB82F}" type="pres">
      <dgm:prSet presAssocID="{82D67505-A4A7-43CB-9855-773C8434C497}" presName="hierRoot2" presStyleCnt="0">
        <dgm:presLayoutVars>
          <dgm:hierBranch val="init"/>
        </dgm:presLayoutVars>
      </dgm:prSet>
      <dgm:spPr/>
    </dgm:pt>
    <dgm:pt modelId="{3DCB6656-B8E6-4171-B37D-1D4911C0DF66}" type="pres">
      <dgm:prSet presAssocID="{82D67505-A4A7-43CB-9855-773C8434C497}" presName="rootComposite" presStyleCnt="0"/>
      <dgm:spPr/>
    </dgm:pt>
    <dgm:pt modelId="{F13677A6-17F7-450D-A80D-8467F2CC365A}" type="pres">
      <dgm:prSet presAssocID="{82D67505-A4A7-43CB-9855-773C8434C497}" presName="rootText" presStyleLbl="node2" presStyleIdx="1" presStyleCnt="3">
        <dgm:presLayoutVars>
          <dgm:chPref val="3"/>
        </dgm:presLayoutVars>
      </dgm:prSet>
      <dgm:spPr/>
    </dgm:pt>
    <dgm:pt modelId="{8505D879-345E-4727-8634-3CD19B1B56F8}" type="pres">
      <dgm:prSet presAssocID="{82D67505-A4A7-43CB-9855-773C8434C497}" presName="rootConnector" presStyleLbl="node2" presStyleIdx="1" presStyleCnt="3"/>
      <dgm:spPr/>
    </dgm:pt>
    <dgm:pt modelId="{0496B79A-0005-418C-8851-E260C0D0A1EA}" type="pres">
      <dgm:prSet presAssocID="{82D67505-A4A7-43CB-9855-773C8434C497}" presName="hierChild4" presStyleCnt="0"/>
      <dgm:spPr/>
    </dgm:pt>
    <dgm:pt modelId="{D1438E37-1B33-4EFC-A937-98CBF9881F3F}" type="pres">
      <dgm:prSet presAssocID="{550471C8-DA7A-43B0-A5B9-D94EEAEDFF51}" presName="Name37" presStyleLbl="parChTrans1D3" presStyleIdx="1" presStyleCnt="2"/>
      <dgm:spPr/>
    </dgm:pt>
    <dgm:pt modelId="{E07E53CA-AF64-42A0-ADF9-03C98EA54F56}" type="pres">
      <dgm:prSet presAssocID="{7B993A01-16CB-4E53-B53A-2F721D2FBEC2}" presName="hierRoot2" presStyleCnt="0">
        <dgm:presLayoutVars>
          <dgm:hierBranch val="init"/>
        </dgm:presLayoutVars>
      </dgm:prSet>
      <dgm:spPr/>
    </dgm:pt>
    <dgm:pt modelId="{55D94A39-19EE-4F61-8D8D-10005D42F104}" type="pres">
      <dgm:prSet presAssocID="{7B993A01-16CB-4E53-B53A-2F721D2FBEC2}" presName="rootComposite" presStyleCnt="0"/>
      <dgm:spPr/>
    </dgm:pt>
    <dgm:pt modelId="{D93C0007-46E4-4E62-8A04-6819496C69ED}" type="pres">
      <dgm:prSet presAssocID="{7B993A01-16CB-4E53-B53A-2F721D2FBEC2}" presName="rootText" presStyleLbl="node3" presStyleIdx="1" presStyleCnt="2">
        <dgm:presLayoutVars>
          <dgm:chPref val="3"/>
        </dgm:presLayoutVars>
      </dgm:prSet>
      <dgm:spPr/>
    </dgm:pt>
    <dgm:pt modelId="{22AC6A39-8A27-43DC-8F5B-DB8C93989CCF}" type="pres">
      <dgm:prSet presAssocID="{7B993A01-16CB-4E53-B53A-2F721D2FBEC2}" presName="rootConnector" presStyleLbl="node3" presStyleIdx="1" presStyleCnt="2"/>
      <dgm:spPr/>
    </dgm:pt>
    <dgm:pt modelId="{5D2DC6AD-25A4-4A45-B14E-B6683C8EE68D}" type="pres">
      <dgm:prSet presAssocID="{7B993A01-16CB-4E53-B53A-2F721D2FBEC2}" presName="hierChild4" presStyleCnt="0"/>
      <dgm:spPr/>
    </dgm:pt>
    <dgm:pt modelId="{1109FC0B-25E6-450A-B1FB-C568DF553349}" type="pres">
      <dgm:prSet presAssocID="{7B993A01-16CB-4E53-B53A-2F721D2FBEC2}" presName="hierChild5" presStyleCnt="0"/>
      <dgm:spPr/>
    </dgm:pt>
    <dgm:pt modelId="{3A128667-9CD3-4894-8E54-9A76B3BC7855}" type="pres">
      <dgm:prSet presAssocID="{82D67505-A4A7-43CB-9855-773C8434C497}" presName="hierChild5" presStyleCnt="0"/>
      <dgm:spPr/>
    </dgm:pt>
    <dgm:pt modelId="{EBD1C058-8DEA-463D-8B36-3B9C628B6A3F}" type="pres">
      <dgm:prSet presAssocID="{5E4B9444-11C5-42BB-9F85-18E6FD873B70}" presName="Name37" presStyleLbl="parChTrans1D2" presStyleIdx="2" presStyleCnt="3"/>
      <dgm:spPr/>
    </dgm:pt>
    <dgm:pt modelId="{C824E86E-9508-4BD3-ABA6-7F43C0D47A61}" type="pres">
      <dgm:prSet presAssocID="{F9215A57-45AC-4267-9FB2-B5CC359A64C5}" presName="hierRoot2" presStyleCnt="0">
        <dgm:presLayoutVars>
          <dgm:hierBranch val="init"/>
        </dgm:presLayoutVars>
      </dgm:prSet>
      <dgm:spPr/>
    </dgm:pt>
    <dgm:pt modelId="{A2D7F743-BC31-4FF7-918D-9C37E8AEAC57}" type="pres">
      <dgm:prSet presAssocID="{F9215A57-45AC-4267-9FB2-B5CC359A64C5}" presName="rootComposite" presStyleCnt="0"/>
      <dgm:spPr/>
    </dgm:pt>
    <dgm:pt modelId="{D9A7B7C8-95B1-4E4F-BDD4-A871A6262292}" type="pres">
      <dgm:prSet presAssocID="{F9215A57-45AC-4267-9FB2-B5CC359A64C5}" presName="rootText" presStyleLbl="node2" presStyleIdx="2" presStyleCnt="3">
        <dgm:presLayoutVars>
          <dgm:chPref val="3"/>
        </dgm:presLayoutVars>
      </dgm:prSet>
      <dgm:spPr/>
    </dgm:pt>
    <dgm:pt modelId="{AAE4FAB4-4E73-41E3-B8B8-48143D2C6C2B}" type="pres">
      <dgm:prSet presAssocID="{F9215A57-45AC-4267-9FB2-B5CC359A64C5}" presName="rootConnector" presStyleLbl="node2" presStyleIdx="2" presStyleCnt="3"/>
      <dgm:spPr/>
    </dgm:pt>
    <dgm:pt modelId="{65201F76-0194-4D1F-8CA3-DAD4B81EA7B2}" type="pres">
      <dgm:prSet presAssocID="{F9215A57-45AC-4267-9FB2-B5CC359A64C5}" presName="hierChild4" presStyleCnt="0"/>
      <dgm:spPr/>
    </dgm:pt>
    <dgm:pt modelId="{294868AD-34F0-485B-9C3A-392F23170DEB}" type="pres">
      <dgm:prSet presAssocID="{F9215A57-45AC-4267-9FB2-B5CC359A64C5}" presName="hierChild5" presStyleCnt="0"/>
      <dgm:spPr/>
    </dgm:pt>
    <dgm:pt modelId="{34FAB623-F857-4491-B4CF-A23CEBE9ED9A}" type="pres">
      <dgm:prSet presAssocID="{8250C9E8-DDD9-4874-8B0D-71A7B8E1E454}" presName="hierChild3" presStyleCnt="0"/>
      <dgm:spPr/>
    </dgm:pt>
  </dgm:ptLst>
  <dgm:cxnLst>
    <dgm:cxn modelId="{71776E06-4CB6-44C4-9937-F533C532E02F}" srcId="{C96A9F12-DB0C-4F9E-AF86-59C0B6EB6C27}" destId="{AA67AA5E-00DE-47D3-ABF6-31D843069E44}" srcOrd="0" destOrd="0" parTransId="{2F9E4C31-A649-4459-88F3-E6F2A26FF2FD}" sibTransId="{47951DBD-31FA-4D2C-9E49-ABFDB94A69A6}"/>
    <dgm:cxn modelId="{B6F64307-0832-44E0-B923-AD3864CD7440}" type="presOf" srcId="{550471C8-DA7A-43B0-A5B9-D94EEAEDFF51}" destId="{D1438E37-1B33-4EFC-A937-98CBF9881F3F}" srcOrd="0" destOrd="0" presId="urn:microsoft.com/office/officeart/2005/8/layout/orgChart1"/>
    <dgm:cxn modelId="{34963B12-677A-4F3E-A2EB-117FB04DBD8C}" type="presOf" srcId="{A191AF97-6863-42FD-BF22-91D17BED0994}" destId="{B40A8792-C7E1-4EBF-971F-5E9A98D77240}" srcOrd="0" destOrd="0" presId="urn:microsoft.com/office/officeart/2005/8/layout/orgChart1"/>
    <dgm:cxn modelId="{59711922-78BF-4D95-A422-BE6BADB21CAB}" srcId="{8250C9E8-DDD9-4874-8B0D-71A7B8E1E454}" destId="{C96A9F12-DB0C-4F9E-AF86-59C0B6EB6C27}" srcOrd="0" destOrd="0" parTransId="{6BE23B3E-B08C-488A-8A4F-F5DE44E2CF68}" sibTransId="{CA371B5C-DD26-457E-AB80-937C35FFEF77}"/>
    <dgm:cxn modelId="{BE6AB12A-3556-477C-B288-4B354C65AEF2}" type="presOf" srcId="{82D67505-A4A7-43CB-9855-773C8434C497}" destId="{F13677A6-17F7-450D-A80D-8467F2CC365A}" srcOrd="0" destOrd="0" presId="urn:microsoft.com/office/officeart/2005/8/layout/orgChart1"/>
    <dgm:cxn modelId="{ED1B3036-F862-4D69-A8AB-D131B02C68CC}" type="presOf" srcId="{F9215A57-45AC-4267-9FB2-B5CC359A64C5}" destId="{D9A7B7C8-95B1-4E4F-BDD4-A871A6262292}" srcOrd="0" destOrd="0" presId="urn:microsoft.com/office/officeart/2005/8/layout/orgChart1"/>
    <dgm:cxn modelId="{FD95C668-4E00-43FE-9EBB-90E902CABB16}" srcId="{8250C9E8-DDD9-4874-8B0D-71A7B8E1E454}" destId="{F9215A57-45AC-4267-9FB2-B5CC359A64C5}" srcOrd="2" destOrd="0" parTransId="{5E4B9444-11C5-42BB-9F85-18E6FD873B70}" sibTransId="{A1835670-D607-45E5-BD25-C53F8EE429CD}"/>
    <dgm:cxn modelId="{5BE7F968-B915-4577-A28C-72D1BDBDB4F4}" type="presOf" srcId="{7B993A01-16CB-4E53-B53A-2F721D2FBEC2}" destId="{D93C0007-46E4-4E62-8A04-6819496C69ED}" srcOrd="0" destOrd="0" presId="urn:microsoft.com/office/officeart/2005/8/layout/orgChart1"/>
    <dgm:cxn modelId="{7920396B-D05C-4DA9-91D6-00AAB604BD24}" srcId="{8250C9E8-DDD9-4874-8B0D-71A7B8E1E454}" destId="{82D67505-A4A7-43CB-9855-773C8434C497}" srcOrd="1" destOrd="0" parTransId="{A191AF97-6863-42FD-BF22-91D17BED0994}" sibTransId="{CBA8B502-CC88-4E43-B7C0-5F9252247B13}"/>
    <dgm:cxn modelId="{3EA77B51-6FD4-4C26-97AE-7E2D7BCF8E21}" type="presOf" srcId="{A6800EE5-41FB-4129-8A35-0903EB97EB2C}" destId="{A86144BB-E2A2-459F-91B8-48E38A2C860C}" srcOrd="0" destOrd="0" presId="urn:microsoft.com/office/officeart/2005/8/layout/orgChart1"/>
    <dgm:cxn modelId="{E608E88F-642C-41FF-92EF-82132E3E8638}" type="presOf" srcId="{AA67AA5E-00DE-47D3-ABF6-31D843069E44}" destId="{C1CCBA88-A877-4613-80FD-3B007311DFDB}" srcOrd="1" destOrd="0" presId="urn:microsoft.com/office/officeart/2005/8/layout/orgChart1"/>
    <dgm:cxn modelId="{A0CDC994-F4A4-4BE1-B6D5-7F25AD8123F3}" type="presOf" srcId="{F9215A57-45AC-4267-9FB2-B5CC359A64C5}" destId="{AAE4FAB4-4E73-41E3-B8B8-48143D2C6C2B}" srcOrd="1" destOrd="0" presId="urn:microsoft.com/office/officeart/2005/8/layout/orgChart1"/>
    <dgm:cxn modelId="{E668DE9F-6F43-4DD9-8D18-F64BCF82927D}" type="presOf" srcId="{C96A9F12-DB0C-4F9E-AF86-59C0B6EB6C27}" destId="{9306769B-9FB2-435A-AD30-6500E7BA91BC}" srcOrd="1" destOrd="0" presId="urn:microsoft.com/office/officeart/2005/8/layout/orgChart1"/>
    <dgm:cxn modelId="{250C8BA5-3658-4C85-A058-42FB65D42CAB}" type="presOf" srcId="{AA67AA5E-00DE-47D3-ABF6-31D843069E44}" destId="{48D290CC-7A35-4706-B0F0-EEE3E09D6DA2}" srcOrd="0" destOrd="0" presId="urn:microsoft.com/office/officeart/2005/8/layout/orgChart1"/>
    <dgm:cxn modelId="{F068E9A6-8DD9-438C-88A2-97302F224E9D}" srcId="{A6800EE5-41FB-4129-8A35-0903EB97EB2C}" destId="{8250C9E8-DDD9-4874-8B0D-71A7B8E1E454}" srcOrd="0" destOrd="0" parTransId="{DF27D4E5-1FFC-4FB4-AFD3-E6F87BEA7B3B}" sibTransId="{722EC700-60B8-444D-88D0-C928DD3A1762}"/>
    <dgm:cxn modelId="{AF0AFCBC-61D8-43D3-BCF7-FF4943D5D640}" type="presOf" srcId="{6BE23B3E-B08C-488A-8A4F-F5DE44E2CF68}" destId="{C4E891A4-FB12-4ED9-8095-B112D4361EFB}" srcOrd="0" destOrd="0" presId="urn:microsoft.com/office/officeart/2005/8/layout/orgChart1"/>
    <dgm:cxn modelId="{A363F1C2-1625-4F81-ABED-4CC157FB1AC6}" type="presOf" srcId="{C96A9F12-DB0C-4F9E-AF86-59C0B6EB6C27}" destId="{F31B8B0F-31A2-4064-B653-9EDFD4D201C3}" srcOrd="0" destOrd="0" presId="urn:microsoft.com/office/officeart/2005/8/layout/orgChart1"/>
    <dgm:cxn modelId="{4372C8C7-6118-4B1F-8C9D-36DCCFD2C58D}" type="presOf" srcId="{8250C9E8-DDD9-4874-8B0D-71A7B8E1E454}" destId="{B5A2B0B2-8916-49C1-BF83-0938677BF117}" srcOrd="1" destOrd="0" presId="urn:microsoft.com/office/officeart/2005/8/layout/orgChart1"/>
    <dgm:cxn modelId="{CE096BDB-700B-4DCC-B325-D4C765E8406F}" srcId="{82D67505-A4A7-43CB-9855-773C8434C497}" destId="{7B993A01-16CB-4E53-B53A-2F721D2FBEC2}" srcOrd="0" destOrd="0" parTransId="{550471C8-DA7A-43B0-A5B9-D94EEAEDFF51}" sibTransId="{779072B1-0974-4B0D-8C07-754DB39B9395}"/>
    <dgm:cxn modelId="{EA099DDC-A404-46B6-AAFC-9537EF0176FC}" type="presOf" srcId="{82D67505-A4A7-43CB-9855-773C8434C497}" destId="{8505D879-345E-4727-8634-3CD19B1B56F8}" srcOrd="1" destOrd="0" presId="urn:microsoft.com/office/officeart/2005/8/layout/orgChart1"/>
    <dgm:cxn modelId="{068627EA-A4A2-4928-9376-B553B53316BD}" type="presOf" srcId="{5E4B9444-11C5-42BB-9F85-18E6FD873B70}" destId="{EBD1C058-8DEA-463D-8B36-3B9C628B6A3F}" srcOrd="0" destOrd="0" presId="urn:microsoft.com/office/officeart/2005/8/layout/orgChart1"/>
    <dgm:cxn modelId="{1AB69BEC-6FD9-4010-9A3E-9289C323B6A8}" type="presOf" srcId="{2F9E4C31-A649-4459-88F3-E6F2A26FF2FD}" destId="{C1D3A4FF-00AA-4E8B-BFAA-0BC8E57D631F}" srcOrd="0" destOrd="0" presId="urn:microsoft.com/office/officeart/2005/8/layout/orgChart1"/>
    <dgm:cxn modelId="{4F9923FE-B751-494E-AC93-CD2A947D9D63}" type="presOf" srcId="{7B993A01-16CB-4E53-B53A-2F721D2FBEC2}" destId="{22AC6A39-8A27-43DC-8F5B-DB8C93989CCF}" srcOrd="1" destOrd="0" presId="urn:microsoft.com/office/officeart/2005/8/layout/orgChart1"/>
    <dgm:cxn modelId="{95E68DFE-DBED-487C-9A37-61BCEFE0023B}" type="presOf" srcId="{8250C9E8-DDD9-4874-8B0D-71A7B8E1E454}" destId="{A3F50ACE-D00A-462E-A5B5-A75733534C6D}" srcOrd="0" destOrd="0" presId="urn:microsoft.com/office/officeart/2005/8/layout/orgChart1"/>
    <dgm:cxn modelId="{B857E374-6AD6-41CE-9C97-F6BF3359CAB2}" type="presParOf" srcId="{A86144BB-E2A2-459F-91B8-48E38A2C860C}" destId="{BF30573E-1312-446B-AF5E-5DEA23A39D74}" srcOrd="0" destOrd="0" presId="urn:microsoft.com/office/officeart/2005/8/layout/orgChart1"/>
    <dgm:cxn modelId="{8F4DB8DA-CAC3-4BF1-95B6-1107BBA6E712}" type="presParOf" srcId="{BF30573E-1312-446B-AF5E-5DEA23A39D74}" destId="{B33DEFDD-B570-420C-AD11-6A858028D8DE}" srcOrd="0" destOrd="0" presId="urn:microsoft.com/office/officeart/2005/8/layout/orgChart1"/>
    <dgm:cxn modelId="{9877904F-BD62-4276-B2FE-85C0E0D9FEDF}" type="presParOf" srcId="{B33DEFDD-B570-420C-AD11-6A858028D8DE}" destId="{A3F50ACE-D00A-462E-A5B5-A75733534C6D}" srcOrd="0" destOrd="0" presId="urn:microsoft.com/office/officeart/2005/8/layout/orgChart1"/>
    <dgm:cxn modelId="{77FCC621-B35E-4375-9BE2-A607F16CB16E}" type="presParOf" srcId="{B33DEFDD-B570-420C-AD11-6A858028D8DE}" destId="{B5A2B0B2-8916-49C1-BF83-0938677BF117}" srcOrd="1" destOrd="0" presId="urn:microsoft.com/office/officeart/2005/8/layout/orgChart1"/>
    <dgm:cxn modelId="{E1C6A29D-3DE4-4AA2-B307-483C85EED5FE}" type="presParOf" srcId="{BF30573E-1312-446B-AF5E-5DEA23A39D74}" destId="{E813BA76-3C37-4DF3-8E01-45DDB49BDF6B}" srcOrd="1" destOrd="0" presId="urn:microsoft.com/office/officeart/2005/8/layout/orgChart1"/>
    <dgm:cxn modelId="{53ED5E72-9F69-4535-A097-D43660F2AA67}" type="presParOf" srcId="{E813BA76-3C37-4DF3-8E01-45DDB49BDF6B}" destId="{C4E891A4-FB12-4ED9-8095-B112D4361EFB}" srcOrd="0" destOrd="0" presId="urn:microsoft.com/office/officeart/2005/8/layout/orgChart1"/>
    <dgm:cxn modelId="{5575BF8E-DB70-4BB1-B03B-15C34BA23332}" type="presParOf" srcId="{E813BA76-3C37-4DF3-8E01-45DDB49BDF6B}" destId="{3121190D-D77E-4E2A-B258-D9AAE6C8B007}" srcOrd="1" destOrd="0" presId="urn:microsoft.com/office/officeart/2005/8/layout/orgChart1"/>
    <dgm:cxn modelId="{C5DFEB08-73C4-47E0-8161-5FAAA0E351D3}" type="presParOf" srcId="{3121190D-D77E-4E2A-B258-D9AAE6C8B007}" destId="{F4FE355E-CFE9-4884-91B6-438737721BFC}" srcOrd="0" destOrd="0" presId="urn:microsoft.com/office/officeart/2005/8/layout/orgChart1"/>
    <dgm:cxn modelId="{B53242EF-1CCB-4044-AD0B-A3CCB39A93FF}" type="presParOf" srcId="{F4FE355E-CFE9-4884-91B6-438737721BFC}" destId="{F31B8B0F-31A2-4064-B653-9EDFD4D201C3}" srcOrd="0" destOrd="0" presId="urn:microsoft.com/office/officeart/2005/8/layout/orgChart1"/>
    <dgm:cxn modelId="{BFD2BFC8-70CD-4ED8-9910-170C62141C63}" type="presParOf" srcId="{F4FE355E-CFE9-4884-91B6-438737721BFC}" destId="{9306769B-9FB2-435A-AD30-6500E7BA91BC}" srcOrd="1" destOrd="0" presId="urn:microsoft.com/office/officeart/2005/8/layout/orgChart1"/>
    <dgm:cxn modelId="{D01D1598-91AA-4783-BD7D-B319A172C0ED}" type="presParOf" srcId="{3121190D-D77E-4E2A-B258-D9AAE6C8B007}" destId="{AC1DE8DF-F95C-489A-868B-CDA6FD246FEC}" srcOrd="1" destOrd="0" presId="urn:microsoft.com/office/officeart/2005/8/layout/orgChart1"/>
    <dgm:cxn modelId="{568F5220-20C7-4664-B946-3897804CACB0}" type="presParOf" srcId="{AC1DE8DF-F95C-489A-868B-CDA6FD246FEC}" destId="{C1D3A4FF-00AA-4E8B-BFAA-0BC8E57D631F}" srcOrd="0" destOrd="0" presId="urn:microsoft.com/office/officeart/2005/8/layout/orgChart1"/>
    <dgm:cxn modelId="{250D8C73-CC6A-4B12-A859-CC46E9256E40}" type="presParOf" srcId="{AC1DE8DF-F95C-489A-868B-CDA6FD246FEC}" destId="{5614DC6A-B9A7-4F3D-97CB-696ED1A9DD11}" srcOrd="1" destOrd="0" presId="urn:microsoft.com/office/officeart/2005/8/layout/orgChart1"/>
    <dgm:cxn modelId="{633B777E-3CB8-486C-A6C7-8EB93D6DC644}" type="presParOf" srcId="{5614DC6A-B9A7-4F3D-97CB-696ED1A9DD11}" destId="{64DF86B4-0107-4247-BC8C-1A2D534A8E5A}" srcOrd="0" destOrd="0" presId="urn:microsoft.com/office/officeart/2005/8/layout/orgChart1"/>
    <dgm:cxn modelId="{BDBB40D1-989B-4015-BE6F-8A6B42619D64}" type="presParOf" srcId="{64DF86B4-0107-4247-BC8C-1A2D534A8E5A}" destId="{48D290CC-7A35-4706-B0F0-EEE3E09D6DA2}" srcOrd="0" destOrd="0" presId="urn:microsoft.com/office/officeart/2005/8/layout/orgChart1"/>
    <dgm:cxn modelId="{1899EBB8-4337-4CE2-92EF-1104FCF1D067}" type="presParOf" srcId="{64DF86B4-0107-4247-BC8C-1A2D534A8E5A}" destId="{C1CCBA88-A877-4613-80FD-3B007311DFDB}" srcOrd="1" destOrd="0" presId="urn:microsoft.com/office/officeart/2005/8/layout/orgChart1"/>
    <dgm:cxn modelId="{1E6E3031-DE5C-44F5-93CB-1C9E163B0557}" type="presParOf" srcId="{5614DC6A-B9A7-4F3D-97CB-696ED1A9DD11}" destId="{95D10D40-599C-4F61-A575-6E376B9EB0A9}" srcOrd="1" destOrd="0" presId="urn:microsoft.com/office/officeart/2005/8/layout/orgChart1"/>
    <dgm:cxn modelId="{44500C31-62C2-4C8A-A10C-1984CBB236DB}" type="presParOf" srcId="{5614DC6A-B9A7-4F3D-97CB-696ED1A9DD11}" destId="{894EFBAD-0749-4499-9D07-CC5B641FBC14}" srcOrd="2" destOrd="0" presId="urn:microsoft.com/office/officeart/2005/8/layout/orgChart1"/>
    <dgm:cxn modelId="{DC761056-8776-4B58-9825-88FDA2FF655D}" type="presParOf" srcId="{3121190D-D77E-4E2A-B258-D9AAE6C8B007}" destId="{D5C53F2A-6535-407F-932A-700E51A13354}" srcOrd="2" destOrd="0" presId="urn:microsoft.com/office/officeart/2005/8/layout/orgChart1"/>
    <dgm:cxn modelId="{08E8291A-A6AA-496D-B2E0-BF94EDD9ACDB}" type="presParOf" srcId="{E813BA76-3C37-4DF3-8E01-45DDB49BDF6B}" destId="{B40A8792-C7E1-4EBF-971F-5E9A98D77240}" srcOrd="2" destOrd="0" presId="urn:microsoft.com/office/officeart/2005/8/layout/orgChart1"/>
    <dgm:cxn modelId="{41A7F232-5C6F-48AF-92FF-998B540DB61C}" type="presParOf" srcId="{E813BA76-3C37-4DF3-8E01-45DDB49BDF6B}" destId="{4C9FC939-04C1-4A4B-8C08-F31D552EB82F}" srcOrd="3" destOrd="0" presId="urn:microsoft.com/office/officeart/2005/8/layout/orgChart1"/>
    <dgm:cxn modelId="{93026EC6-9F97-4569-9D1F-9BD5C65B2492}" type="presParOf" srcId="{4C9FC939-04C1-4A4B-8C08-F31D552EB82F}" destId="{3DCB6656-B8E6-4171-B37D-1D4911C0DF66}" srcOrd="0" destOrd="0" presId="urn:microsoft.com/office/officeart/2005/8/layout/orgChart1"/>
    <dgm:cxn modelId="{8EB610CF-5CD7-4450-9A79-7CCBB073441D}" type="presParOf" srcId="{3DCB6656-B8E6-4171-B37D-1D4911C0DF66}" destId="{F13677A6-17F7-450D-A80D-8467F2CC365A}" srcOrd="0" destOrd="0" presId="urn:microsoft.com/office/officeart/2005/8/layout/orgChart1"/>
    <dgm:cxn modelId="{3770C3A6-172A-4846-9A0F-BBD486855A30}" type="presParOf" srcId="{3DCB6656-B8E6-4171-B37D-1D4911C0DF66}" destId="{8505D879-345E-4727-8634-3CD19B1B56F8}" srcOrd="1" destOrd="0" presId="urn:microsoft.com/office/officeart/2005/8/layout/orgChart1"/>
    <dgm:cxn modelId="{D419E310-5F46-43B4-87A0-5D82E0C8D927}" type="presParOf" srcId="{4C9FC939-04C1-4A4B-8C08-F31D552EB82F}" destId="{0496B79A-0005-418C-8851-E260C0D0A1EA}" srcOrd="1" destOrd="0" presId="urn:microsoft.com/office/officeart/2005/8/layout/orgChart1"/>
    <dgm:cxn modelId="{48C25C8C-6B26-427B-818F-7CAD76174B5A}" type="presParOf" srcId="{0496B79A-0005-418C-8851-E260C0D0A1EA}" destId="{D1438E37-1B33-4EFC-A937-98CBF9881F3F}" srcOrd="0" destOrd="0" presId="urn:microsoft.com/office/officeart/2005/8/layout/orgChart1"/>
    <dgm:cxn modelId="{921981E7-2643-4E07-BFA0-AD7C3AD8CCD5}" type="presParOf" srcId="{0496B79A-0005-418C-8851-E260C0D0A1EA}" destId="{E07E53CA-AF64-42A0-ADF9-03C98EA54F56}" srcOrd="1" destOrd="0" presId="urn:microsoft.com/office/officeart/2005/8/layout/orgChart1"/>
    <dgm:cxn modelId="{A8ADFD28-7341-491F-ADE5-25334612797F}" type="presParOf" srcId="{E07E53CA-AF64-42A0-ADF9-03C98EA54F56}" destId="{55D94A39-19EE-4F61-8D8D-10005D42F104}" srcOrd="0" destOrd="0" presId="urn:microsoft.com/office/officeart/2005/8/layout/orgChart1"/>
    <dgm:cxn modelId="{1F9A3143-D211-4179-BD07-9A0A1AF57BBD}" type="presParOf" srcId="{55D94A39-19EE-4F61-8D8D-10005D42F104}" destId="{D93C0007-46E4-4E62-8A04-6819496C69ED}" srcOrd="0" destOrd="0" presId="urn:microsoft.com/office/officeart/2005/8/layout/orgChart1"/>
    <dgm:cxn modelId="{CA970860-59D5-4BB0-8F35-C23BD1B084FE}" type="presParOf" srcId="{55D94A39-19EE-4F61-8D8D-10005D42F104}" destId="{22AC6A39-8A27-43DC-8F5B-DB8C93989CCF}" srcOrd="1" destOrd="0" presId="urn:microsoft.com/office/officeart/2005/8/layout/orgChart1"/>
    <dgm:cxn modelId="{15AD260E-E099-4359-9F3F-DF106BF3982B}" type="presParOf" srcId="{E07E53CA-AF64-42A0-ADF9-03C98EA54F56}" destId="{5D2DC6AD-25A4-4A45-B14E-B6683C8EE68D}" srcOrd="1" destOrd="0" presId="urn:microsoft.com/office/officeart/2005/8/layout/orgChart1"/>
    <dgm:cxn modelId="{736A3D53-978D-42B1-B4C3-C4CA0CFAFA88}" type="presParOf" srcId="{E07E53CA-AF64-42A0-ADF9-03C98EA54F56}" destId="{1109FC0B-25E6-450A-B1FB-C568DF553349}" srcOrd="2" destOrd="0" presId="urn:microsoft.com/office/officeart/2005/8/layout/orgChart1"/>
    <dgm:cxn modelId="{0AE446CF-6C74-48CF-B86D-13AD6C7C09AF}" type="presParOf" srcId="{4C9FC939-04C1-4A4B-8C08-F31D552EB82F}" destId="{3A128667-9CD3-4894-8E54-9A76B3BC7855}" srcOrd="2" destOrd="0" presId="urn:microsoft.com/office/officeart/2005/8/layout/orgChart1"/>
    <dgm:cxn modelId="{3DC19251-BA89-4758-9621-BEFE5AF5D97C}" type="presParOf" srcId="{E813BA76-3C37-4DF3-8E01-45DDB49BDF6B}" destId="{EBD1C058-8DEA-463D-8B36-3B9C628B6A3F}" srcOrd="4" destOrd="0" presId="urn:microsoft.com/office/officeart/2005/8/layout/orgChart1"/>
    <dgm:cxn modelId="{8FE419D4-7B16-46A8-82AD-2A86F9B5192C}" type="presParOf" srcId="{E813BA76-3C37-4DF3-8E01-45DDB49BDF6B}" destId="{C824E86E-9508-4BD3-ABA6-7F43C0D47A61}" srcOrd="5" destOrd="0" presId="urn:microsoft.com/office/officeart/2005/8/layout/orgChart1"/>
    <dgm:cxn modelId="{E81DD558-E3CF-4CF7-8928-22D1096068EE}" type="presParOf" srcId="{C824E86E-9508-4BD3-ABA6-7F43C0D47A61}" destId="{A2D7F743-BC31-4FF7-918D-9C37E8AEAC57}" srcOrd="0" destOrd="0" presId="urn:microsoft.com/office/officeart/2005/8/layout/orgChart1"/>
    <dgm:cxn modelId="{CD0B4CDB-FD61-4CEB-893C-A7C4F9DAE914}" type="presParOf" srcId="{A2D7F743-BC31-4FF7-918D-9C37E8AEAC57}" destId="{D9A7B7C8-95B1-4E4F-BDD4-A871A6262292}" srcOrd="0" destOrd="0" presId="urn:microsoft.com/office/officeart/2005/8/layout/orgChart1"/>
    <dgm:cxn modelId="{95D15C7F-0796-467A-97E8-468320831258}" type="presParOf" srcId="{A2D7F743-BC31-4FF7-918D-9C37E8AEAC57}" destId="{AAE4FAB4-4E73-41E3-B8B8-48143D2C6C2B}" srcOrd="1" destOrd="0" presId="urn:microsoft.com/office/officeart/2005/8/layout/orgChart1"/>
    <dgm:cxn modelId="{442D8D11-F9D3-4E03-B02E-9F374E1F961A}" type="presParOf" srcId="{C824E86E-9508-4BD3-ABA6-7F43C0D47A61}" destId="{65201F76-0194-4D1F-8CA3-DAD4B81EA7B2}" srcOrd="1" destOrd="0" presId="urn:microsoft.com/office/officeart/2005/8/layout/orgChart1"/>
    <dgm:cxn modelId="{E80690F1-8CBB-4604-9723-FEEF5381BA96}" type="presParOf" srcId="{C824E86E-9508-4BD3-ABA6-7F43C0D47A61}" destId="{294868AD-34F0-485B-9C3A-392F23170DEB}" srcOrd="2" destOrd="0" presId="urn:microsoft.com/office/officeart/2005/8/layout/orgChart1"/>
    <dgm:cxn modelId="{30948C68-986D-467F-B1D9-B651E5F8F8F9}" type="presParOf" srcId="{BF30573E-1312-446B-AF5E-5DEA23A39D74}" destId="{34FAB623-F857-4491-B4CF-A23CEBE9ED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1C058-8DEA-463D-8B36-3B9C628B6A3F}">
      <dsp:nvSpPr>
        <dsp:cNvPr id="0" name=""/>
        <dsp:cNvSpPr/>
      </dsp:nvSpPr>
      <dsp:spPr>
        <a:xfrm>
          <a:off x="4064000" y="1616240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38E37-1B33-4EFC-A937-98CBF9881F3F}">
      <dsp:nvSpPr>
        <dsp:cNvPr id="0" name=""/>
        <dsp:cNvSpPr/>
      </dsp:nvSpPr>
      <dsp:spPr>
        <a:xfrm>
          <a:off x="3113484" y="3303405"/>
          <a:ext cx="356443" cy="1093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092"/>
              </a:lnTo>
              <a:lnTo>
                <a:pt x="356443" y="10930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A8792-C7E1-4EBF-971F-5E9A98D77240}">
      <dsp:nvSpPr>
        <dsp:cNvPr id="0" name=""/>
        <dsp:cNvSpPr/>
      </dsp:nvSpPr>
      <dsp:spPr>
        <a:xfrm>
          <a:off x="4018280" y="1616240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3A4FF-00AA-4E8B-BFAA-0BC8E57D631F}">
      <dsp:nvSpPr>
        <dsp:cNvPr id="0" name=""/>
        <dsp:cNvSpPr/>
      </dsp:nvSpPr>
      <dsp:spPr>
        <a:xfrm>
          <a:off x="238174" y="3303405"/>
          <a:ext cx="356443" cy="1093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092"/>
              </a:lnTo>
              <a:lnTo>
                <a:pt x="356443" y="10930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891A4-FB12-4ED9-8095-B112D4361EFB}">
      <dsp:nvSpPr>
        <dsp:cNvPr id="0" name=""/>
        <dsp:cNvSpPr/>
      </dsp:nvSpPr>
      <dsp:spPr>
        <a:xfrm>
          <a:off x="1188690" y="1616240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50ACE-D00A-462E-A5B5-A75733534C6D}">
      <dsp:nvSpPr>
        <dsp:cNvPr id="0" name=""/>
        <dsp:cNvSpPr/>
      </dsp:nvSpPr>
      <dsp:spPr>
        <a:xfrm>
          <a:off x="2875855" y="42809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NHDES</a:t>
          </a:r>
        </a:p>
      </dsp:txBody>
      <dsp:txXfrm>
        <a:off x="2875855" y="428096"/>
        <a:ext cx="2376289" cy="1188144"/>
      </dsp:txXfrm>
    </dsp:sp>
    <dsp:sp modelId="{F31B8B0F-31A2-4064-B653-9EDFD4D201C3}">
      <dsp:nvSpPr>
        <dsp:cNvPr id="0" name=""/>
        <dsp:cNvSpPr/>
      </dsp:nvSpPr>
      <dsp:spPr>
        <a:xfrm>
          <a:off x="545" y="2115261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Water</a:t>
          </a:r>
        </a:p>
      </dsp:txBody>
      <dsp:txXfrm>
        <a:off x="545" y="2115261"/>
        <a:ext cx="2376289" cy="1188144"/>
      </dsp:txXfrm>
    </dsp:sp>
    <dsp:sp modelId="{48D290CC-7A35-4706-B0F0-EEE3E09D6DA2}">
      <dsp:nvSpPr>
        <dsp:cNvPr id="0" name=""/>
        <dsp:cNvSpPr/>
      </dsp:nvSpPr>
      <dsp:spPr>
        <a:xfrm>
          <a:off x="594617" y="380242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Drinking Water Groundwater Bureau</a:t>
          </a:r>
        </a:p>
      </dsp:txBody>
      <dsp:txXfrm>
        <a:off x="594617" y="3802426"/>
        <a:ext cx="2376289" cy="1188144"/>
      </dsp:txXfrm>
    </dsp:sp>
    <dsp:sp modelId="{F13677A6-17F7-450D-A80D-8467F2CC365A}">
      <dsp:nvSpPr>
        <dsp:cNvPr id="0" name=""/>
        <dsp:cNvSpPr/>
      </dsp:nvSpPr>
      <dsp:spPr>
        <a:xfrm>
          <a:off x="2875855" y="2115261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Waste</a:t>
          </a:r>
        </a:p>
      </dsp:txBody>
      <dsp:txXfrm>
        <a:off x="2875855" y="2115261"/>
        <a:ext cx="2376289" cy="1188144"/>
      </dsp:txXfrm>
    </dsp:sp>
    <dsp:sp modelId="{D93C0007-46E4-4E62-8A04-6819496C69ED}">
      <dsp:nvSpPr>
        <dsp:cNvPr id="0" name=""/>
        <dsp:cNvSpPr/>
      </dsp:nvSpPr>
      <dsp:spPr>
        <a:xfrm>
          <a:off x="3469927" y="3802426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MtBE</a:t>
          </a:r>
          <a:r>
            <a:rPr lang="en-US" sz="2800" kern="1200" dirty="0"/>
            <a:t> Remediation Bureau</a:t>
          </a:r>
        </a:p>
      </dsp:txBody>
      <dsp:txXfrm>
        <a:off x="3469927" y="3802426"/>
        <a:ext cx="2376289" cy="1188144"/>
      </dsp:txXfrm>
    </dsp:sp>
    <dsp:sp modelId="{D9A7B7C8-95B1-4E4F-BDD4-A871A6262292}">
      <dsp:nvSpPr>
        <dsp:cNvPr id="0" name=""/>
        <dsp:cNvSpPr/>
      </dsp:nvSpPr>
      <dsp:spPr>
        <a:xfrm>
          <a:off x="5751165" y="2115261"/>
          <a:ext cx="2376289" cy="11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Air</a:t>
          </a:r>
        </a:p>
      </dsp:txBody>
      <dsp:txXfrm>
        <a:off x="5751165" y="2115261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11/16/2024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40C3B-E28A-4854-8EDA-E7F8F6F6FFEF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05BD-6D6F-49DB-9DE4-D4A6452D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513589"/>
            <a:ext cx="5257793" cy="205744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09005" y="3698747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316734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3698747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pic>
        <p:nvPicPr>
          <p:cNvPr id="4" name="Picture 3" descr="New Hampshire Department of Environmental Services logo">
            <a:extLst>
              <a:ext uri="{FF2B5EF4-FFF2-40B4-BE49-F238E27FC236}">
                <a16:creationId xmlns:a16="http://schemas.microsoft.com/office/drawing/2014/main" id="{B2892CC8-0585-DED2-FAD5-FE25E66B1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05" y="4917354"/>
            <a:ext cx="3125120" cy="16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77125A-D97D-B63B-A3B4-AD092312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8C37164B-8C51-F5CC-257C-9A90B09D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A6E2D779-C410-C25A-4FAF-036B159FF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rgbClr val="33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61A173BB-C681-73DF-4052-6B02ACFDB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rgbClr val="3167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124C2118-7FB1-2B9B-5456-329252E0D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574" y="289607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7EAB1166-9ED8-464D-40EA-AFBCCF71FB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1764254"/>
            <a:ext cx="4260180" cy="189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574" y="1365372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with Image</a:t>
            </a:r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2840019"/>
            <a:ext cx="4260180" cy="1890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4085DB9-A4C0-27B2-8EC4-7314DB45CA1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8CFBC1-5ABA-03FF-3BB0-C824771D5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rgbClr val="3167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3658153-8A76-011F-65B7-2C6D0AC6091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644D3-FF4E-5BEF-6C93-3250F07B0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93132" y="2113637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2337" y="4317573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92337" y="484846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01923" y="2113637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698827" y="431873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698827" y="484963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222016" y="2113637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7325" y="4317573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7325" y="484846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830807" y="2108072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65819" y="4317573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65819" y="484846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DECC1A49-5CFB-7BC9-B4D8-052DE5BCBD0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34FF92-43F6-35E2-E144-5E78D46F3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  <p:sp>
        <p:nvSpPr>
          <p:cNvPr id="23" name="Freeform: Shape 6">
            <a:extLst>
              <a:ext uri="{FF2B5EF4-FFF2-40B4-BE49-F238E27FC236}">
                <a16:creationId xmlns:a16="http://schemas.microsoft.com/office/drawing/2014/main" id="{CB5D90E9-6D11-D734-DB78-687A39320A40}"/>
              </a:ext>
            </a:extLst>
          </p:cNvPr>
          <p:cNvSpPr/>
          <p:nvPr userDrawn="1"/>
        </p:nvSpPr>
        <p:spPr>
          <a:xfrm>
            <a:off x="2731696" y="2234487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reeform: Shape 6">
            <a:extLst>
              <a:ext uri="{FF2B5EF4-FFF2-40B4-BE49-F238E27FC236}">
                <a16:creationId xmlns:a16="http://schemas.microsoft.com/office/drawing/2014/main" id="{A635D7C8-2F80-9B4E-DB08-C3086847F473}"/>
              </a:ext>
            </a:extLst>
          </p:cNvPr>
          <p:cNvSpPr/>
          <p:nvPr userDrawn="1"/>
        </p:nvSpPr>
        <p:spPr>
          <a:xfrm>
            <a:off x="5340487" y="223448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Freeform: Shape 6">
            <a:extLst>
              <a:ext uri="{FF2B5EF4-FFF2-40B4-BE49-F238E27FC236}">
                <a16:creationId xmlns:a16="http://schemas.microsoft.com/office/drawing/2014/main" id="{A6C48DCF-DD52-A95F-7090-1AC808A56E6C}"/>
              </a:ext>
            </a:extLst>
          </p:cNvPr>
          <p:cNvSpPr/>
          <p:nvPr userDrawn="1"/>
        </p:nvSpPr>
        <p:spPr>
          <a:xfrm>
            <a:off x="7878337" y="2247405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2800" b="1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810362-C6B8-5B40-0372-DFE3ECE0ECF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12DD5-4E0A-5949-F0AD-F2ED3D69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rgbClr val="31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rgbClr val="AEC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rgbClr val="316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rgbClr val="AEC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rgbClr val="33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rgbClr val="3167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333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>
                <a:solidFill>
                  <a:schemeClr val="tx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  <a:p>
            <a:pPr lvl="0"/>
            <a:r>
              <a:rPr lang="en-US" altLang="zh-CN" dirty="0"/>
              <a:t>https://www.des.nh.gov/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36B154-4768-AF3F-A84B-0F96275C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11" y="5777813"/>
            <a:ext cx="1718289" cy="8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/>
          <p:nvPr/>
        </p:nvSpPr>
        <p:spPr>
          <a:xfrm rot="-5400000">
            <a:off x="-133" y="1170900"/>
            <a:ext cx="358800" cy="3592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8"/>
          <p:cNvSpPr/>
          <p:nvPr/>
        </p:nvSpPr>
        <p:spPr>
          <a:xfrm>
            <a:off x="8984516" y="-167"/>
            <a:ext cx="594800" cy="68580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/>
          <p:nvPr/>
        </p:nvSpPr>
        <p:spPr>
          <a:xfrm rot="10800000">
            <a:off x="8747696" y="0"/>
            <a:ext cx="245600" cy="6858000"/>
          </a:xfrm>
          <a:prstGeom prst="rect">
            <a:avLst/>
          </a:prstGeom>
          <a:gradFill>
            <a:gsLst>
              <a:gs pos="0">
                <a:srgbClr val="75DDFF"/>
              </a:gs>
              <a:gs pos="100000">
                <a:srgbClr val="09B1E9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8"/>
          <p:cNvSpPr/>
          <p:nvPr/>
        </p:nvSpPr>
        <p:spPr>
          <a:xfrm>
            <a:off x="8635451" y="-167"/>
            <a:ext cx="120800" cy="6858000"/>
          </a:xfrm>
          <a:prstGeom prst="rect">
            <a:avLst/>
          </a:prstGeom>
          <a:gradFill>
            <a:gsLst>
              <a:gs pos="0">
                <a:srgbClr val="C6F18D"/>
              </a:gs>
              <a:gs pos="100000">
                <a:srgbClr val="8AD82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 rot="10800000">
            <a:off x="8308233" y="-167"/>
            <a:ext cx="330400" cy="6858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 rot="10800000">
            <a:off x="9576000" y="0"/>
            <a:ext cx="26160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609600" y="751067"/>
            <a:ext cx="7068400" cy="9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ldNum" idx="12"/>
          </p:nvPr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597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64" r:id="rId4"/>
    <p:sldLayoutId id="2147483657" r:id="rId5"/>
    <p:sldLayoutId id="2147483653" r:id="rId6"/>
    <p:sldLayoutId id="2147483665" r:id="rId7"/>
    <p:sldLayoutId id="2147483668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  <p15:guide id="3" pos="5640">
          <p15:clr>
            <a:srgbClr val="F26B43"/>
          </p15:clr>
        </p15:guide>
        <p15:guide id="4" pos="1656">
          <p15:clr>
            <a:srgbClr val="F26B43"/>
          </p15:clr>
        </p15:guide>
        <p15:guide id="5" pos="5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4.des.state.nh.us/DWITool/Welcome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g"/><Relationship Id="rId7" Type="http://schemas.openxmlformats.org/officeDocument/2006/relationships/hyperlink" Target="https://www.pfas.des.nh.gov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es.nh.gov/" TargetMode="External"/><Relationship Id="rId5" Type="http://schemas.openxmlformats.org/officeDocument/2006/relationships/hyperlink" Target="mailto:johnna.m.mckenna@des.nh.gov" TargetMode="Externa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my.E.Rousseau@des.nh.gov" TargetMode="External"/><Relationship Id="rId5" Type="http://schemas.openxmlformats.org/officeDocument/2006/relationships/hyperlink" Target="mailto:Brandon.kernen@des.nh.gov" TargetMode="Externa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fas.des.nh.gov/funding/pfas-remediation-grant-and-loan-fund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004724"/>
            <a:ext cx="5257793" cy="2057441"/>
          </a:xfrm>
        </p:spPr>
        <p:txBody>
          <a:bodyPr/>
          <a:lstStyle/>
          <a:p>
            <a:r>
              <a:rPr lang="en-US" altLang="zh-CN" dirty="0">
                <a:latin typeface="Calibri"/>
                <a:cs typeface="Calibri"/>
              </a:rPr>
              <a:t>Never Forever: Cleaning Up PFAS in Drinking Water</a:t>
            </a:r>
            <a:br>
              <a:rPr lang="en-US" altLang="zh-CN" dirty="0">
                <a:latin typeface="Calibri"/>
                <a:cs typeface="Calibri"/>
              </a:rPr>
            </a:br>
            <a:r>
              <a:rPr lang="en-US" altLang="zh-CN" b="0" dirty="0">
                <a:latin typeface="Calibri"/>
                <a:cs typeface="Calibri"/>
              </a:rPr>
              <a:t>NH’s Workplan</a:t>
            </a:r>
            <a:endParaRPr lang="en-US" b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44562" y="3694919"/>
            <a:ext cx="3597359" cy="760288"/>
          </a:xfrm>
        </p:spPr>
        <p:txBody>
          <a:bodyPr/>
          <a:lstStyle/>
          <a:p>
            <a:r>
              <a:rPr lang="en-US" dirty="0"/>
              <a:t>Johnna McKenna</a:t>
            </a:r>
          </a:p>
          <a:p>
            <a:r>
              <a:rPr lang="en-US" i="1" dirty="0"/>
              <a:t>November 2024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18C88B4D-F554-49C2-A23C-DFE94D4C835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2"/>
          <a:srcRect l="17391" r="17391"/>
          <a:stretch/>
        </p:blipFill>
        <p:spPr>
          <a:xfrm>
            <a:off x="6742557" y="821836"/>
            <a:ext cx="4405503" cy="5066346"/>
          </a:xfrm>
        </p:spPr>
      </p:pic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01A79B69-242C-3AEB-4A42-7A606A54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57505" y="838985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E5D4DE6D-89C8-6FFF-287D-3F3BAD416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4436" y="3694919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rgbClr val="316734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89A33-DE68-E841-14F4-0FB57A86164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9D8A87-AEC7-7DBC-F82E-87942A66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3" y="289607"/>
            <a:ext cx="9096439" cy="1325563"/>
          </a:xfrm>
        </p:spPr>
        <p:txBody>
          <a:bodyPr/>
          <a:lstStyle/>
          <a:p>
            <a:r>
              <a:rPr lang="en-US" dirty="0"/>
              <a:t>EC-SDC 2022/2023 Workplan Tasks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84D22-88C1-19AA-E4EC-B04B5C0005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3" y="1418649"/>
            <a:ext cx="10504502" cy="413603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600" dirty="0"/>
              <a:t>Infrastructure Grants</a:t>
            </a:r>
          </a:p>
          <a:p>
            <a:pPr marL="12573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$10.8M</a:t>
            </a:r>
          </a:p>
          <a:p>
            <a:pPr marL="514350" indent="-514350">
              <a:buAutoNum type="arabicPeriod"/>
            </a:pPr>
            <a:r>
              <a:rPr lang="en-US" sz="3600" dirty="0"/>
              <a:t>PFAS Laboratory</a:t>
            </a:r>
          </a:p>
          <a:p>
            <a:pPr marL="12573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$3.3M</a:t>
            </a:r>
          </a:p>
          <a:p>
            <a:pPr marL="514350" indent="-514350">
              <a:buAutoNum type="arabicPeriod"/>
            </a:pPr>
            <a:r>
              <a:rPr lang="en-US" sz="3600" dirty="0"/>
              <a:t>Environmental Health Program</a:t>
            </a:r>
          </a:p>
          <a:p>
            <a:pPr marL="12573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$1.5M</a:t>
            </a:r>
          </a:p>
          <a:p>
            <a:pPr marL="514350" indent="-514350">
              <a:buAutoNum type="arabicPeriod"/>
            </a:pPr>
            <a:r>
              <a:rPr lang="en-US" sz="3600" dirty="0"/>
              <a:t>Source Water Protection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2800" dirty="0"/>
              <a:t>    $3.1M </a:t>
            </a:r>
          </a:p>
        </p:txBody>
      </p:sp>
    </p:spTree>
    <p:extLst>
      <p:ext uri="{BB962C8B-B14F-4D97-AF65-F5344CB8AC3E}">
        <p14:creationId xmlns:p14="http://schemas.microsoft.com/office/powerpoint/2010/main" val="41139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56FC-AF3C-D2C3-E816-2CB1A7F3E71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68338-B2F3-CADE-6921-C9CAC38F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89607"/>
            <a:ext cx="8634426" cy="1325563"/>
          </a:xfrm>
        </p:spPr>
        <p:txBody>
          <a:bodyPr/>
          <a:lstStyle/>
          <a:p>
            <a:r>
              <a:rPr lang="en-US" dirty="0"/>
              <a:t>1. Infrastructure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93356-9E19-9880-DC28-F953F45155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446620"/>
            <a:ext cx="10857862" cy="1890057"/>
          </a:xfrm>
        </p:spPr>
        <p:txBody>
          <a:bodyPr/>
          <a:lstStyle/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Round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11 total (9 approved by EPA)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Exceedance of one of the NH PFAS MCLs </a:t>
            </a:r>
          </a:p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Round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Approximately 9 projects (not yet approved by EPA)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Identified from the 2024 DWSRF Project Priority List (PPL)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Projects that applied for DWSRF EC money, were not funded, and could be fully funded by the BIL EC-SDC funds were chosen </a:t>
            </a:r>
          </a:p>
        </p:txBody>
      </p: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4B0A05F6-A265-D617-87EB-C8B6D39D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88378" y="834531"/>
            <a:ext cx="2818618" cy="2502146"/>
          </a:xfrm>
          <a:prstGeom prst="hexagon">
            <a:avLst>
              <a:gd name="adj" fmla="val 28349"/>
              <a:gd name="vf" fmla="val 115470"/>
            </a:avLst>
          </a:prstGeom>
        </p:spPr>
      </p:pic>
    </p:spTree>
    <p:extLst>
      <p:ext uri="{BB962C8B-B14F-4D97-AF65-F5344CB8AC3E}">
        <p14:creationId xmlns:p14="http://schemas.microsoft.com/office/powerpoint/2010/main" val="251559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56FC-AF3C-D2C3-E816-2CB1A7F3E71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68338-B2F3-CADE-6921-C9CAC38F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89607"/>
            <a:ext cx="8634426" cy="1325563"/>
          </a:xfrm>
        </p:spPr>
        <p:txBody>
          <a:bodyPr/>
          <a:lstStyle/>
          <a:p>
            <a:r>
              <a:rPr lang="en-US" dirty="0"/>
              <a:t>2. PFAS 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93356-9E19-9880-DC28-F953F45155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615170"/>
            <a:ext cx="10857862" cy="1890057"/>
          </a:xfrm>
        </p:spPr>
        <p:txBody>
          <a:bodyPr/>
          <a:lstStyle/>
          <a:p>
            <a:r>
              <a:rPr lang="en-US" b="1" dirty="0"/>
              <a:t>State Lab Capacity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Retrofitting of State Public Health Lab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Procurement of PFAS testing equipment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Computers, reagents, and supplies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2 Lab scientists </a:t>
            </a:r>
          </a:p>
        </p:txBody>
      </p:sp>
    </p:spTree>
    <p:extLst>
      <p:ext uri="{BB962C8B-B14F-4D97-AF65-F5344CB8AC3E}">
        <p14:creationId xmlns:p14="http://schemas.microsoft.com/office/powerpoint/2010/main" val="64514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56FC-AF3C-D2C3-E816-2CB1A7F3E71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68338-B2F3-CADE-6921-C9CAC38F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89607"/>
            <a:ext cx="8634426" cy="1325563"/>
          </a:xfrm>
        </p:spPr>
        <p:txBody>
          <a:bodyPr/>
          <a:lstStyle/>
          <a:p>
            <a:r>
              <a:rPr lang="en-US" dirty="0"/>
              <a:t>3. Environmental Health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93356-9E19-9880-DC28-F953F45155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538943"/>
            <a:ext cx="10857862" cy="1890057"/>
          </a:xfrm>
        </p:spPr>
        <p:txBody>
          <a:bodyPr/>
          <a:lstStyle/>
          <a:p>
            <a:r>
              <a:rPr lang="en-US" b="1" dirty="0"/>
              <a:t>Evaluating how people are exposed to harmful chemicals found in their environment, as well as the health impacts of these exposures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Establish Literature Review Coordinator position 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Support risk assessor, toxicologist and health educator team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Research support for emerging contaminants 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Summarizing relevant information to promote education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CA284-9145-3DC1-9D12-448F0BE4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0" t="11750" r="1953" b="1672"/>
          <a:stretch/>
        </p:blipFill>
        <p:spPr>
          <a:xfrm>
            <a:off x="3703845" y="4404384"/>
            <a:ext cx="3765359" cy="1829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203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56FC-AF3C-D2C3-E816-2CB1A7F3E71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68338-B2F3-CADE-6921-C9CAC38F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89607"/>
            <a:ext cx="9240818" cy="1325563"/>
          </a:xfrm>
        </p:spPr>
        <p:txBody>
          <a:bodyPr/>
          <a:lstStyle/>
          <a:p>
            <a:r>
              <a:rPr lang="en-US" dirty="0"/>
              <a:t>4. Source Water Protection Initiatives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93356-9E19-9880-DC28-F953F45155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4" y="1446620"/>
            <a:ext cx="11262296" cy="1890057"/>
          </a:xfrm>
        </p:spPr>
        <p:txBody>
          <a:bodyPr/>
          <a:lstStyle/>
          <a:p>
            <a:r>
              <a:rPr lang="en-US" b="1" dirty="0"/>
              <a:t>Identify sources of Emerging contaminants (PFAS), personal care products (PPCP) and 1,4-dioxane in wastewater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Coordinate with NHDES Groundwater Discharge /Underground Injection Control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Develop strategies to protect drinking water for small/disadvantaged PWSs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i="1" dirty="0"/>
              <a:t>Emerging Contaminants in Domestic Waste Streams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i="1" dirty="0"/>
              <a:t>Domestic Sources of PFAS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Lab contracts to support analyses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9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89A33-DE68-E841-14F4-0FB57A86164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9D8A87-AEC7-7DBC-F82E-87942A66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3" y="289607"/>
            <a:ext cx="7633399" cy="1325563"/>
          </a:xfrm>
        </p:spPr>
        <p:txBody>
          <a:bodyPr/>
          <a:lstStyle/>
          <a:p>
            <a:r>
              <a:rPr lang="en-US" dirty="0"/>
              <a:t>EC-SDC 2024 Workplan Tasks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84D22-88C1-19AA-E4EC-B04B5C0005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3" y="1764254"/>
            <a:ext cx="10655731" cy="413603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600" dirty="0"/>
              <a:t>Private Well Sampling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2800" dirty="0"/>
              <a:t>$8.1M</a:t>
            </a:r>
          </a:p>
          <a:p>
            <a:pPr marL="514350" indent="-514350">
              <a:buAutoNum type="arabicPeriod"/>
            </a:pPr>
            <a:r>
              <a:rPr lang="en-US" sz="3600" dirty="0"/>
              <a:t>PFAS Lab Analysis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2800" dirty="0"/>
              <a:t>$900,000</a:t>
            </a:r>
          </a:p>
          <a:p>
            <a:pPr marL="514350" indent="-514350">
              <a:buAutoNum type="arabicPeriod"/>
            </a:pPr>
            <a:r>
              <a:rPr lang="en-US" sz="3600" dirty="0"/>
              <a:t>PFAS Removal Rebate Program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2800" dirty="0"/>
              <a:t>$423,000</a:t>
            </a:r>
          </a:p>
        </p:txBody>
      </p:sp>
    </p:spTree>
    <p:extLst>
      <p:ext uri="{BB962C8B-B14F-4D97-AF65-F5344CB8AC3E}">
        <p14:creationId xmlns:p14="http://schemas.microsoft.com/office/powerpoint/2010/main" val="2725736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person pouring a liquid into a faucet&#10;&#10;Description automatically generated with medium confidence">
            <a:extLst>
              <a:ext uri="{FF2B5EF4-FFF2-40B4-BE49-F238E27FC236}">
                <a16:creationId xmlns:a16="http://schemas.microsoft.com/office/drawing/2014/main" id="{DCCEA857-F6B6-1476-736C-92D74A45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 r="13958" b="3"/>
          <a:stretch/>
        </p:blipFill>
        <p:spPr bwMode="auto">
          <a:xfrm>
            <a:off x="8392406" y="529148"/>
            <a:ext cx="3349624" cy="3729814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noFill/>
          <a:ln w="19050"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1C46-199D-0D90-A709-F07FB12C6F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2011" y="1243087"/>
            <a:ext cx="8146828" cy="2007158"/>
          </a:xfr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To identify the occurrence of EC in eligible private wells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Four sampling positions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Sampling at approx. 2,500-3,500 wells per year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600" dirty="0"/>
              <a:t>Standard Analysis included (arsenic, bacteria, manganese, sodium, etc.)</a:t>
            </a:r>
          </a:p>
          <a:p>
            <a:pPr marL="1600200" lvl="2" indent="-457200">
              <a:buFont typeface="Wingdings" panose="05000000000000000000" pitchFamily="2" charset="2"/>
              <a:buChar char="§"/>
            </a:pPr>
            <a:r>
              <a:rPr lang="en-US" sz="2400" dirty="0"/>
              <a:t>Information needed to determine if removal of metals and hardness is required before treating for PFAS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692F9-2558-508E-D421-2B414C49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78" y="438029"/>
            <a:ext cx="9823998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1. PFAS Private Well Testing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7A8EA-AC30-3D23-ADEB-CF99FFD43A1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FEACEE-25B4-4A2D-B147-27296E36371D}" type="slidenum">
              <a:rPr lang="en-US" altLang="zh-CN" smtClean="0"/>
              <a:pPr>
                <a:spcAft>
                  <a:spcPts val="600"/>
                </a:spcAft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673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9B1A141-3B33-8EDD-7177-E2A520E3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183225"/>
            <a:ext cx="10099590" cy="1325563"/>
          </a:xfrm>
        </p:spPr>
        <p:txBody>
          <a:bodyPr/>
          <a:lstStyle/>
          <a:p>
            <a:pPr algn="ctr"/>
            <a:r>
              <a:rPr lang="en-US" dirty="0"/>
              <a:t>2. Community Based Private Well Testing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482CD9B-CC4F-C44F-86E5-38B202F8DC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375" y="1499407"/>
            <a:ext cx="8061311" cy="327996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Conduct community wide free testing in private wells in rural/disadvantaged communities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Approx. 500 wells/year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Workshops - contaminants, health effects, water testing and treatment options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hlinkClick r:id="rId2"/>
              </a:rPr>
              <a:t>Be </a:t>
            </a:r>
            <a:r>
              <a:rPr lang="en-US" i="1" dirty="0">
                <a:hlinkClick r:id="rId2"/>
              </a:rPr>
              <a:t>Well</a:t>
            </a:r>
            <a:r>
              <a:rPr lang="en-US" dirty="0">
                <a:hlinkClick r:id="rId2"/>
              </a:rPr>
              <a:t> Informed </a:t>
            </a:r>
            <a:r>
              <a:rPr lang="en-US" dirty="0"/>
              <a:t>Report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Water pitchers for low-income participants with contaminants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4C6B9-8148-BCE1-CE11-A3FDE2A961C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95385" y="6142614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FEACEE-25B4-4A2D-B147-27296E36371D}" type="slidenum">
              <a:rPr lang="en-US" altLang="zh-CN" smtClean="0"/>
              <a:pPr>
                <a:spcAft>
                  <a:spcPts val="600"/>
                </a:spcAft>
              </a:pPr>
              <a:t>17</a:t>
            </a:fld>
            <a:endParaRPr lang="en-US" altLang="zh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1858B-AC02-01A8-0390-729B1EF4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6" t="11330" r="18716" b="2607"/>
          <a:stretch/>
        </p:blipFill>
        <p:spPr>
          <a:xfrm>
            <a:off x="8840074" y="1712327"/>
            <a:ext cx="3113903" cy="2272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0E4C8-6348-7865-5AAC-7D4519959B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22" t="23784" r="2966" b="7148"/>
          <a:stretch/>
        </p:blipFill>
        <p:spPr>
          <a:xfrm>
            <a:off x="9092240" y="4188213"/>
            <a:ext cx="2789055" cy="157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2271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7A8EA-AC30-3D23-ADEB-CF99FFD43A1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692F9-2558-508E-D421-2B414C49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3" y="133088"/>
            <a:ext cx="8074253" cy="1325563"/>
          </a:xfrm>
        </p:spPr>
        <p:txBody>
          <a:bodyPr/>
          <a:lstStyle/>
          <a:p>
            <a:r>
              <a:rPr lang="en-US" dirty="0"/>
              <a:t>3. PFAS Removal Rebate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E1C46-199D-0D90-A709-F07FB12C6F6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9573" y="1458651"/>
            <a:ext cx="10249043" cy="189005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Rebates to private residential well owners 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Up to $5,000 to assist in the installation of a treatment system designed to remove PFAS</a:t>
            </a:r>
          </a:p>
          <a:p>
            <a:pPr marL="1143000" lvl="1" indent="-457200">
              <a:buFont typeface="Wingdings" panose="05000000000000000000" pitchFamily="2" charset="2"/>
              <a:buChar char="§"/>
            </a:pPr>
            <a:r>
              <a:rPr lang="en-US" sz="2400" dirty="0"/>
              <a:t>Or up to $10,000 for a service connection to a public water system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Owners of residential properties that use a drinking water well impacted by PFAS and have not been offered or are not being provided alternate water, temporary or permanent, from a potentially liable third party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Approx. 60 properties</a:t>
            </a:r>
          </a:p>
        </p:txBody>
      </p:sp>
    </p:spTree>
    <p:extLst>
      <p:ext uri="{BB962C8B-B14F-4D97-AF65-F5344CB8AC3E}">
        <p14:creationId xmlns:p14="http://schemas.microsoft.com/office/powerpoint/2010/main" val="29241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03" y="911636"/>
            <a:ext cx="5055698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4" name="图片占位符 13" descr="Misty wetland at dusk.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/>
          <a:srcRect/>
          <a:stretch/>
        </p:blipFill>
        <p:spPr>
          <a:xfrm>
            <a:off x="384475" y="2493385"/>
            <a:ext cx="1465840" cy="1289394"/>
          </a:xfrm>
        </p:spPr>
      </p:pic>
      <p:pic>
        <p:nvPicPr>
          <p:cNvPr id="16" name="图片占位符 15" descr="Trail along a mountain ridge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/>
          <a:stretch/>
        </p:blipFill>
        <p:spPr>
          <a:xfrm>
            <a:off x="2761915" y="2502098"/>
            <a:ext cx="1465840" cy="1289394"/>
          </a:xfrm>
        </p:spPr>
      </p:pic>
      <p:pic>
        <p:nvPicPr>
          <p:cNvPr id="18" name="图片占位符 17" descr="A walkway inside a round industrial building.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/>
          <a:srcRect/>
          <a:stretch/>
        </p:blipFill>
        <p:spPr>
          <a:xfrm>
            <a:off x="3948056" y="3194928"/>
            <a:ext cx="1465840" cy="1289394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98821" y="2255032"/>
            <a:ext cx="6371127" cy="1879791"/>
          </a:xfrm>
        </p:spPr>
        <p:txBody>
          <a:bodyPr/>
          <a:lstStyle/>
          <a:p>
            <a:r>
              <a:rPr lang="en-US" dirty="0"/>
              <a:t>Johnna McKenna</a:t>
            </a:r>
          </a:p>
          <a:p>
            <a:r>
              <a:rPr lang="en-US" dirty="0"/>
              <a:t>NHDES </a:t>
            </a:r>
          </a:p>
          <a:p>
            <a:r>
              <a:rPr lang="en-US" dirty="0"/>
              <a:t>Drinking Water and Groundwater Bureau</a:t>
            </a:r>
          </a:p>
          <a:p>
            <a:r>
              <a:rPr lang="en-US" dirty="0"/>
              <a:t>PWS Sustainability Section </a:t>
            </a:r>
          </a:p>
          <a:p>
            <a:pPr lvl="0"/>
            <a:r>
              <a:rPr lang="en-US" dirty="0">
                <a:solidFill>
                  <a:srgbClr val="0569BB"/>
                </a:solidFill>
                <a:hlinkClick r:id="rId5"/>
              </a:rPr>
              <a:t>johnna.m.mckenna@des.nh.gov</a:t>
            </a:r>
            <a:r>
              <a:rPr lang="en-US" dirty="0">
                <a:solidFill>
                  <a:srgbClr val="0569BB"/>
                </a:solidFill>
              </a:rPr>
              <a:t> </a:t>
            </a:r>
          </a:p>
          <a:p>
            <a:pPr lvl="0"/>
            <a:r>
              <a:rPr lang="en-US" dirty="0">
                <a:solidFill>
                  <a:srgbClr val="0569BB"/>
                </a:solidFill>
              </a:rPr>
              <a:t>	603-271-7017</a:t>
            </a:r>
          </a:p>
          <a:p>
            <a:pPr lvl="4"/>
            <a:r>
              <a:rPr lang="en-US" sz="2400" dirty="0">
                <a:solidFill>
                  <a:srgbClr val="0569B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des.nh.gov </a:t>
            </a:r>
            <a:endParaRPr lang="en-US" sz="2400" dirty="0">
              <a:solidFill>
                <a:srgbClr val="0569BB"/>
              </a:solidFill>
            </a:endParaRPr>
          </a:p>
          <a:p>
            <a:pPr lvl="4"/>
            <a:r>
              <a:rPr lang="en-US" sz="2400" dirty="0">
                <a:solidFill>
                  <a:srgbClr val="0569BB"/>
                </a:solidFill>
                <a:hlinkClick r:id="rId7"/>
              </a:rPr>
              <a:t>https://www.pfas.des.nh.gov/</a:t>
            </a:r>
            <a:r>
              <a:rPr lang="en-US" sz="2400" dirty="0">
                <a:solidFill>
                  <a:srgbClr val="0569BB"/>
                </a:solidFill>
              </a:rPr>
              <a:t> </a:t>
            </a:r>
          </a:p>
        </p:txBody>
      </p:sp>
      <p:pic>
        <p:nvPicPr>
          <p:cNvPr id="28" name="Picture Placeholder 27" descr="Heart-shaped tidal pond in a salt marsh.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8"/>
          <a:srcRect/>
          <a:stretch/>
        </p:blipFill>
        <p:spPr>
          <a:xfrm>
            <a:off x="5142155" y="5238680"/>
            <a:ext cx="1465840" cy="1289394"/>
          </a:xfrm>
        </p:spPr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13" y="435760"/>
            <a:ext cx="10095034" cy="1075689"/>
          </a:xfrm>
        </p:spPr>
        <p:txBody>
          <a:bodyPr/>
          <a:lstStyle/>
          <a:p>
            <a:r>
              <a:rPr lang="en-US" altLang="zh-CN" dirty="0"/>
              <a:t>Emerging Contaminant Funding in NH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A3BB9-F064-CFBE-C0BE-BB7A22A4DC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1513" y="1694329"/>
            <a:ext cx="11076811" cy="40394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PFAS Revolving Loan Fund (PFAS RLF)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DWSRF Emerging Contaminants (DWSRF EC)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Emerging Contaminants Small Disadvantaged Communities (EC-SDC)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181AE3-4CB5-E28F-7E66-21E5AEA1B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369" y="4904112"/>
            <a:ext cx="205675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5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146" y="1635977"/>
            <a:ext cx="5055698" cy="1325563"/>
          </a:xfrm>
        </p:spPr>
        <p:txBody>
          <a:bodyPr/>
          <a:lstStyle/>
          <a:p>
            <a:r>
              <a:rPr lang="en-US" dirty="0"/>
              <a:t>Contacts</a:t>
            </a:r>
          </a:p>
        </p:txBody>
      </p:sp>
      <p:pic>
        <p:nvPicPr>
          <p:cNvPr id="14" name="图片占位符 13" descr="Misty wetland at dusk.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/>
          <a:srcRect/>
          <a:stretch/>
        </p:blipFill>
        <p:spPr>
          <a:xfrm>
            <a:off x="384475" y="2493385"/>
            <a:ext cx="1465840" cy="1289394"/>
          </a:xfrm>
        </p:spPr>
      </p:pic>
      <p:pic>
        <p:nvPicPr>
          <p:cNvPr id="16" name="图片占位符 15" descr="Trail along a mountain ridge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/>
          <a:stretch/>
        </p:blipFill>
        <p:spPr>
          <a:xfrm>
            <a:off x="2761915" y="2502098"/>
            <a:ext cx="1465840" cy="1289394"/>
          </a:xfrm>
        </p:spPr>
      </p:pic>
      <p:pic>
        <p:nvPicPr>
          <p:cNvPr id="18" name="图片占位符 17" descr="A walkway inside a round industrial building.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4"/>
          <a:srcRect/>
          <a:stretch/>
        </p:blipFill>
        <p:spPr>
          <a:xfrm>
            <a:off x="3948056" y="3194928"/>
            <a:ext cx="1465840" cy="1289394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2899729"/>
            <a:ext cx="5055698" cy="1879791"/>
          </a:xfrm>
        </p:spPr>
        <p:txBody>
          <a:bodyPr/>
          <a:lstStyle/>
          <a:p>
            <a:r>
              <a:rPr lang="en-US" dirty="0"/>
              <a:t>Brandon Kernen </a:t>
            </a:r>
          </a:p>
          <a:p>
            <a:pPr lvl="0"/>
            <a:r>
              <a:rPr lang="en-US" dirty="0">
                <a:solidFill>
                  <a:srgbClr val="0569BB"/>
                </a:solidFill>
                <a:hlinkClick r:id="rId5"/>
              </a:rPr>
              <a:t>Brandon.M.Kernen@des.nh.gov</a:t>
            </a:r>
            <a:r>
              <a:rPr lang="en-US" dirty="0">
                <a:solidFill>
                  <a:srgbClr val="0569BB"/>
                </a:solidFill>
              </a:rPr>
              <a:t> </a:t>
            </a:r>
          </a:p>
          <a:p>
            <a:pPr lvl="0"/>
            <a:r>
              <a:rPr lang="en-US" dirty="0"/>
              <a:t>Amy Rousseau</a:t>
            </a:r>
            <a:endParaRPr lang="en" kern="0" dirty="0">
              <a:solidFill>
                <a:srgbClr val="162D5A"/>
              </a:solidFill>
              <a:latin typeface="Pontano Sans"/>
              <a:sym typeface="Pontano Sans"/>
            </a:endParaRPr>
          </a:p>
          <a:p>
            <a:pPr lvl="0"/>
            <a:r>
              <a:rPr lang="en" dirty="0">
                <a:hlinkClick r:id="rId6"/>
              </a:rPr>
              <a:t>Amy.E.Rousseau@des.nh.gov</a:t>
            </a:r>
            <a:endParaRPr lang="en" dirty="0"/>
          </a:p>
        </p:txBody>
      </p:sp>
      <p:pic>
        <p:nvPicPr>
          <p:cNvPr id="28" name="Picture Placeholder 27" descr="Heart-shaped tidal pond in a salt marsh.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7"/>
          <a:srcRect/>
          <a:stretch/>
        </p:blipFill>
        <p:spPr>
          <a:xfrm>
            <a:off x="5142155" y="5238680"/>
            <a:ext cx="1465840" cy="1289394"/>
          </a:xfrm>
        </p:spPr>
      </p:pic>
    </p:spTree>
    <p:extLst>
      <p:ext uri="{BB962C8B-B14F-4D97-AF65-F5344CB8AC3E}">
        <p14:creationId xmlns:p14="http://schemas.microsoft.com/office/powerpoint/2010/main" val="344220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94DA1-1029-CFBE-8F09-724E165DC61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60EFF6-4877-1F26-3EB0-68FDE38D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53" y="99962"/>
            <a:ext cx="7135140" cy="781488"/>
          </a:xfrm>
        </p:spPr>
        <p:txBody>
          <a:bodyPr/>
          <a:lstStyle/>
          <a:p>
            <a:r>
              <a:rPr lang="en-US" dirty="0"/>
              <a:t>NH Standards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A7A28-74F1-9265-FA75-043877E7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53" y="948832"/>
            <a:ext cx="7242676" cy="47674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82F275-5933-27BB-7581-D60B8B13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98" y="215466"/>
            <a:ext cx="35433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465582F-813F-3310-124D-38817D2ACE08}"/>
              </a:ext>
            </a:extLst>
          </p:cNvPr>
          <p:cNvSpPr txBox="1">
            <a:spLocks/>
          </p:cNvSpPr>
          <p:nvPr/>
        </p:nvSpPr>
        <p:spPr>
          <a:xfrm>
            <a:off x="8253798" y="-236705"/>
            <a:ext cx="43136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400" dirty="0"/>
              <a:t>PWS Detecting PFAS/PFOA</a:t>
            </a:r>
          </a:p>
        </p:txBody>
      </p:sp>
    </p:spTree>
    <p:extLst>
      <p:ext uri="{BB962C8B-B14F-4D97-AF65-F5344CB8AC3E}">
        <p14:creationId xmlns:p14="http://schemas.microsoft.com/office/powerpoint/2010/main" val="72586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07084-DD5A-7521-A9AF-5D4AE2AD868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193A8D-BE55-DF50-8E74-60B31272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11" y="242817"/>
            <a:ext cx="6228978" cy="1325563"/>
          </a:xfrm>
        </p:spPr>
        <p:txBody>
          <a:bodyPr/>
          <a:lstStyle/>
          <a:p>
            <a:r>
              <a:rPr lang="en-US" dirty="0"/>
              <a:t>Working Across Divisions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2F9ABD7-19EB-EA4F-036F-0F037A168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786226"/>
              </p:ext>
            </p:extLst>
          </p:nvPr>
        </p:nvGraphicFramePr>
        <p:xfrm>
          <a:off x="2032000" y="12025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F7486085-0F84-5A08-20C7-63C547B2D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9754" y="58679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7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509573" y="367658"/>
            <a:ext cx="9375571" cy="84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3600" dirty="0">
                <a:ea typeface="Roboto Slab" pitchFamily="2" charset="0"/>
              </a:rPr>
              <a:t>Emerging Contaminant/PFAS Funding</a:t>
            </a:r>
            <a:endParaRPr sz="3600" dirty="0">
              <a:ea typeface="Roboto Slab" pitchFamily="2" charset="0"/>
            </a:endParaRPr>
          </a:p>
        </p:txBody>
      </p:sp>
      <p:graphicFrame>
        <p:nvGraphicFramePr>
          <p:cNvPr id="234" name="Google Shape;234;p26"/>
          <p:cNvGraphicFramePr/>
          <p:nvPr>
            <p:extLst>
              <p:ext uri="{D42A27DB-BD31-4B8C-83A1-F6EECF244321}">
                <p14:modId xmlns:p14="http://schemas.microsoft.com/office/powerpoint/2010/main" val="335543148"/>
              </p:ext>
            </p:extLst>
          </p:nvPr>
        </p:nvGraphicFramePr>
        <p:xfrm>
          <a:off x="509574" y="1212783"/>
          <a:ext cx="10848237" cy="45671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11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7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PFAS RLF</a:t>
                      </a:r>
                      <a:endParaRPr sz="24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DWSRF EC</a:t>
                      </a:r>
                      <a:endParaRPr sz="24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EC-SDC</a:t>
                      </a:r>
                      <a:endParaRPr sz="24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2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Source</a:t>
                      </a:r>
                      <a:endParaRPr sz="19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State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Federal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Federal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703299"/>
                  </a:ext>
                </a:extLst>
              </a:tr>
              <a:tr h="67379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Funding Type</a:t>
                      </a:r>
                      <a:endParaRPr sz="19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Grant/Loan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Loan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(100% principal forgiveness)</a:t>
                      </a:r>
                      <a:endParaRPr sz="18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Grant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769968"/>
                  </a:ext>
                </a:extLst>
              </a:tr>
              <a:tr h="972151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Available Funding</a:t>
                      </a:r>
                      <a:endParaRPr sz="19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Grant - $0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Loan - $15.6M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$7.6M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(2022-2026)</a:t>
                      </a:r>
                      <a:endParaRPr sz="18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$9.85M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(2022-2026)</a:t>
                      </a:r>
                      <a:endParaRPr sz="18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40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Eligibility</a:t>
                      </a:r>
                      <a:endParaRPr sz="19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Exceedance of PFAS Standard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PFAS Detection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PFAS Detection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394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Application</a:t>
                      </a:r>
                      <a:endParaRPr sz="1900" b="1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Open Enrollment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Annually - Spring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0" dirty="0">
                          <a:solidFill>
                            <a:schemeClr val="dk1"/>
                          </a:solidFill>
                          <a:latin typeface="Pontano Sans"/>
                          <a:ea typeface="Pontano Sans"/>
                          <a:cs typeface="Pontano Sans"/>
                          <a:sym typeface="Pontano Sans"/>
                        </a:rPr>
                        <a:t>Invitation</a:t>
                      </a:r>
                      <a:endParaRPr sz="2400" b="0" dirty="0">
                        <a:solidFill>
                          <a:schemeClr val="dk1"/>
                        </a:solidFill>
                        <a:latin typeface="Pontano Sans"/>
                        <a:ea typeface="Pontano Sans"/>
                        <a:cs typeface="Pontano Sans"/>
                        <a:sym typeface="Pontano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0093B1-77CC-1E61-FB22-E136F94EAB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1696" y="2691336"/>
            <a:ext cx="5616643" cy="1658292"/>
          </a:xfrm>
        </p:spPr>
        <p:txBody>
          <a:bodyPr/>
          <a:lstStyle/>
          <a:p>
            <a:r>
              <a:rPr lang="en-US" sz="4000" dirty="0"/>
              <a:t>Grant $45M</a:t>
            </a:r>
          </a:p>
          <a:p>
            <a:r>
              <a:rPr lang="en-US" sz="4000" dirty="0"/>
              <a:t>Loan $70M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4821" y="311581"/>
            <a:ext cx="1896941" cy="21716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7D952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767F8-4670-E83D-85F4-1446B8B9D46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/>
          <a:p>
            <a:fld id="{47FEACEE-25B4-4A2D-B147-27296E36371D}" type="slidenum">
              <a:rPr lang="en-US" altLang="zh-CN" smtClean="0"/>
              <a:pPr/>
              <a:t>6</a:t>
            </a:fld>
            <a:endParaRPr lang="en-US" altLang="zh-C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7CC6F7-5477-7921-E692-B84BC157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8" y="734605"/>
            <a:ext cx="5117162" cy="1325563"/>
          </a:xfrm>
        </p:spPr>
        <p:txBody>
          <a:bodyPr/>
          <a:lstStyle/>
          <a:p>
            <a:r>
              <a:rPr lang="en-US" dirty="0"/>
              <a:t>Total EC/PFAS</a:t>
            </a:r>
            <a:br>
              <a:rPr lang="en-US" dirty="0"/>
            </a:br>
            <a:r>
              <a:rPr lang="en-US" dirty="0"/>
              <a:t>Funding to Date</a:t>
            </a:r>
          </a:p>
        </p:txBody>
      </p:sp>
      <p:pic>
        <p:nvPicPr>
          <p:cNvPr id="9" name="Picture Placeholder 37">
            <a:extLst>
              <a:ext uri="{FF2B5EF4-FFF2-40B4-BE49-F238E27FC236}">
                <a16:creationId xmlns:a16="http://schemas.microsoft.com/office/drawing/2014/main" id="{37984C5E-0FBE-FDE6-B8A9-C07A948D7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08962" y="1379791"/>
            <a:ext cx="5707824" cy="42808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C6C92A-6C34-2152-1C66-A80FFEC58497}"/>
              </a:ext>
            </a:extLst>
          </p:cNvPr>
          <p:cNvSpPr txBox="1"/>
          <p:nvPr/>
        </p:nvSpPr>
        <p:spPr>
          <a:xfrm>
            <a:off x="4584821" y="1095402"/>
            <a:ext cx="1896941" cy="707886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Over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$115,000,000</a:t>
            </a:r>
          </a:p>
        </p:txBody>
      </p:sp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12" y="435760"/>
            <a:ext cx="9305763" cy="1075689"/>
          </a:xfrm>
        </p:spPr>
        <p:txBody>
          <a:bodyPr/>
          <a:lstStyle/>
          <a:p>
            <a:r>
              <a:rPr lang="en-US" altLang="zh-CN" dirty="0"/>
              <a:t>PFAS Revolving Loan Fund (PFAS RLF)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A3BB9-F064-CFBE-C0BE-BB7A22A4DC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1512" y="1511449"/>
            <a:ext cx="11259691" cy="40394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State Funding $85M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Over 40 projects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Exceedance of a NH PFAS AGQS/MCL, not a violation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Loan $50M (70% awarded)</a:t>
            </a:r>
          </a:p>
          <a:p>
            <a:pPr marL="0" indent="0">
              <a:buNone/>
            </a:pPr>
            <a:r>
              <a:rPr lang="en-US" dirty="0"/>
              <a:t>	- 10% Principal Forgiveness for Disadvantaged Communities</a:t>
            </a:r>
          </a:p>
          <a:p>
            <a:pPr marL="0" indent="0">
              <a:buNone/>
            </a:pPr>
            <a:r>
              <a:rPr lang="en-US" dirty="0"/>
              <a:t>	- Contingent Reimbursement – up to 50%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Grant $35M (100% awarded)</a:t>
            </a:r>
          </a:p>
          <a:p>
            <a:pPr marL="0" indent="0">
              <a:buNone/>
            </a:pPr>
            <a:r>
              <a:rPr lang="en-US" dirty="0"/>
              <a:t>	- $1.5M or 30% of total project costs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933D3-B42D-FF59-92E6-0D9219EEC470}"/>
              </a:ext>
            </a:extLst>
          </p:cNvPr>
          <p:cNvSpPr txBox="1"/>
          <p:nvPr/>
        </p:nvSpPr>
        <p:spPr>
          <a:xfrm>
            <a:off x="2338939" y="6142614"/>
            <a:ext cx="7680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hlinkClick r:id="rId2"/>
              </a:rPr>
              <a:t>https://www.pfas.des.nh.gov/funding/pfas-remediation-grant-and-loan-fund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161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DF64211-DCD8-B458-DBD2-EBDA7AE3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12" y="435760"/>
            <a:ext cx="10518547" cy="1075689"/>
          </a:xfrm>
        </p:spPr>
        <p:txBody>
          <a:bodyPr/>
          <a:lstStyle/>
          <a:p>
            <a:r>
              <a:rPr lang="en-US" altLang="zh-CN" dirty="0"/>
              <a:t>DWSRF Emerging Contaminants (DWSRF EC)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EA3BB9-F064-CFBE-C0BE-BB7A22A4DC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1513" y="1511449"/>
            <a:ext cx="7571655" cy="40394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Loan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100% Principal Forgiveness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PFAS and Manganese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Allocated/offered $20.7M </a:t>
            </a:r>
            <a:r>
              <a:rPr lang="en-US" sz="2400" dirty="0"/>
              <a:t>(2022-2024)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50% of total amount requested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Capped at $2.5M/project – disadvantaged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Capped at $1M/project – non-disadvantaged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Lots of co-funding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613104-5527-54E9-AFEA-F5673E657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866208"/>
              </p:ext>
            </p:extLst>
          </p:nvPr>
        </p:nvGraphicFramePr>
        <p:xfrm>
          <a:off x="7875373" y="1609352"/>
          <a:ext cx="3937686" cy="2291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541">
                  <a:extLst>
                    <a:ext uri="{9D8B030D-6E8A-4147-A177-3AD203B41FA5}">
                      <a16:colId xmlns:a16="http://schemas.microsoft.com/office/drawing/2014/main" val="62868012"/>
                    </a:ext>
                  </a:extLst>
                </a:gridCol>
                <a:gridCol w="1194486">
                  <a:extLst>
                    <a:ext uri="{9D8B030D-6E8A-4147-A177-3AD203B41FA5}">
                      <a16:colId xmlns:a16="http://schemas.microsoft.com/office/drawing/2014/main" val="2839629954"/>
                    </a:ext>
                  </a:extLst>
                </a:gridCol>
                <a:gridCol w="1754659">
                  <a:extLst>
                    <a:ext uri="{9D8B030D-6E8A-4147-A177-3AD203B41FA5}">
                      <a16:colId xmlns:a16="http://schemas.microsoft.com/office/drawing/2014/main" val="38292748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61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municipal</a:t>
                      </a:r>
                    </a:p>
                    <a:p>
                      <a:r>
                        <a:rPr lang="en-US" dirty="0"/>
                        <a:t>2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798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municipal</a:t>
                      </a:r>
                    </a:p>
                    <a:p>
                      <a:r>
                        <a:rPr lang="en-US" dirty="0"/>
                        <a:t>2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156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municipal</a:t>
                      </a:r>
                    </a:p>
                    <a:p>
                      <a:r>
                        <a:rPr lang="en-US" dirty="0"/>
                        <a:t>3 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49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58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A9173-F892-5C7D-99AF-4C5FFB1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70" y="2015772"/>
            <a:ext cx="9823998" cy="1325563"/>
          </a:xfrm>
        </p:spPr>
        <p:txBody>
          <a:bodyPr/>
          <a:lstStyle/>
          <a:p>
            <a:r>
              <a:rPr lang="en-US" altLang="zh-CN" dirty="0"/>
              <a:t>EC-SDC Workplans</a:t>
            </a:r>
            <a:endParaRPr lang="en-US" dirty="0"/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4162880A-4A88-ED9F-357E-65638ED8BB0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2"/>
          <a:srcRect/>
          <a:stretch/>
        </p:blipFill>
        <p:spPr>
          <a:xfrm>
            <a:off x="7493157" y="516368"/>
            <a:ext cx="4248873" cy="4743910"/>
          </a:xfrm>
        </p:spPr>
      </p:pic>
      <p:pic>
        <p:nvPicPr>
          <p:cNvPr id="39" name="图片占位符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30A6A-65C9-04FE-77CF-C95CC406DBD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/>
          <a:p>
            <a:fld id="{47FEACEE-25B4-4A2D-B147-27296E36371D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E1D56-70C5-111A-76A1-613CE444E87B}"/>
              </a:ext>
            </a:extLst>
          </p:cNvPr>
          <p:cNvSpPr txBox="1"/>
          <p:nvPr/>
        </p:nvSpPr>
        <p:spPr>
          <a:xfrm>
            <a:off x="642551" y="2866768"/>
            <a:ext cx="44978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2022/2023 Allocation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rgbClr val="D84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$18,914,000</a:t>
            </a:r>
          </a:p>
          <a:p>
            <a:pPr marL="0" indent="0" algn="ctr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2024 Allocation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rgbClr val="D84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$9,457,000</a:t>
            </a:r>
          </a:p>
        </p:txBody>
      </p:sp>
    </p:spTree>
    <p:extLst>
      <p:ext uri="{BB962C8B-B14F-4D97-AF65-F5344CB8AC3E}">
        <p14:creationId xmlns:p14="http://schemas.microsoft.com/office/powerpoint/2010/main" val="4157533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light - tm89027928_Win22_jx_v15" id="{E4F720B1-AC3A-441F-B00A-6ECF71D2AB0C}" vid="{71933BEE-9DD7-4D62-B50F-A654080E9C9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7CEA2BFCB6D47A42FD10C68FABA66" ma:contentTypeVersion="4" ma:contentTypeDescription="Create a new document." ma:contentTypeScope="" ma:versionID="3382cdf8114a4e246aeae4965c508f70">
  <xsd:schema xmlns:xsd="http://www.w3.org/2001/XMLSchema" xmlns:xs="http://www.w3.org/2001/XMLSchema" xmlns:p="http://schemas.microsoft.com/office/2006/metadata/properties" xmlns:ns2="9404a6ef-b9c0-4c65-b103-4130c419c2c8" targetNamespace="http://schemas.microsoft.com/office/2006/metadata/properties" ma:root="true" ma:fieldsID="e10964f60065498a60f0eeedba2f0c66" ns2:_="">
    <xsd:import namespace="9404a6ef-b9c0-4c65-b103-4130c419c2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4a6ef-b9c0-4c65-b103-4130c419c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239A3C-8D98-49B6-B39E-DA23FAABC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04a6ef-b9c0-4c65-b103-4130c419c2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156100-9533-4411-B0C0-FA18F914F7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C81503-9DEF-42F3-A99B-D5E0223E195B}">
  <ds:schemaRefs>
    <ds:schemaRef ds:uri="http://purl.org/dc/terms/"/>
    <ds:schemaRef ds:uri="http://purl.org/dc/elements/1.1/"/>
    <ds:schemaRef ds:uri="ac697989-fe27-41fb-8cfd-d7af7800edfe"/>
    <ds:schemaRef ds:uri="http://www.w3.org/XML/1998/namespace"/>
    <ds:schemaRef ds:uri="http://schemas.microsoft.com/office/2006/documentManagement/types"/>
    <ds:schemaRef ds:uri="http://schemas.microsoft.com/sharepoint/v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92deae9-1c4c-42c8-a310-5088af55ba74}" enabled="0" method="" siteId="{992deae9-1c4c-42c8-a310-5088af55ba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22032</TotalTime>
  <Words>838</Words>
  <Application>Microsoft Office PowerPoint</Application>
  <PresentationFormat>Widescreen</PresentationFormat>
  <Paragraphs>181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Abadi</vt:lpstr>
      <vt:lpstr>Arial</vt:lpstr>
      <vt:lpstr>Calibri</vt:lpstr>
      <vt:lpstr>Pontano Sans</vt:lpstr>
      <vt:lpstr>Posterama</vt:lpstr>
      <vt:lpstr>Posterama Text SemiBold</vt:lpstr>
      <vt:lpstr>Roboto Slab</vt:lpstr>
      <vt:lpstr>Wingdings</vt:lpstr>
      <vt:lpstr>Office 主题​​</vt:lpstr>
      <vt:lpstr>Never Forever: Cleaning Up PFAS in Drinking Water NH’s Workplan</vt:lpstr>
      <vt:lpstr>Emerging Contaminant Funding in NH</vt:lpstr>
      <vt:lpstr>NH Standards</vt:lpstr>
      <vt:lpstr>Working Across Divisions</vt:lpstr>
      <vt:lpstr>Emerging Contaminant/PFAS Funding</vt:lpstr>
      <vt:lpstr>Total EC/PFAS Funding to Date</vt:lpstr>
      <vt:lpstr>PFAS Revolving Loan Fund (PFAS RLF)</vt:lpstr>
      <vt:lpstr>DWSRF Emerging Contaminants (DWSRF EC)</vt:lpstr>
      <vt:lpstr>EC-SDC Workplans</vt:lpstr>
      <vt:lpstr>EC-SDC 2022/2023 Workplan Tasks</vt:lpstr>
      <vt:lpstr>1. Infrastructure Projects</vt:lpstr>
      <vt:lpstr>2. PFAS Lab</vt:lpstr>
      <vt:lpstr>3. Environmental Health Program</vt:lpstr>
      <vt:lpstr>4. Source Water Protection Initiatives</vt:lpstr>
      <vt:lpstr>EC-SDC 2024 Workplan Tasks</vt:lpstr>
      <vt:lpstr>1. PFAS Private Well Testing </vt:lpstr>
      <vt:lpstr>2. Community Based Private Well Testing </vt:lpstr>
      <vt:lpstr>3. PFAS Removal Rebate Program</vt:lpstr>
      <vt:lpstr>Thank you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NHDES PowerPoint slide deck template (Option 1)</dc:title>
  <dc:creator>Michener, Kathryn</dc:creator>
  <cp:lastModifiedBy>McKenna, Johnna</cp:lastModifiedBy>
  <cp:revision>40</cp:revision>
  <dcterms:created xsi:type="dcterms:W3CDTF">2022-08-25T17:15:41Z</dcterms:created>
  <dcterms:modified xsi:type="dcterms:W3CDTF">2024-11-17T01:14:41Z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0x01010060C7CEA2BFCB6D47A42FD10C68FABA66</vt:lpwstr>
  </property>
</Properties>
</file>