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63" r:id="rId5"/>
    <p:sldId id="265" r:id="rId6"/>
    <p:sldId id="267" r:id="rId7"/>
    <p:sldId id="268" r:id="rId8"/>
    <p:sldId id="269" r:id="rId9"/>
    <p:sldId id="270" r:id="rId10"/>
    <p:sldId id="271" r:id="rId11"/>
    <p:sldId id="272"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415C"/>
    <a:srgbClr val="07647B"/>
    <a:srgbClr val="2F6459"/>
    <a:srgbClr val="DFA527"/>
    <a:srgbClr val="11405C"/>
    <a:srgbClr val="C5D4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5BE79F-CE73-4E91-8281-5A977FD74B9B}" v="63" dt="2024-11-15T09:17:06.9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62711" autoAdjust="0"/>
  </p:normalViewPr>
  <p:slideViewPr>
    <p:cSldViewPr snapToGrid="0">
      <p:cViewPr varScale="1">
        <p:scale>
          <a:sx n="81" d="100"/>
          <a:sy n="81" d="100"/>
        </p:scale>
        <p:origin x="48" y="485"/>
      </p:cViewPr>
      <p:guideLst/>
    </p:cSldViewPr>
  </p:slideViewPr>
  <p:notesTextViewPr>
    <p:cViewPr>
      <p:scale>
        <a:sx n="3" d="2"/>
        <a:sy n="3" d="2"/>
      </p:scale>
      <p:origin x="0" y="0"/>
    </p:cViewPr>
  </p:notesTextViewPr>
  <p:notesViewPr>
    <p:cSldViewPr snapToGrid="0">
      <p:cViewPr varScale="1">
        <p:scale>
          <a:sx n="121" d="100"/>
          <a:sy n="121" d="100"/>
        </p:scale>
        <p:origin x="117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 Wagner" userId="e70d4a24-d8f3-4164-a4ec-38d9d04b029d" providerId="ADAL" clId="{FA5BE79F-CE73-4E91-8281-5A977FD74B9B}"/>
    <pc:docChg chg="undo redo custSel modSld">
      <pc:chgData name="Lee Wagner" userId="e70d4a24-d8f3-4164-a4ec-38d9d04b029d" providerId="ADAL" clId="{FA5BE79F-CE73-4E91-8281-5A977FD74B9B}" dt="2024-11-15T09:22:06.659" v="6257" actId="20577"/>
      <pc:docMkLst>
        <pc:docMk/>
      </pc:docMkLst>
      <pc:sldChg chg="addSp delSp modSp mod setBg modNotesTx">
        <pc:chgData name="Lee Wagner" userId="e70d4a24-d8f3-4164-a4ec-38d9d04b029d" providerId="ADAL" clId="{FA5BE79F-CE73-4E91-8281-5A977FD74B9B}" dt="2024-11-15T03:32:36.083" v="887" actId="14100"/>
        <pc:sldMkLst>
          <pc:docMk/>
          <pc:sldMk cId="3423205953" sldId="265"/>
        </pc:sldMkLst>
        <pc:spChg chg="mod">
          <ac:chgData name="Lee Wagner" userId="e70d4a24-d8f3-4164-a4ec-38d9d04b029d" providerId="ADAL" clId="{FA5BE79F-CE73-4E91-8281-5A977FD74B9B}" dt="2024-11-15T03:24:40.203" v="792" actId="26606"/>
          <ac:spMkLst>
            <pc:docMk/>
            <pc:sldMk cId="3423205953" sldId="265"/>
            <ac:spMk id="2" creationId="{4C5A0AF4-5CCB-730B-5EB5-C2F251CC7A8C}"/>
          </ac:spMkLst>
        </pc:spChg>
        <pc:spChg chg="mod ord">
          <ac:chgData name="Lee Wagner" userId="e70d4a24-d8f3-4164-a4ec-38d9d04b029d" providerId="ADAL" clId="{FA5BE79F-CE73-4E91-8281-5A977FD74B9B}" dt="2024-11-15T03:31:37.021" v="883" actId="255"/>
          <ac:spMkLst>
            <pc:docMk/>
            <pc:sldMk cId="3423205953" sldId="265"/>
            <ac:spMk id="3" creationId="{825C01AF-CC7D-474A-AD72-163902704A8C}"/>
          </ac:spMkLst>
        </pc:spChg>
        <pc:spChg chg="add mod">
          <ac:chgData name="Lee Wagner" userId="e70d4a24-d8f3-4164-a4ec-38d9d04b029d" providerId="ADAL" clId="{FA5BE79F-CE73-4E91-8281-5A977FD74B9B}" dt="2024-11-15T03:32:36.083" v="887" actId="14100"/>
          <ac:spMkLst>
            <pc:docMk/>
            <pc:sldMk cId="3423205953" sldId="265"/>
            <ac:spMk id="6" creationId="{4397F238-494B-3958-70BD-27983F3C90C6}"/>
          </ac:spMkLst>
        </pc:spChg>
        <pc:spChg chg="add del">
          <ac:chgData name="Lee Wagner" userId="e70d4a24-d8f3-4164-a4ec-38d9d04b029d" providerId="ADAL" clId="{FA5BE79F-CE73-4E91-8281-5A977FD74B9B}" dt="2024-11-15T03:10:49.475" v="743" actId="26606"/>
          <ac:spMkLst>
            <pc:docMk/>
            <pc:sldMk cId="3423205953" sldId="265"/>
            <ac:spMk id="9" creationId="{80DF40B2-80F7-4E71-B46C-284163F3654A}"/>
          </ac:spMkLst>
        </pc:spChg>
        <pc:spChg chg="add del">
          <ac:chgData name="Lee Wagner" userId="e70d4a24-d8f3-4164-a4ec-38d9d04b029d" providerId="ADAL" clId="{FA5BE79F-CE73-4E91-8281-5A977FD74B9B}" dt="2024-11-15T03:24:40.203" v="792" actId="26606"/>
          <ac:spMkLst>
            <pc:docMk/>
            <pc:sldMk cId="3423205953" sldId="265"/>
            <ac:spMk id="14" creationId="{AE3A741D-C19B-960A-5803-1C5887147820}"/>
          </ac:spMkLst>
        </pc:spChg>
        <pc:spChg chg="add del">
          <ac:chgData name="Lee Wagner" userId="e70d4a24-d8f3-4164-a4ec-38d9d04b029d" providerId="ADAL" clId="{FA5BE79F-CE73-4E91-8281-5A977FD74B9B}" dt="2024-11-15T03:24:40.203" v="792" actId="26606"/>
          <ac:spMkLst>
            <pc:docMk/>
            <pc:sldMk cId="3423205953" sldId="265"/>
            <ac:spMk id="19" creationId="{DC39DE25-0E4E-0AA7-0932-1D78C2372786}"/>
          </ac:spMkLst>
        </pc:spChg>
        <pc:spChg chg="add del">
          <ac:chgData name="Lee Wagner" userId="e70d4a24-d8f3-4164-a4ec-38d9d04b029d" providerId="ADAL" clId="{FA5BE79F-CE73-4E91-8281-5A977FD74B9B}" dt="2024-11-15T03:24:40.203" v="792" actId="26606"/>
          <ac:spMkLst>
            <pc:docMk/>
            <pc:sldMk cId="3423205953" sldId="265"/>
            <ac:spMk id="21" creationId="{8D6EA299-0840-6DEA-E670-C49AEBC87E89}"/>
          </ac:spMkLst>
        </pc:spChg>
        <pc:grpChg chg="add del">
          <ac:chgData name="Lee Wagner" userId="e70d4a24-d8f3-4164-a4ec-38d9d04b029d" providerId="ADAL" clId="{FA5BE79F-CE73-4E91-8281-5A977FD74B9B}" dt="2024-11-15T03:14:46.863" v="767" actId="26606"/>
          <ac:grpSpMkLst>
            <pc:docMk/>
            <pc:sldMk cId="3423205953" sldId="265"/>
            <ac:grpSpMk id="10" creationId="{5EFBDE31-BB3E-6CFC-23CD-B5976DA38438}"/>
          </ac:grpSpMkLst>
        </pc:grpChg>
        <pc:grpChg chg="add del">
          <ac:chgData name="Lee Wagner" userId="e70d4a24-d8f3-4164-a4ec-38d9d04b029d" providerId="ADAL" clId="{FA5BE79F-CE73-4E91-8281-5A977FD74B9B}" dt="2024-11-15T03:13:47.043" v="764" actId="26606"/>
          <ac:grpSpMkLst>
            <pc:docMk/>
            <pc:sldMk cId="3423205953" sldId="265"/>
            <ac:grpSpMk id="17" creationId="{5EFBDE31-BB3E-6CFC-23CD-B5976DA38438}"/>
          </ac:grpSpMkLst>
        </pc:grpChg>
        <pc:grpChg chg="add del">
          <ac:chgData name="Lee Wagner" userId="e70d4a24-d8f3-4164-a4ec-38d9d04b029d" providerId="ADAL" clId="{FA5BE79F-CE73-4E91-8281-5A977FD74B9B}" dt="2024-11-15T03:15:18.221" v="770" actId="26606"/>
          <ac:grpSpMkLst>
            <pc:docMk/>
            <pc:sldMk cId="3423205953" sldId="265"/>
            <ac:grpSpMk id="26" creationId="{1FD67D68-9B83-C338-8342-3348D8F22347}"/>
          </ac:grpSpMkLst>
        </pc:grpChg>
        <pc:picChg chg="add mod">
          <ac:chgData name="Lee Wagner" userId="e70d4a24-d8f3-4164-a4ec-38d9d04b029d" providerId="ADAL" clId="{FA5BE79F-CE73-4E91-8281-5A977FD74B9B}" dt="2024-11-15T03:26:49.868" v="796" actId="1076"/>
          <ac:picMkLst>
            <pc:docMk/>
            <pc:sldMk cId="3423205953" sldId="265"/>
            <ac:picMk id="4" creationId="{27FD22F4-888E-6851-0234-87478DD86C40}"/>
          </ac:picMkLst>
        </pc:picChg>
        <pc:picChg chg="add del mod ord">
          <ac:chgData name="Lee Wagner" userId="e70d4a24-d8f3-4164-a4ec-38d9d04b029d" providerId="ADAL" clId="{FA5BE79F-CE73-4E91-8281-5A977FD74B9B}" dt="2024-11-15T03:24:42.888" v="793" actId="478"/>
          <ac:picMkLst>
            <pc:docMk/>
            <pc:sldMk cId="3423205953" sldId="265"/>
            <ac:picMk id="5" creationId="{F660FABF-938C-27E2-E1E1-DA388361D427}"/>
          </ac:picMkLst>
        </pc:picChg>
        <pc:picChg chg="add del mod">
          <ac:chgData name="Lee Wagner" userId="e70d4a24-d8f3-4164-a4ec-38d9d04b029d" providerId="ADAL" clId="{FA5BE79F-CE73-4E91-8281-5A977FD74B9B}" dt="2024-11-15T03:26:40.760" v="794" actId="478"/>
          <ac:picMkLst>
            <pc:docMk/>
            <pc:sldMk cId="3423205953" sldId="265"/>
            <ac:picMk id="1026" creationId="{2F13ECE7-0268-321D-585B-3F4EA1185CFE}"/>
          </ac:picMkLst>
        </pc:picChg>
        <pc:cxnChg chg="add del">
          <ac:chgData name="Lee Wagner" userId="e70d4a24-d8f3-4164-a4ec-38d9d04b029d" providerId="ADAL" clId="{FA5BE79F-CE73-4E91-8281-5A977FD74B9B}" dt="2024-11-15T03:24:40.203" v="792" actId="26606"/>
          <ac:cxnSpMkLst>
            <pc:docMk/>
            <pc:sldMk cId="3423205953" sldId="265"/>
            <ac:cxnSpMk id="30" creationId="{FC23E3B9-5ABF-58B3-E2B0-E9A5DAA90037}"/>
          </ac:cxnSpMkLst>
        </pc:cxnChg>
      </pc:sldChg>
      <pc:sldChg chg="addSp delSp modSp mod setBg modNotes modNotesTx">
        <pc:chgData name="Lee Wagner" userId="e70d4a24-d8f3-4164-a4ec-38d9d04b029d" providerId="ADAL" clId="{FA5BE79F-CE73-4E91-8281-5A977FD74B9B}" dt="2024-11-15T09:08:44.667" v="6105" actId="1076"/>
        <pc:sldMkLst>
          <pc:docMk/>
          <pc:sldMk cId="1217456292" sldId="267"/>
        </pc:sldMkLst>
        <pc:spChg chg="mod">
          <ac:chgData name="Lee Wagner" userId="e70d4a24-d8f3-4164-a4ec-38d9d04b029d" providerId="ADAL" clId="{FA5BE79F-CE73-4E91-8281-5A977FD74B9B}" dt="2024-11-15T09:08:22.312" v="6102" actId="26606"/>
          <ac:spMkLst>
            <pc:docMk/>
            <pc:sldMk cId="1217456292" sldId="267"/>
            <ac:spMk id="2" creationId="{8A85827E-970B-6312-725A-487D3E02A557}"/>
          </ac:spMkLst>
        </pc:spChg>
        <pc:spChg chg="mod ord">
          <ac:chgData name="Lee Wagner" userId="e70d4a24-d8f3-4164-a4ec-38d9d04b029d" providerId="ADAL" clId="{FA5BE79F-CE73-4E91-8281-5A977FD74B9B}" dt="2024-11-15T09:08:22.312" v="6102" actId="26606"/>
          <ac:spMkLst>
            <pc:docMk/>
            <pc:sldMk cId="1217456292" sldId="267"/>
            <ac:spMk id="3" creationId="{712CA8EA-8919-8332-3975-3B57C2F140BF}"/>
          </ac:spMkLst>
        </pc:spChg>
        <pc:spChg chg="add del">
          <ac:chgData name="Lee Wagner" userId="e70d4a24-d8f3-4164-a4ec-38d9d04b029d" providerId="ADAL" clId="{FA5BE79F-CE73-4E91-8281-5A977FD74B9B}" dt="2024-11-15T03:08:10.771" v="735" actId="26606"/>
          <ac:spMkLst>
            <pc:docMk/>
            <pc:sldMk cId="1217456292" sldId="267"/>
            <ac:spMk id="11" creationId="{1A95671B-3CC6-4792-9114-B74FAEA224E6}"/>
          </ac:spMkLst>
        </pc:spChg>
        <pc:spChg chg="add del">
          <ac:chgData name="Lee Wagner" userId="e70d4a24-d8f3-4164-a4ec-38d9d04b029d" providerId="ADAL" clId="{FA5BE79F-CE73-4E91-8281-5A977FD74B9B}" dt="2024-11-15T08:56:53.563" v="5838" actId="26606"/>
          <ac:spMkLst>
            <pc:docMk/>
            <pc:sldMk cId="1217456292" sldId="267"/>
            <ac:spMk id="20" creationId="{A8908DB7-C3A6-4FCB-9820-CEE02B398C4A}"/>
          </ac:spMkLst>
        </pc:spChg>
        <pc:spChg chg="add del">
          <ac:chgData name="Lee Wagner" userId="e70d4a24-d8f3-4164-a4ec-38d9d04b029d" providerId="ADAL" clId="{FA5BE79F-CE73-4E91-8281-5A977FD74B9B}" dt="2024-11-15T08:56:53.563" v="5838" actId="26606"/>
          <ac:spMkLst>
            <pc:docMk/>
            <pc:sldMk cId="1217456292" sldId="267"/>
            <ac:spMk id="25" creationId="{535742DD-1B16-4E9D-B715-0D74B4574A68}"/>
          </ac:spMkLst>
        </pc:spChg>
        <pc:spChg chg="add del">
          <ac:chgData name="Lee Wagner" userId="e70d4a24-d8f3-4164-a4ec-38d9d04b029d" providerId="ADAL" clId="{FA5BE79F-CE73-4E91-8281-5A977FD74B9B}" dt="2024-11-15T08:57:24.765" v="5839" actId="26606"/>
          <ac:spMkLst>
            <pc:docMk/>
            <pc:sldMk cId="1217456292" sldId="267"/>
            <ac:spMk id="30" creationId="{4E2ED6F9-63C3-4A8D-9BB4-1EA62533B672}"/>
          </ac:spMkLst>
        </pc:spChg>
        <pc:spChg chg="add del">
          <ac:chgData name="Lee Wagner" userId="e70d4a24-d8f3-4164-a4ec-38d9d04b029d" providerId="ADAL" clId="{FA5BE79F-CE73-4E91-8281-5A977FD74B9B}" dt="2024-11-15T08:57:24.765" v="5839" actId="26606"/>
          <ac:spMkLst>
            <pc:docMk/>
            <pc:sldMk cId="1217456292" sldId="267"/>
            <ac:spMk id="32" creationId="{6D72081E-AD41-4FBB-B02B-698A68DBCA5E}"/>
          </ac:spMkLst>
        </pc:spChg>
        <pc:spChg chg="add del">
          <ac:chgData name="Lee Wagner" userId="e70d4a24-d8f3-4164-a4ec-38d9d04b029d" providerId="ADAL" clId="{FA5BE79F-CE73-4E91-8281-5A977FD74B9B}" dt="2024-11-15T08:57:24.765" v="5839" actId="26606"/>
          <ac:spMkLst>
            <pc:docMk/>
            <pc:sldMk cId="1217456292" sldId="267"/>
            <ac:spMk id="34" creationId="{716248AD-805F-41BF-9B57-FC53E5B32F98}"/>
          </ac:spMkLst>
        </pc:spChg>
        <pc:spChg chg="add del">
          <ac:chgData name="Lee Wagner" userId="e70d4a24-d8f3-4164-a4ec-38d9d04b029d" providerId="ADAL" clId="{FA5BE79F-CE73-4E91-8281-5A977FD74B9B}" dt="2024-11-15T08:57:24.765" v="5839" actId="26606"/>
          <ac:spMkLst>
            <pc:docMk/>
            <pc:sldMk cId="1217456292" sldId="267"/>
            <ac:spMk id="36" creationId="{1F82758F-B2B3-4F0A-BB90-4BFFEDD166D6}"/>
          </ac:spMkLst>
        </pc:spChg>
        <pc:grpChg chg="add del">
          <ac:chgData name="Lee Wagner" userId="e70d4a24-d8f3-4164-a4ec-38d9d04b029d" providerId="ADAL" clId="{FA5BE79F-CE73-4E91-8281-5A977FD74B9B}" dt="2024-11-15T08:56:22.766" v="5837" actId="26606"/>
          <ac:grpSpMkLst>
            <pc:docMk/>
            <pc:sldMk cId="1217456292" sldId="267"/>
            <ac:grpSpMk id="16" creationId="{F2221BB3-7B5D-C899-7745-66D7AC3232A7}"/>
          </ac:grpSpMkLst>
        </pc:grpChg>
        <pc:grpChg chg="add del">
          <ac:chgData name="Lee Wagner" userId="e70d4a24-d8f3-4164-a4ec-38d9d04b029d" providerId="ADAL" clId="{FA5BE79F-CE73-4E91-8281-5A977FD74B9B}" dt="2024-11-15T07:00:34.526" v="2681" actId="26606"/>
          <ac:grpSpMkLst>
            <pc:docMk/>
            <pc:sldMk cId="1217456292" sldId="267"/>
            <ac:grpSpMk id="23" creationId="{F2221BB3-7B5D-C899-7745-66D7AC3232A7}"/>
          </ac:grpSpMkLst>
        </pc:grpChg>
        <pc:grpChg chg="add del">
          <ac:chgData name="Lee Wagner" userId="e70d4a24-d8f3-4164-a4ec-38d9d04b029d" providerId="ADAL" clId="{FA5BE79F-CE73-4E91-8281-5A977FD74B9B}" dt="2024-11-15T09:08:22.312" v="6102" actId="26606"/>
          <ac:grpSpMkLst>
            <pc:docMk/>
            <pc:sldMk cId="1217456292" sldId="267"/>
            <ac:grpSpMk id="41" creationId="{F2221BB3-7B5D-C899-7745-66D7AC3232A7}"/>
          </ac:grpSpMkLst>
        </pc:grpChg>
        <pc:grpChg chg="add del">
          <ac:chgData name="Lee Wagner" userId="e70d4a24-d8f3-4164-a4ec-38d9d04b029d" providerId="ADAL" clId="{FA5BE79F-CE73-4E91-8281-5A977FD74B9B}" dt="2024-11-15T09:08:22.312" v="6102" actId="26606"/>
          <ac:grpSpMkLst>
            <pc:docMk/>
            <pc:sldMk cId="1217456292" sldId="267"/>
            <ac:grpSpMk id="45" creationId="{5EC81CC9-EAC3-3907-9268-3A583E3B6356}"/>
          </ac:grpSpMkLst>
        </pc:grpChg>
        <pc:grpChg chg="add del">
          <ac:chgData name="Lee Wagner" userId="e70d4a24-d8f3-4164-a4ec-38d9d04b029d" providerId="ADAL" clId="{FA5BE79F-CE73-4E91-8281-5A977FD74B9B}" dt="2024-11-15T08:59:45.354" v="5844" actId="26606"/>
          <ac:grpSpMkLst>
            <pc:docMk/>
            <pc:sldMk cId="1217456292" sldId="267"/>
            <ac:grpSpMk id="48" creationId="{F2221BB3-7B5D-C899-7745-66D7AC3232A7}"/>
          </ac:grpSpMkLst>
        </pc:grpChg>
        <pc:picChg chg="add mod">
          <ac:chgData name="Lee Wagner" userId="e70d4a24-d8f3-4164-a4ec-38d9d04b029d" providerId="ADAL" clId="{FA5BE79F-CE73-4E91-8281-5A977FD74B9B}" dt="2024-11-15T02:50:39.246" v="708" actId="14100"/>
          <ac:picMkLst>
            <pc:docMk/>
            <pc:sldMk cId="1217456292" sldId="267"/>
            <ac:picMk id="4" creationId="{3200EDB7-C69D-359E-5261-75573D7A3D3C}"/>
          </ac:picMkLst>
        </pc:picChg>
        <pc:picChg chg="add mod ord">
          <ac:chgData name="Lee Wagner" userId="e70d4a24-d8f3-4164-a4ec-38d9d04b029d" providerId="ADAL" clId="{FA5BE79F-CE73-4E91-8281-5A977FD74B9B}" dt="2024-11-15T09:08:44.667" v="6105" actId="1076"/>
          <ac:picMkLst>
            <pc:docMk/>
            <pc:sldMk cId="1217456292" sldId="267"/>
            <ac:picMk id="6" creationId="{F62D0BEC-E2ED-FC97-37F4-5BAED7F92E0A}"/>
          </ac:picMkLst>
        </pc:picChg>
      </pc:sldChg>
      <pc:sldChg chg="addSp delSp modSp mod setBg modClrScheme chgLayout modNotes modNotesTx">
        <pc:chgData name="Lee Wagner" userId="e70d4a24-d8f3-4164-a4ec-38d9d04b029d" providerId="ADAL" clId="{FA5BE79F-CE73-4E91-8281-5A977FD74B9B}" dt="2024-11-15T09:16:13.898" v="6166" actId="6549"/>
        <pc:sldMkLst>
          <pc:docMk/>
          <pc:sldMk cId="2952225275" sldId="268"/>
        </pc:sldMkLst>
        <pc:spChg chg="add del mod ord">
          <ac:chgData name="Lee Wagner" userId="e70d4a24-d8f3-4164-a4ec-38d9d04b029d" providerId="ADAL" clId="{FA5BE79F-CE73-4E91-8281-5A977FD74B9B}" dt="2024-11-15T04:47:23.055" v="1257" actId="21"/>
          <ac:spMkLst>
            <pc:docMk/>
            <pc:sldMk cId="2952225275" sldId="268"/>
            <ac:spMk id="2" creationId="{D811A0D4-0E6A-5724-E8D1-5E6DC50EC440}"/>
          </ac:spMkLst>
        </pc:spChg>
        <pc:spChg chg="add del">
          <ac:chgData name="Lee Wagner" userId="e70d4a24-d8f3-4164-a4ec-38d9d04b029d" providerId="ADAL" clId="{FA5BE79F-CE73-4E91-8281-5A977FD74B9B}" dt="2024-11-15T03:40:09.284" v="888" actId="22"/>
          <ac:spMkLst>
            <pc:docMk/>
            <pc:sldMk cId="2952225275" sldId="268"/>
            <ac:spMk id="3" creationId="{68708968-4061-774A-B2CD-DBCF0C8069F1}"/>
          </ac:spMkLst>
        </pc:spChg>
        <pc:spChg chg="add del mod">
          <ac:chgData name="Lee Wagner" userId="e70d4a24-d8f3-4164-a4ec-38d9d04b029d" providerId="ADAL" clId="{FA5BE79F-CE73-4E91-8281-5A977FD74B9B}" dt="2024-11-15T04:47:23.055" v="1257" actId="21"/>
          <ac:spMkLst>
            <pc:docMk/>
            <pc:sldMk cId="2952225275" sldId="268"/>
            <ac:spMk id="8" creationId="{1079EFEB-1E96-C616-61B5-230C29699733}"/>
          </ac:spMkLst>
        </pc:spChg>
        <pc:spChg chg="add del">
          <ac:chgData name="Lee Wagner" userId="e70d4a24-d8f3-4164-a4ec-38d9d04b029d" providerId="ADAL" clId="{FA5BE79F-CE73-4E91-8281-5A977FD74B9B}" dt="2024-11-15T01:31:52.072" v="426" actId="26606"/>
          <ac:spMkLst>
            <pc:docMk/>
            <pc:sldMk cId="2952225275" sldId="268"/>
            <ac:spMk id="10" creationId="{12699AD4-082E-9593-8223-6B731E628270}"/>
          </ac:spMkLst>
        </pc:spChg>
        <pc:spChg chg="add del">
          <ac:chgData name="Lee Wagner" userId="e70d4a24-d8f3-4164-a4ec-38d9d04b029d" providerId="ADAL" clId="{FA5BE79F-CE73-4E91-8281-5A977FD74B9B}" dt="2024-11-15T03:51:17.748" v="978" actId="26606"/>
          <ac:spMkLst>
            <pc:docMk/>
            <pc:sldMk cId="2952225275" sldId="268"/>
            <ac:spMk id="11" creationId="{C0763A76-9F1C-4FC5-82B7-DD475DA461B2}"/>
          </ac:spMkLst>
        </pc:spChg>
        <pc:spChg chg="add del mod">
          <ac:chgData name="Lee Wagner" userId="e70d4a24-d8f3-4164-a4ec-38d9d04b029d" providerId="ADAL" clId="{FA5BE79F-CE73-4E91-8281-5A977FD74B9B}" dt="2024-11-15T04:47:13.081" v="1256" actId="21"/>
          <ac:spMkLst>
            <pc:docMk/>
            <pc:sldMk cId="2952225275" sldId="268"/>
            <ac:spMk id="12" creationId="{A9D3F358-BAD3-259D-5BDE-13B56AEE5990}"/>
          </ac:spMkLst>
        </pc:spChg>
        <pc:spChg chg="add del">
          <ac:chgData name="Lee Wagner" userId="e70d4a24-d8f3-4164-a4ec-38d9d04b029d" providerId="ADAL" clId="{FA5BE79F-CE73-4E91-8281-5A977FD74B9B}" dt="2024-11-15T03:51:17.748" v="978" actId="26606"/>
          <ac:spMkLst>
            <pc:docMk/>
            <pc:sldMk cId="2952225275" sldId="268"/>
            <ac:spMk id="15" creationId="{E81BF4F6-F2CF-4984-9D14-D6966D92F99F}"/>
          </ac:spMkLst>
        </pc:spChg>
        <pc:spChg chg="add del">
          <ac:chgData name="Lee Wagner" userId="e70d4a24-d8f3-4164-a4ec-38d9d04b029d" providerId="ADAL" clId="{FA5BE79F-CE73-4E91-8281-5A977FD74B9B}" dt="2024-11-15T03:51:21.845" v="980" actId="26606"/>
          <ac:spMkLst>
            <pc:docMk/>
            <pc:sldMk cId="2952225275" sldId="268"/>
            <ac:spMk id="17" creationId="{2B97F24A-32CE-4C1C-A50D-3016B394DCFB}"/>
          </ac:spMkLst>
        </pc:spChg>
        <pc:spChg chg="add del">
          <ac:chgData name="Lee Wagner" userId="e70d4a24-d8f3-4164-a4ec-38d9d04b029d" providerId="ADAL" clId="{FA5BE79F-CE73-4E91-8281-5A977FD74B9B}" dt="2024-11-15T03:51:21.845" v="980" actId="26606"/>
          <ac:spMkLst>
            <pc:docMk/>
            <pc:sldMk cId="2952225275" sldId="268"/>
            <ac:spMk id="18" creationId="{CD8B4F24-440B-49E9-B85D-733523DC064B}"/>
          </ac:spMkLst>
        </pc:spChg>
        <pc:spChg chg="add mod">
          <ac:chgData name="Lee Wagner" userId="e70d4a24-d8f3-4164-a4ec-38d9d04b029d" providerId="ADAL" clId="{FA5BE79F-CE73-4E91-8281-5A977FD74B9B}" dt="2024-11-15T09:06:55.601" v="6093" actId="1076"/>
          <ac:spMkLst>
            <pc:docMk/>
            <pc:sldMk cId="2952225275" sldId="268"/>
            <ac:spMk id="19" creationId="{746FC5D4-B7A5-4EE4-1B3B-505648219605}"/>
          </ac:spMkLst>
        </pc:spChg>
        <pc:spChg chg="add del">
          <ac:chgData name="Lee Wagner" userId="e70d4a24-d8f3-4164-a4ec-38d9d04b029d" providerId="ADAL" clId="{FA5BE79F-CE73-4E91-8281-5A977FD74B9B}" dt="2024-11-15T03:51:23.951" v="982" actId="26606"/>
          <ac:spMkLst>
            <pc:docMk/>
            <pc:sldMk cId="2952225275" sldId="268"/>
            <ac:spMk id="20" creationId="{9F7D5CDA-D291-4307-BF55-1381FED29634}"/>
          </ac:spMkLst>
        </pc:spChg>
        <pc:spChg chg="add del">
          <ac:chgData name="Lee Wagner" userId="e70d4a24-d8f3-4164-a4ec-38d9d04b029d" providerId="ADAL" clId="{FA5BE79F-CE73-4E91-8281-5A977FD74B9B}" dt="2024-11-15T03:51:23.951" v="982" actId="26606"/>
          <ac:spMkLst>
            <pc:docMk/>
            <pc:sldMk cId="2952225275" sldId="268"/>
            <ac:spMk id="21" creationId="{59B296B9-C5A5-4E4F-9B60-C907B5F1466C}"/>
          </ac:spMkLst>
        </pc:spChg>
        <pc:spChg chg="add del">
          <ac:chgData name="Lee Wagner" userId="e70d4a24-d8f3-4164-a4ec-38d9d04b029d" providerId="ADAL" clId="{FA5BE79F-CE73-4E91-8281-5A977FD74B9B}" dt="2024-11-15T03:51:23.951" v="982" actId="26606"/>
          <ac:spMkLst>
            <pc:docMk/>
            <pc:sldMk cId="2952225275" sldId="268"/>
            <ac:spMk id="22" creationId="{D0300FD3-5AF1-6305-15FA-9078072672E2}"/>
          </ac:spMkLst>
        </pc:spChg>
        <pc:spChg chg="add del">
          <ac:chgData name="Lee Wagner" userId="e70d4a24-d8f3-4164-a4ec-38d9d04b029d" providerId="ADAL" clId="{FA5BE79F-CE73-4E91-8281-5A977FD74B9B}" dt="2024-11-15T03:51:28.349" v="984" actId="26606"/>
          <ac:spMkLst>
            <pc:docMk/>
            <pc:sldMk cId="2952225275" sldId="268"/>
            <ac:spMk id="24" creationId="{2B97F24A-32CE-4C1C-A50D-3016B394DCFB}"/>
          </ac:spMkLst>
        </pc:spChg>
        <pc:spChg chg="add del">
          <ac:chgData name="Lee Wagner" userId="e70d4a24-d8f3-4164-a4ec-38d9d04b029d" providerId="ADAL" clId="{FA5BE79F-CE73-4E91-8281-5A977FD74B9B}" dt="2024-11-15T03:51:28.349" v="984" actId="26606"/>
          <ac:spMkLst>
            <pc:docMk/>
            <pc:sldMk cId="2952225275" sldId="268"/>
            <ac:spMk id="25" creationId="{CD8B4F24-440B-49E9-B85D-733523DC064B}"/>
          </ac:spMkLst>
        </pc:spChg>
        <pc:spChg chg="add mod ord">
          <ac:chgData name="Lee Wagner" userId="e70d4a24-d8f3-4164-a4ec-38d9d04b029d" providerId="ADAL" clId="{FA5BE79F-CE73-4E91-8281-5A977FD74B9B}" dt="2024-11-15T09:08:36.354" v="6104" actId="313"/>
          <ac:spMkLst>
            <pc:docMk/>
            <pc:sldMk cId="2952225275" sldId="268"/>
            <ac:spMk id="26" creationId="{2DB108E2-9B66-8A39-85B3-562EB5FA0CD7}"/>
          </ac:spMkLst>
        </pc:spChg>
        <pc:spChg chg="add del">
          <ac:chgData name="Lee Wagner" userId="e70d4a24-d8f3-4164-a4ec-38d9d04b029d" providerId="ADAL" clId="{FA5BE79F-CE73-4E91-8281-5A977FD74B9B}" dt="2024-11-15T03:51:41.451" v="986" actId="26606"/>
          <ac:spMkLst>
            <pc:docMk/>
            <pc:sldMk cId="2952225275" sldId="268"/>
            <ac:spMk id="27" creationId="{22587ECF-85E9-4393-9D87-8EB6F3F6C208}"/>
          </ac:spMkLst>
        </pc:spChg>
        <pc:spChg chg="add del">
          <ac:chgData name="Lee Wagner" userId="e70d4a24-d8f3-4164-a4ec-38d9d04b029d" providerId="ADAL" clId="{FA5BE79F-CE73-4E91-8281-5A977FD74B9B}" dt="2024-11-15T09:15:23.115" v="6136" actId="22"/>
          <ac:spMkLst>
            <pc:docMk/>
            <pc:sldMk cId="2952225275" sldId="268"/>
            <ac:spMk id="35" creationId="{76EBB3D8-BE43-C6A6-EC60-4FBB9030086D}"/>
          </ac:spMkLst>
        </pc:spChg>
        <pc:spChg chg="add del">
          <ac:chgData name="Lee Wagner" userId="e70d4a24-d8f3-4164-a4ec-38d9d04b029d" providerId="ADAL" clId="{FA5BE79F-CE73-4E91-8281-5A977FD74B9B}" dt="2024-11-15T06:53:15.462" v="2626" actId="26606"/>
          <ac:spMkLst>
            <pc:docMk/>
            <pc:sldMk cId="2952225275" sldId="268"/>
            <ac:spMk id="36" creationId="{04812C46-200A-4DEB-A05E-3ED6C68C2387}"/>
          </ac:spMkLst>
        </pc:spChg>
        <pc:spChg chg="add del">
          <ac:chgData name="Lee Wagner" userId="e70d4a24-d8f3-4164-a4ec-38d9d04b029d" providerId="ADAL" clId="{FA5BE79F-CE73-4E91-8281-5A977FD74B9B}" dt="2024-11-15T06:53:15.462" v="2626" actId="26606"/>
          <ac:spMkLst>
            <pc:docMk/>
            <pc:sldMk cId="2952225275" sldId="268"/>
            <ac:spMk id="38" creationId="{D1EA859B-E555-4109-94F3-6700E046E008}"/>
          </ac:spMkLst>
        </pc:spChg>
        <pc:spChg chg="add mod">
          <ac:chgData name="Lee Wagner" userId="e70d4a24-d8f3-4164-a4ec-38d9d04b029d" providerId="ADAL" clId="{FA5BE79F-CE73-4E91-8281-5A977FD74B9B}" dt="2024-11-15T09:16:13.898" v="6166" actId="6549"/>
          <ac:spMkLst>
            <pc:docMk/>
            <pc:sldMk cId="2952225275" sldId="268"/>
            <ac:spMk id="39" creationId="{D93E7E3F-CE22-FF05-F546-D86CE879EB93}"/>
          </ac:spMkLst>
        </pc:spChg>
        <pc:spChg chg="add del">
          <ac:chgData name="Lee Wagner" userId="e70d4a24-d8f3-4164-a4ec-38d9d04b029d" providerId="ADAL" clId="{FA5BE79F-CE73-4E91-8281-5A977FD74B9B}" dt="2024-11-15T06:58:45.679" v="2670" actId="26606"/>
          <ac:spMkLst>
            <pc:docMk/>
            <pc:sldMk cId="2952225275" sldId="268"/>
            <ac:spMk id="55" creationId="{73AD41DB-DF9F-49BC-85AE-6AB1840AD517}"/>
          </ac:spMkLst>
        </pc:spChg>
        <pc:spChg chg="add del">
          <ac:chgData name="Lee Wagner" userId="e70d4a24-d8f3-4164-a4ec-38d9d04b029d" providerId="ADAL" clId="{FA5BE79F-CE73-4E91-8281-5A977FD74B9B}" dt="2024-11-15T06:58:22.717" v="2668" actId="26606"/>
          <ac:spMkLst>
            <pc:docMk/>
            <pc:sldMk cId="2952225275" sldId="268"/>
            <ac:spMk id="58" creationId="{AE3A741D-C19B-960A-5803-1C5887147820}"/>
          </ac:spMkLst>
        </pc:spChg>
        <pc:spChg chg="add del">
          <ac:chgData name="Lee Wagner" userId="e70d4a24-d8f3-4164-a4ec-38d9d04b029d" providerId="ADAL" clId="{FA5BE79F-CE73-4E91-8281-5A977FD74B9B}" dt="2024-11-15T06:58:22.717" v="2668" actId="26606"/>
          <ac:spMkLst>
            <pc:docMk/>
            <pc:sldMk cId="2952225275" sldId="268"/>
            <ac:spMk id="60" creationId="{9C3A50E9-9119-7BC3-083B-2D84CCC78E47}"/>
          </ac:spMkLst>
        </pc:spChg>
        <pc:spChg chg="add del">
          <ac:chgData name="Lee Wagner" userId="e70d4a24-d8f3-4164-a4ec-38d9d04b029d" providerId="ADAL" clId="{FA5BE79F-CE73-4E91-8281-5A977FD74B9B}" dt="2024-11-15T06:58:22.717" v="2668" actId="26606"/>
          <ac:spMkLst>
            <pc:docMk/>
            <pc:sldMk cId="2952225275" sldId="268"/>
            <ac:spMk id="62" creationId="{DC39DE25-0E4E-0AA7-0932-1D78C2372786}"/>
          </ac:spMkLst>
        </pc:spChg>
        <pc:spChg chg="add del">
          <ac:chgData name="Lee Wagner" userId="e70d4a24-d8f3-4164-a4ec-38d9d04b029d" providerId="ADAL" clId="{FA5BE79F-CE73-4E91-8281-5A977FD74B9B}" dt="2024-11-15T06:58:22.717" v="2668" actId="26606"/>
          <ac:spMkLst>
            <pc:docMk/>
            <pc:sldMk cId="2952225275" sldId="268"/>
            <ac:spMk id="64" creationId="{8D6EA299-0840-6DEA-E670-C49AEBC87E89}"/>
          </ac:spMkLst>
        </pc:spChg>
        <pc:grpChg chg="add del">
          <ac:chgData name="Lee Wagner" userId="e70d4a24-d8f3-4164-a4ec-38d9d04b029d" providerId="ADAL" clId="{FA5BE79F-CE73-4E91-8281-5A977FD74B9B}" dt="2024-11-15T06:52:23.122" v="2621" actId="26606"/>
          <ac:grpSpMkLst>
            <pc:docMk/>
            <pc:sldMk cId="2952225275" sldId="268"/>
            <ac:grpSpMk id="29" creationId="{6258F736-B256-8039-9DC6-F4E49A5C5AD5}"/>
          </ac:grpSpMkLst>
        </pc:grpChg>
        <pc:grpChg chg="add">
          <ac:chgData name="Lee Wagner" userId="e70d4a24-d8f3-4164-a4ec-38d9d04b029d" providerId="ADAL" clId="{FA5BE79F-CE73-4E91-8281-5A977FD74B9B}" dt="2024-11-15T09:06:40.499" v="6092" actId="26606"/>
          <ac:grpSpMkLst>
            <pc:docMk/>
            <pc:sldMk cId="2952225275" sldId="268"/>
            <ac:grpSpMk id="33" creationId="{5EC81CC9-EAC3-3907-9268-3A583E3B6356}"/>
          </ac:grpSpMkLst>
        </pc:grpChg>
        <pc:grpChg chg="add del">
          <ac:chgData name="Lee Wagner" userId="e70d4a24-d8f3-4164-a4ec-38d9d04b029d" providerId="ADAL" clId="{FA5BE79F-CE73-4E91-8281-5A977FD74B9B}" dt="2024-11-15T06:54:52.390" v="2633" actId="26606"/>
          <ac:grpSpMkLst>
            <pc:docMk/>
            <pc:sldMk cId="2952225275" sldId="268"/>
            <ac:grpSpMk id="43" creationId="{6258F736-B256-8039-9DC6-F4E49A5C5AD5}"/>
          </ac:grpSpMkLst>
        </pc:grpChg>
        <pc:grpChg chg="add del">
          <ac:chgData name="Lee Wagner" userId="e70d4a24-d8f3-4164-a4ec-38d9d04b029d" providerId="ADAL" clId="{FA5BE79F-CE73-4E91-8281-5A977FD74B9B}" dt="2024-11-15T06:54:52.384" v="2632" actId="26606"/>
          <ac:grpSpMkLst>
            <pc:docMk/>
            <pc:sldMk cId="2952225275" sldId="268"/>
            <ac:grpSpMk id="47" creationId="{3AFCAD34-1AFC-BC1A-F6B2-C34C63912EAB}"/>
          </ac:grpSpMkLst>
        </pc:grpChg>
        <pc:grpChg chg="add del">
          <ac:chgData name="Lee Wagner" userId="e70d4a24-d8f3-4164-a4ec-38d9d04b029d" providerId="ADAL" clId="{FA5BE79F-CE73-4E91-8281-5A977FD74B9B}" dt="2024-11-15T06:54:31.200" v="2630" actId="26606"/>
          <ac:grpSpMkLst>
            <pc:docMk/>
            <pc:sldMk cId="2952225275" sldId="268"/>
            <ac:grpSpMk id="50" creationId="{3AFCAD34-1AFC-BC1A-F6B2-C34C63912EAB}"/>
          </ac:grpSpMkLst>
        </pc:grpChg>
        <pc:grpChg chg="add del">
          <ac:chgData name="Lee Wagner" userId="e70d4a24-d8f3-4164-a4ec-38d9d04b029d" providerId="ADAL" clId="{FA5BE79F-CE73-4E91-8281-5A977FD74B9B}" dt="2024-11-15T06:58:45.684" v="2671" actId="26606"/>
          <ac:grpSpMkLst>
            <pc:docMk/>
            <pc:sldMk cId="2952225275" sldId="268"/>
            <ac:grpSpMk id="53" creationId="{F2221BB3-7B5D-C899-7745-66D7AC3232A7}"/>
          </ac:grpSpMkLst>
        </pc:grpChg>
        <pc:grpChg chg="add del">
          <ac:chgData name="Lee Wagner" userId="e70d4a24-d8f3-4164-a4ec-38d9d04b029d" providerId="ADAL" clId="{FA5BE79F-CE73-4E91-8281-5A977FD74B9B}" dt="2024-11-15T06:58:45.679" v="2670" actId="26606"/>
          <ac:grpSpMkLst>
            <pc:docMk/>
            <pc:sldMk cId="2952225275" sldId="268"/>
            <ac:grpSpMk id="56" creationId="{A4AE1828-51FD-4AD7-BCF6-9AF5C696CE5D}"/>
          </ac:grpSpMkLst>
        </pc:grpChg>
        <pc:grpChg chg="add del">
          <ac:chgData name="Lee Wagner" userId="e70d4a24-d8f3-4164-a4ec-38d9d04b029d" providerId="ADAL" clId="{FA5BE79F-CE73-4E91-8281-5A977FD74B9B}" dt="2024-11-15T06:54:30.479" v="2629" actId="26606"/>
          <ac:grpSpMkLst>
            <pc:docMk/>
            <pc:sldMk cId="2952225275" sldId="268"/>
            <ac:grpSpMk id="57" creationId="{434FA563-76F6-CDCF-AEA0-A7B78E44647B}"/>
          </ac:grpSpMkLst>
        </pc:grpChg>
        <pc:picChg chg="add del mod ord">
          <ac:chgData name="Lee Wagner" userId="e70d4a24-d8f3-4164-a4ec-38d9d04b029d" providerId="ADAL" clId="{FA5BE79F-CE73-4E91-8281-5A977FD74B9B}" dt="2024-11-15T01:33:14.099" v="435" actId="22"/>
          <ac:picMkLst>
            <pc:docMk/>
            <pc:sldMk cId="2952225275" sldId="268"/>
            <ac:picMk id="5" creationId="{A70A5CE8-A346-8F60-2663-4690FE30DDA8}"/>
          </ac:picMkLst>
        </pc:picChg>
        <pc:picChg chg="add del mod ord">
          <ac:chgData name="Lee Wagner" userId="e70d4a24-d8f3-4164-a4ec-38d9d04b029d" providerId="ADAL" clId="{FA5BE79F-CE73-4E91-8281-5A977FD74B9B}" dt="2024-11-15T04:47:23.055" v="1257" actId="21"/>
          <ac:picMkLst>
            <pc:docMk/>
            <pc:sldMk cId="2952225275" sldId="268"/>
            <ac:picMk id="7" creationId="{D01080AA-26FE-DE90-449A-82E6C0FB6370}"/>
          </ac:picMkLst>
        </pc:picChg>
        <pc:picChg chg="add mod modCrop">
          <ac:chgData name="Lee Wagner" userId="e70d4a24-d8f3-4164-a4ec-38d9d04b029d" providerId="ADAL" clId="{FA5BE79F-CE73-4E91-8281-5A977FD74B9B}" dt="2024-11-15T06:32:44.955" v="2314" actId="14100"/>
          <ac:picMkLst>
            <pc:docMk/>
            <pc:sldMk cId="2952225275" sldId="268"/>
            <ac:picMk id="28" creationId="{FB44E149-2731-1321-0A15-F54CF7B32EBD}"/>
          </ac:picMkLst>
        </pc:picChg>
        <pc:picChg chg="add mod ord modCrop">
          <ac:chgData name="Lee Wagner" userId="e70d4a24-d8f3-4164-a4ec-38d9d04b029d" providerId="ADAL" clId="{FA5BE79F-CE73-4E91-8281-5A977FD74B9B}" dt="2024-11-15T09:06:40.499" v="6092" actId="26606"/>
          <ac:picMkLst>
            <pc:docMk/>
            <pc:sldMk cId="2952225275" sldId="268"/>
            <ac:picMk id="31" creationId="{2422A5F1-C07D-B737-7F34-BDA0CC979045}"/>
          </ac:picMkLst>
        </pc:picChg>
        <pc:cxnChg chg="add del">
          <ac:chgData name="Lee Wagner" userId="e70d4a24-d8f3-4164-a4ec-38d9d04b029d" providerId="ADAL" clId="{FA5BE79F-CE73-4E91-8281-5A977FD74B9B}" dt="2024-11-15T03:50:09.523" v="974" actId="26606"/>
          <ac:cxnSpMkLst>
            <pc:docMk/>
            <pc:sldMk cId="2952225275" sldId="268"/>
            <ac:cxnSpMk id="13" creationId="{FC23E3B9-5ABF-58B3-E2B0-E9A5DAA90037}"/>
          </ac:cxnSpMkLst>
        </pc:cxnChg>
      </pc:sldChg>
      <pc:sldChg chg="addSp delSp modSp mod setBg modNotesTx">
        <pc:chgData name="Lee Wagner" userId="e70d4a24-d8f3-4164-a4ec-38d9d04b029d" providerId="ADAL" clId="{FA5BE79F-CE73-4E91-8281-5A977FD74B9B}" dt="2024-11-15T09:09:53.983" v="6107" actId="1076"/>
        <pc:sldMkLst>
          <pc:docMk/>
          <pc:sldMk cId="3864868506" sldId="269"/>
        </pc:sldMkLst>
        <pc:spChg chg="del">
          <ac:chgData name="Lee Wagner" userId="e70d4a24-d8f3-4164-a4ec-38d9d04b029d" providerId="ADAL" clId="{FA5BE79F-CE73-4E91-8281-5A977FD74B9B}" dt="2024-11-15T04:47:47.559" v="1260" actId="478"/>
          <ac:spMkLst>
            <pc:docMk/>
            <pc:sldMk cId="3864868506" sldId="269"/>
            <ac:spMk id="2" creationId="{CCFFBDBB-02FA-6D60-6CFA-96B9262A76E8}"/>
          </ac:spMkLst>
        </pc:spChg>
        <pc:spChg chg="del">
          <ac:chgData name="Lee Wagner" userId="e70d4a24-d8f3-4164-a4ec-38d9d04b029d" providerId="ADAL" clId="{FA5BE79F-CE73-4E91-8281-5A977FD74B9B}" dt="2024-11-15T03:57:13.393" v="1000"/>
          <ac:spMkLst>
            <pc:docMk/>
            <pc:sldMk cId="3864868506" sldId="269"/>
            <ac:spMk id="3" creationId="{E844A2E7-B98C-DF50-1060-1DAA973E9F68}"/>
          </ac:spMkLst>
        </pc:spChg>
        <pc:spChg chg="add del mod">
          <ac:chgData name="Lee Wagner" userId="e70d4a24-d8f3-4164-a4ec-38d9d04b029d" providerId="ADAL" clId="{FA5BE79F-CE73-4E91-8281-5A977FD74B9B}" dt="2024-11-15T04:47:49.006" v="1261" actId="478"/>
          <ac:spMkLst>
            <pc:docMk/>
            <pc:sldMk cId="3864868506" sldId="269"/>
            <ac:spMk id="6" creationId="{F5ACCC90-1299-442A-3143-61DDF78A64DD}"/>
          </ac:spMkLst>
        </pc:spChg>
        <pc:spChg chg="add mod">
          <ac:chgData name="Lee Wagner" userId="e70d4a24-d8f3-4164-a4ec-38d9d04b029d" providerId="ADAL" clId="{FA5BE79F-CE73-4E91-8281-5A977FD74B9B}" dt="2024-11-15T04:47:39.144" v="1259"/>
          <ac:spMkLst>
            <pc:docMk/>
            <pc:sldMk cId="3864868506" sldId="269"/>
            <ac:spMk id="7" creationId="{D811A0D4-0E6A-5724-E8D1-5E6DC50EC440}"/>
          </ac:spMkLst>
        </pc:spChg>
        <pc:spChg chg="add mod">
          <ac:chgData name="Lee Wagner" userId="e70d4a24-d8f3-4164-a4ec-38d9d04b029d" providerId="ADAL" clId="{FA5BE79F-CE73-4E91-8281-5A977FD74B9B}" dt="2024-11-15T04:47:29.210" v="1258"/>
          <ac:spMkLst>
            <pc:docMk/>
            <pc:sldMk cId="3864868506" sldId="269"/>
            <ac:spMk id="8" creationId="{1079EFEB-1E96-C616-61B5-230C29699733}"/>
          </ac:spMkLst>
        </pc:spChg>
        <pc:spChg chg="add mod">
          <ac:chgData name="Lee Wagner" userId="e70d4a24-d8f3-4164-a4ec-38d9d04b029d" providerId="ADAL" clId="{FA5BE79F-CE73-4E91-8281-5A977FD74B9B}" dt="2024-11-15T08:53:04.421" v="5828" actId="26606"/>
          <ac:spMkLst>
            <pc:docMk/>
            <pc:sldMk cId="3864868506" sldId="269"/>
            <ac:spMk id="10" creationId="{05BB7D07-DC75-8540-B009-602BD2D96E51}"/>
          </ac:spMkLst>
        </pc:spChg>
        <pc:spChg chg="add mod ord">
          <ac:chgData name="Lee Wagner" userId="e70d4a24-d8f3-4164-a4ec-38d9d04b029d" providerId="ADAL" clId="{FA5BE79F-CE73-4E91-8281-5A977FD74B9B}" dt="2024-11-15T08:53:04.421" v="5828" actId="26606"/>
          <ac:spMkLst>
            <pc:docMk/>
            <pc:sldMk cId="3864868506" sldId="269"/>
            <ac:spMk id="11" creationId="{9434F290-A9C8-F01A-0924-492CE2C1720F}"/>
          </ac:spMkLst>
        </pc:spChg>
        <pc:spChg chg="add del mod">
          <ac:chgData name="Lee Wagner" userId="e70d4a24-d8f3-4164-a4ec-38d9d04b029d" providerId="ADAL" clId="{FA5BE79F-CE73-4E91-8281-5A977FD74B9B}" dt="2024-11-15T07:06:28.914" v="2759" actId="22"/>
          <ac:spMkLst>
            <pc:docMk/>
            <pc:sldMk cId="3864868506" sldId="269"/>
            <ac:spMk id="14" creationId="{2D388272-04A4-5F47-5744-6577BB49406C}"/>
          </ac:spMkLst>
        </pc:spChg>
        <pc:picChg chg="add del mod">
          <ac:chgData name="Lee Wagner" userId="e70d4a24-d8f3-4164-a4ec-38d9d04b029d" providerId="ADAL" clId="{FA5BE79F-CE73-4E91-8281-5A977FD74B9B}" dt="2024-11-15T04:46:47.309" v="1253" actId="21"/>
          <ac:picMkLst>
            <pc:docMk/>
            <pc:sldMk cId="3864868506" sldId="269"/>
            <ac:picMk id="4" creationId="{702BBFF2-479A-D24B-172D-0AE35D7FD09A}"/>
          </ac:picMkLst>
        </pc:picChg>
        <pc:picChg chg="add mod">
          <ac:chgData name="Lee Wagner" userId="e70d4a24-d8f3-4164-a4ec-38d9d04b029d" providerId="ADAL" clId="{FA5BE79F-CE73-4E91-8281-5A977FD74B9B}" dt="2024-11-15T04:47:39.144" v="1259"/>
          <ac:picMkLst>
            <pc:docMk/>
            <pc:sldMk cId="3864868506" sldId="269"/>
            <ac:picMk id="9" creationId="{D01080AA-26FE-DE90-449A-82E6C0FB6370}"/>
          </ac:picMkLst>
        </pc:picChg>
        <pc:picChg chg="add del mod">
          <ac:chgData name="Lee Wagner" userId="e70d4a24-d8f3-4164-a4ec-38d9d04b029d" providerId="ADAL" clId="{FA5BE79F-CE73-4E91-8281-5A977FD74B9B}" dt="2024-11-15T07:05:30.665" v="2757" actId="21"/>
          <ac:picMkLst>
            <pc:docMk/>
            <pc:sldMk cId="3864868506" sldId="269"/>
            <ac:picMk id="12" creationId="{C1EEF8B8-676D-D6EC-CA3E-AB944505EAB3}"/>
          </ac:picMkLst>
        </pc:picChg>
        <pc:picChg chg="add mod ord">
          <ac:chgData name="Lee Wagner" userId="e70d4a24-d8f3-4164-a4ec-38d9d04b029d" providerId="ADAL" clId="{FA5BE79F-CE73-4E91-8281-5A977FD74B9B}" dt="2024-11-15T09:09:53.983" v="6107" actId="1076"/>
          <ac:picMkLst>
            <pc:docMk/>
            <pc:sldMk cId="3864868506" sldId="269"/>
            <ac:picMk id="16" creationId="{1F93DB32-8FA0-D22C-682E-2CC437288D3E}"/>
          </ac:picMkLst>
        </pc:picChg>
      </pc:sldChg>
      <pc:sldChg chg="addSp delSp modSp mod setBg modNotesTx">
        <pc:chgData name="Lee Wagner" userId="e70d4a24-d8f3-4164-a4ec-38d9d04b029d" providerId="ADAL" clId="{FA5BE79F-CE73-4E91-8281-5A977FD74B9B}" dt="2024-11-15T08:14:05.850" v="5003" actId="20577"/>
        <pc:sldMkLst>
          <pc:docMk/>
          <pc:sldMk cId="2780861984" sldId="270"/>
        </pc:sldMkLst>
        <pc:spChg chg="mod">
          <ac:chgData name="Lee Wagner" userId="e70d4a24-d8f3-4164-a4ec-38d9d04b029d" providerId="ADAL" clId="{FA5BE79F-CE73-4E91-8281-5A977FD74B9B}" dt="2024-11-15T07:50:43.702" v="4457" actId="26606"/>
          <ac:spMkLst>
            <pc:docMk/>
            <pc:sldMk cId="2780861984" sldId="270"/>
            <ac:spMk id="2" creationId="{EFD7EB4D-D142-880C-C71E-8C856FB8865A}"/>
          </ac:spMkLst>
        </pc:spChg>
        <pc:spChg chg="del">
          <ac:chgData name="Lee Wagner" userId="e70d4a24-d8f3-4164-a4ec-38d9d04b029d" providerId="ADAL" clId="{FA5BE79F-CE73-4E91-8281-5A977FD74B9B}" dt="2024-11-15T04:46:53.084" v="1254"/>
          <ac:spMkLst>
            <pc:docMk/>
            <pc:sldMk cId="2780861984" sldId="270"/>
            <ac:spMk id="3" creationId="{710FAF17-2878-5AE4-B637-25F4F072054E}"/>
          </ac:spMkLst>
        </pc:spChg>
        <pc:spChg chg="add del mod">
          <ac:chgData name="Lee Wagner" userId="e70d4a24-d8f3-4164-a4ec-38d9d04b029d" providerId="ADAL" clId="{FA5BE79F-CE73-4E91-8281-5A977FD74B9B}" dt="2024-11-15T07:05:39.642" v="2758"/>
          <ac:spMkLst>
            <pc:docMk/>
            <pc:sldMk cId="2780861984" sldId="270"/>
            <ac:spMk id="6" creationId="{E5D58792-F192-5137-1191-2F90DE874701}"/>
          </ac:spMkLst>
        </pc:spChg>
        <pc:spChg chg="add mod">
          <ac:chgData name="Lee Wagner" userId="e70d4a24-d8f3-4164-a4ec-38d9d04b029d" providerId="ADAL" clId="{FA5BE79F-CE73-4E91-8281-5A977FD74B9B}" dt="2024-11-15T07:50:43.702" v="4457" actId="26606"/>
          <ac:spMkLst>
            <pc:docMk/>
            <pc:sldMk cId="2780861984" sldId="270"/>
            <ac:spMk id="7" creationId="{D0A695CD-6048-D3EB-63AB-75E72F8E09F3}"/>
          </ac:spMkLst>
        </pc:spChg>
        <pc:spChg chg="add del">
          <ac:chgData name="Lee Wagner" userId="e70d4a24-d8f3-4164-a4ec-38d9d04b029d" providerId="ADAL" clId="{FA5BE79F-CE73-4E91-8281-5A977FD74B9B}" dt="2024-11-15T07:50:43.702" v="4457" actId="26606"/>
          <ac:spMkLst>
            <pc:docMk/>
            <pc:sldMk cId="2780861984" sldId="270"/>
            <ac:spMk id="14" creationId="{2B97F24A-32CE-4C1C-A50D-3016B394DCFB}"/>
          </ac:spMkLst>
        </pc:spChg>
        <pc:spChg chg="add del">
          <ac:chgData name="Lee Wagner" userId="e70d4a24-d8f3-4164-a4ec-38d9d04b029d" providerId="ADAL" clId="{FA5BE79F-CE73-4E91-8281-5A977FD74B9B}" dt="2024-11-15T07:50:43.702" v="4457" actId="26606"/>
          <ac:spMkLst>
            <pc:docMk/>
            <pc:sldMk cId="2780861984" sldId="270"/>
            <ac:spMk id="15" creationId="{6357EC4F-235E-4222-A36F-C7878ACE37F2}"/>
          </ac:spMkLst>
        </pc:spChg>
        <pc:spChg chg="add del">
          <ac:chgData name="Lee Wagner" userId="e70d4a24-d8f3-4164-a4ec-38d9d04b029d" providerId="ADAL" clId="{FA5BE79F-CE73-4E91-8281-5A977FD74B9B}" dt="2024-11-15T07:49:54.191" v="4455" actId="26606"/>
          <ac:spMkLst>
            <pc:docMk/>
            <pc:sldMk cId="2780861984" sldId="270"/>
            <ac:spMk id="17" creationId="{2B97F24A-32CE-4C1C-A50D-3016B394DCFB}"/>
          </ac:spMkLst>
        </pc:spChg>
        <pc:spChg chg="add del">
          <ac:chgData name="Lee Wagner" userId="e70d4a24-d8f3-4164-a4ec-38d9d04b029d" providerId="ADAL" clId="{FA5BE79F-CE73-4E91-8281-5A977FD74B9B}" dt="2024-11-15T07:49:54.191" v="4455" actId="26606"/>
          <ac:spMkLst>
            <pc:docMk/>
            <pc:sldMk cId="2780861984" sldId="270"/>
            <ac:spMk id="19" creationId="{CD8B4F24-440B-49E9-B85D-733523DC064B}"/>
          </ac:spMkLst>
        </pc:spChg>
        <pc:grpChg chg="add del">
          <ac:chgData name="Lee Wagner" userId="e70d4a24-d8f3-4164-a4ec-38d9d04b029d" providerId="ADAL" clId="{FA5BE79F-CE73-4E91-8281-5A977FD74B9B}" dt="2024-11-15T07:49:47.016" v="4451" actId="26606"/>
          <ac:grpSpMkLst>
            <pc:docMk/>
            <pc:sldMk cId="2780861984" sldId="270"/>
            <ac:grpSpMk id="24" creationId="{6258F736-B256-8039-9DC6-F4E49A5C5AD5}"/>
          </ac:grpSpMkLst>
        </pc:grpChg>
        <pc:picChg chg="add del mod">
          <ac:chgData name="Lee Wagner" userId="e70d4a24-d8f3-4164-a4ec-38d9d04b029d" providerId="ADAL" clId="{FA5BE79F-CE73-4E91-8281-5A977FD74B9B}" dt="2024-11-15T06:07:57.994" v="1703" actId="478"/>
          <ac:picMkLst>
            <pc:docMk/>
            <pc:sldMk cId="2780861984" sldId="270"/>
            <ac:picMk id="4" creationId="{702BBFF2-479A-D24B-172D-0AE35D7FD09A}"/>
          </ac:picMkLst>
        </pc:picChg>
        <pc:picChg chg="add mod ord">
          <ac:chgData name="Lee Wagner" userId="e70d4a24-d8f3-4164-a4ec-38d9d04b029d" providerId="ADAL" clId="{FA5BE79F-CE73-4E91-8281-5A977FD74B9B}" dt="2024-11-15T07:50:43.702" v="4457" actId="26606"/>
          <ac:picMkLst>
            <pc:docMk/>
            <pc:sldMk cId="2780861984" sldId="270"/>
            <ac:picMk id="12" creationId="{C1EEF8B8-676D-D6EC-CA3E-AB944505EAB3}"/>
          </ac:picMkLst>
        </pc:picChg>
      </pc:sldChg>
      <pc:sldChg chg="addSp delSp modSp mod setBg modNotes modNotesTx">
        <pc:chgData name="Lee Wagner" userId="e70d4a24-d8f3-4164-a4ec-38d9d04b029d" providerId="ADAL" clId="{FA5BE79F-CE73-4E91-8281-5A977FD74B9B}" dt="2024-11-15T09:14:39.874" v="6134" actId="1076"/>
        <pc:sldMkLst>
          <pc:docMk/>
          <pc:sldMk cId="1145326783" sldId="271"/>
        </pc:sldMkLst>
        <pc:spChg chg="mod">
          <ac:chgData name="Lee Wagner" userId="e70d4a24-d8f3-4164-a4ec-38d9d04b029d" providerId="ADAL" clId="{FA5BE79F-CE73-4E91-8281-5A977FD74B9B}" dt="2024-11-15T08:55:20.221" v="5836" actId="26606"/>
          <ac:spMkLst>
            <pc:docMk/>
            <pc:sldMk cId="1145326783" sldId="271"/>
            <ac:spMk id="2" creationId="{593D7B87-B888-91C6-0CF7-CCC0D7C3A1A5}"/>
          </ac:spMkLst>
        </pc:spChg>
        <pc:spChg chg="del">
          <ac:chgData name="Lee Wagner" userId="e70d4a24-d8f3-4164-a4ec-38d9d04b029d" providerId="ADAL" clId="{FA5BE79F-CE73-4E91-8281-5A977FD74B9B}" dt="2024-11-15T02:18:17.910" v="445" actId="22"/>
          <ac:spMkLst>
            <pc:docMk/>
            <pc:sldMk cId="1145326783" sldId="271"/>
            <ac:spMk id="3" creationId="{94AAFA7D-C459-BC5C-D033-903BC64BD32D}"/>
          </ac:spMkLst>
        </pc:spChg>
        <pc:spChg chg="add mod ord">
          <ac:chgData name="Lee Wagner" userId="e70d4a24-d8f3-4164-a4ec-38d9d04b029d" providerId="ADAL" clId="{FA5BE79F-CE73-4E91-8281-5A977FD74B9B}" dt="2024-11-15T08:55:20.221" v="5836" actId="26606"/>
          <ac:spMkLst>
            <pc:docMk/>
            <pc:sldMk cId="1145326783" sldId="271"/>
            <ac:spMk id="7" creationId="{6E8867AB-3F44-1924-0887-C40FE904C1D2}"/>
          </ac:spMkLst>
        </pc:spChg>
        <pc:spChg chg="add mod">
          <ac:chgData name="Lee Wagner" userId="e70d4a24-d8f3-4164-a4ec-38d9d04b029d" providerId="ADAL" clId="{FA5BE79F-CE73-4E91-8281-5A977FD74B9B}" dt="2024-11-15T09:14:39.874" v="6134" actId="1076"/>
          <ac:spMkLst>
            <pc:docMk/>
            <pc:sldMk cId="1145326783" sldId="271"/>
            <ac:spMk id="12" creationId="{FB584009-8FAA-28BE-C414-7CFC8A0386C3}"/>
          </ac:spMkLst>
        </pc:spChg>
        <pc:picChg chg="add del mod ord">
          <ac:chgData name="Lee Wagner" userId="e70d4a24-d8f3-4164-a4ec-38d9d04b029d" providerId="ADAL" clId="{FA5BE79F-CE73-4E91-8281-5A977FD74B9B}" dt="2024-11-15T03:57:03.906" v="999" actId="21"/>
          <ac:picMkLst>
            <pc:docMk/>
            <pc:sldMk cId="1145326783" sldId="271"/>
            <ac:picMk id="5" creationId="{012C5914-FBE4-3796-C4F0-D3057B34EECE}"/>
          </ac:picMkLst>
        </pc:picChg>
        <pc:picChg chg="add">
          <ac:chgData name="Lee Wagner" userId="e70d4a24-d8f3-4164-a4ec-38d9d04b029d" providerId="ADAL" clId="{FA5BE79F-CE73-4E91-8281-5A977FD74B9B}" dt="2024-11-15T08:38:19.730" v="5510"/>
          <ac:picMkLst>
            <pc:docMk/>
            <pc:sldMk cId="1145326783" sldId="271"/>
            <ac:picMk id="8" creationId="{45F35774-2629-E7F1-A893-B7E0916FF1F5}"/>
          </ac:picMkLst>
        </pc:picChg>
        <pc:picChg chg="add del mod modCrop">
          <ac:chgData name="Lee Wagner" userId="e70d4a24-d8f3-4164-a4ec-38d9d04b029d" providerId="ADAL" clId="{FA5BE79F-CE73-4E91-8281-5A977FD74B9B}" dt="2024-11-15T08:45:00.193" v="5534" actId="478"/>
          <ac:picMkLst>
            <pc:docMk/>
            <pc:sldMk cId="1145326783" sldId="271"/>
            <ac:picMk id="9" creationId="{6EC71C87-207A-6FF2-C45B-F55F2EDF5496}"/>
          </ac:picMkLst>
        </pc:picChg>
        <pc:picChg chg="add mod modCrop">
          <ac:chgData name="Lee Wagner" userId="e70d4a24-d8f3-4164-a4ec-38d9d04b029d" providerId="ADAL" clId="{FA5BE79F-CE73-4E91-8281-5A977FD74B9B}" dt="2024-11-15T08:55:20.221" v="5836" actId="26606"/>
          <ac:picMkLst>
            <pc:docMk/>
            <pc:sldMk cId="1145326783" sldId="271"/>
            <ac:picMk id="10" creationId="{3B806585-CEF1-DB51-E9CE-4CE8A8CD1454}"/>
          </ac:picMkLst>
        </pc:picChg>
      </pc:sldChg>
      <pc:sldChg chg="addSp delSp modSp mod setBg">
        <pc:chgData name="Lee Wagner" userId="e70d4a24-d8f3-4164-a4ec-38d9d04b029d" providerId="ADAL" clId="{FA5BE79F-CE73-4E91-8281-5A977FD74B9B}" dt="2024-11-15T09:22:06.659" v="6257" actId="20577"/>
        <pc:sldMkLst>
          <pc:docMk/>
          <pc:sldMk cId="1411316299" sldId="272"/>
        </pc:sldMkLst>
        <pc:spChg chg="mod">
          <ac:chgData name="Lee Wagner" userId="e70d4a24-d8f3-4164-a4ec-38d9d04b029d" providerId="ADAL" clId="{FA5BE79F-CE73-4E91-8281-5A977FD74B9B}" dt="2024-11-15T04:35:23.994" v="1023" actId="14100"/>
          <ac:spMkLst>
            <pc:docMk/>
            <pc:sldMk cId="1411316299" sldId="272"/>
            <ac:spMk id="2" creationId="{232A61B7-F352-4BBF-A2CF-BEDC5BC7816B}"/>
          </ac:spMkLst>
        </pc:spChg>
        <pc:spChg chg="mod">
          <ac:chgData name="Lee Wagner" userId="e70d4a24-d8f3-4164-a4ec-38d9d04b029d" providerId="ADAL" clId="{FA5BE79F-CE73-4E91-8281-5A977FD74B9B}" dt="2024-11-15T07:34:30.601" v="3609" actId="20577"/>
          <ac:spMkLst>
            <pc:docMk/>
            <pc:sldMk cId="1411316299" sldId="272"/>
            <ac:spMk id="3" creationId="{2ACF7842-2F51-E975-2A1E-FADE06A359D4}"/>
          </ac:spMkLst>
        </pc:spChg>
        <pc:spChg chg="add mod">
          <ac:chgData name="Lee Wagner" userId="e70d4a24-d8f3-4164-a4ec-38d9d04b029d" providerId="ADAL" clId="{FA5BE79F-CE73-4E91-8281-5A977FD74B9B}" dt="2024-11-15T09:22:06.659" v="6257" actId="20577"/>
          <ac:spMkLst>
            <pc:docMk/>
            <pc:sldMk cId="1411316299" sldId="272"/>
            <ac:spMk id="8" creationId="{631B55D2-2D34-34A4-92E4-6907CA0F7B2C}"/>
          </ac:spMkLst>
        </pc:spChg>
        <pc:spChg chg="add del">
          <ac:chgData name="Lee Wagner" userId="e70d4a24-d8f3-4164-a4ec-38d9d04b029d" providerId="ADAL" clId="{FA5BE79F-CE73-4E91-8281-5A977FD74B9B}" dt="2024-11-15T04:12:55.772" v="1004" actId="26606"/>
          <ac:spMkLst>
            <pc:docMk/>
            <pc:sldMk cId="1411316299" sldId="272"/>
            <ac:spMk id="13" creationId="{3ECBE1F1-D69B-4AFA-ABD5-8E41720EF6DE}"/>
          </ac:spMkLst>
        </pc:spChg>
        <pc:spChg chg="add del">
          <ac:chgData name="Lee Wagner" userId="e70d4a24-d8f3-4164-a4ec-38d9d04b029d" providerId="ADAL" clId="{FA5BE79F-CE73-4E91-8281-5A977FD74B9B}" dt="2024-11-15T04:12:55.772" v="1004" actId="26606"/>
          <ac:spMkLst>
            <pc:docMk/>
            <pc:sldMk cId="1411316299" sldId="272"/>
            <ac:spMk id="15" creationId="{603A6265-E10C-4B85-9C20-E75FCAF9CC63}"/>
          </ac:spMkLst>
        </pc:spChg>
        <pc:spChg chg="add del">
          <ac:chgData name="Lee Wagner" userId="e70d4a24-d8f3-4164-a4ec-38d9d04b029d" providerId="ADAL" clId="{FA5BE79F-CE73-4E91-8281-5A977FD74B9B}" dt="2024-11-15T04:35:07.488" v="1022" actId="26606"/>
          <ac:spMkLst>
            <pc:docMk/>
            <pc:sldMk cId="1411316299" sldId="272"/>
            <ac:spMk id="23" creationId="{04812C46-200A-4DEB-A05E-3ED6C68C2387}"/>
          </ac:spMkLst>
        </pc:spChg>
        <pc:spChg chg="add del">
          <ac:chgData name="Lee Wagner" userId="e70d4a24-d8f3-4164-a4ec-38d9d04b029d" providerId="ADAL" clId="{FA5BE79F-CE73-4E91-8281-5A977FD74B9B}" dt="2024-11-15T04:35:07.488" v="1022" actId="26606"/>
          <ac:spMkLst>
            <pc:docMk/>
            <pc:sldMk cId="1411316299" sldId="272"/>
            <ac:spMk id="25" creationId="{D1EA859B-E555-4109-94F3-6700E046E008}"/>
          </ac:spMkLst>
        </pc:spChg>
        <pc:spChg chg="add">
          <ac:chgData name="Lee Wagner" userId="e70d4a24-d8f3-4164-a4ec-38d9d04b029d" providerId="ADAL" clId="{FA5BE79F-CE73-4E91-8281-5A977FD74B9B}" dt="2024-11-15T04:35:07.488" v="1022" actId="26606"/>
          <ac:spMkLst>
            <pc:docMk/>
            <pc:sldMk cId="1411316299" sldId="272"/>
            <ac:spMk id="30" creationId="{04812C46-200A-4DEB-A05E-3ED6C68C2387}"/>
          </ac:spMkLst>
        </pc:spChg>
        <pc:spChg chg="add">
          <ac:chgData name="Lee Wagner" userId="e70d4a24-d8f3-4164-a4ec-38d9d04b029d" providerId="ADAL" clId="{FA5BE79F-CE73-4E91-8281-5A977FD74B9B}" dt="2024-11-15T04:35:07.488" v="1022" actId="26606"/>
          <ac:spMkLst>
            <pc:docMk/>
            <pc:sldMk cId="1411316299" sldId="272"/>
            <ac:spMk id="32" creationId="{D1EA859B-E555-4109-94F3-6700E046E008}"/>
          </ac:spMkLst>
        </pc:spChg>
        <pc:grpChg chg="add del">
          <ac:chgData name="Lee Wagner" userId="e70d4a24-d8f3-4164-a4ec-38d9d04b029d" providerId="ADAL" clId="{FA5BE79F-CE73-4E91-8281-5A977FD74B9B}" dt="2024-11-15T04:12:47.519" v="1002" actId="26606"/>
          <ac:grpSpMkLst>
            <pc:docMk/>
            <pc:sldMk cId="1411316299" sldId="272"/>
            <ac:grpSpMk id="9" creationId="{5EFBDE31-BB3E-6CFC-23CD-B5976DA38438}"/>
          </ac:grpSpMkLst>
        </pc:grpChg>
        <pc:grpChg chg="add del">
          <ac:chgData name="Lee Wagner" userId="e70d4a24-d8f3-4164-a4ec-38d9d04b029d" providerId="ADAL" clId="{FA5BE79F-CE73-4E91-8281-5A977FD74B9B}" dt="2024-11-15T04:24:54.142" v="1013" actId="26606"/>
          <ac:grpSpMkLst>
            <pc:docMk/>
            <pc:sldMk cId="1411316299" sldId="272"/>
            <ac:grpSpMk id="18" creationId="{5EFBDE31-BB3E-6CFC-23CD-B5976DA38438}"/>
          </ac:grpSpMkLst>
        </pc:grpChg>
        <pc:picChg chg="add del mod ord modCrop">
          <ac:chgData name="Lee Wagner" userId="e70d4a24-d8f3-4164-a4ec-38d9d04b029d" providerId="ADAL" clId="{FA5BE79F-CE73-4E91-8281-5A977FD74B9B}" dt="2024-11-15T04:34:59.139" v="1020" actId="478"/>
          <ac:picMkLst>
            <pc:docMk/>
            <pc:sldMk cId="1411316299" sldId="272"/>
            <ac:picMk id="4" creationId="{D39EB8E5-C143-4EDB-3737-4C4E41EE77D3}"/>
          </ac:picMkLst>
        </pc:picChg>
        <pc:picChg chg="add del">
          <ac:chgData name="Lee Wagner" userId="e70d4a24-d8f3-4164-a4ec-38d9d04b029d" providerId="ADAL" clId="{FA5BE79F-CE73-4E91-8281-5A977FD74B9B}" dt="2024-11-15T04:12:47.519" v="1002" actId="26606"/>
          <ac:picMkLst>
            <pc:docMk/>
            <pc:sldMk cId="1411316299" sldId="272"/>
            <ac:picMk id="5" creationId="{9C82572F-C1C1-38E3-E447-2C52AEC16C30}"/>
          </ac:picMkLst>
        </pc:picChg>
        <pc:picChg chg="add mod ord">
          <ac:chgData name="Lee Wagner" userId="e70d4a24-d8f3-4164-a4ec-38d9d04b029d" providerId="ADAL" clId="{FA5BE79F-CE73-4E91-8281-5A977FD74B9B}" dt="2024-11-15T04:35:07.488" v="1022" actId="26606"/>
          <ac:picMkLst>
            <pc:docMk/>
            <pc:sldMk cId="1411316299" sldId="272"/>
            <ac:picMk id="6" creationId="{62C161B7-62D0-C2CC-4E8F-90FCBD9CFD07}"/>
          </ac:picMkLst>
        </pc:picChg>
        <pc:picChg chg="add del">
          <ac:chgData name="Lee Wagner" userId="e70d4a24-d8f3-4164-a4ec-38d9d04b029d" providerId="ADAL" clId="{FA5BE79F-CE73-4E91-8281-5A977FD74B9B}" dt="2024-11-15T09:17:57.076" v="6179" actId="478"/>
          <ac:picMkLst>
            <pc:docMk/>
            <pc:sldMk cId="1411316299" sldId="272"/>
            <ac:picMk id="7" creationId="{88A1CC57-A35E-CAA9-E970-CC44B0005897}"/>
          </ac:picMkLst>
        </pc:picChg>
        <pc:picChg chg="add del">
          <ac:chgData name="Lee Wagner" userId="e70d4a24-d8f3-4164-a4ec-38d9d04b029d" providerId="ADAL" clId="{FA5BE79F-CE73-4E91-8281-5A977FD74B9B}" dt="2024-11-15T04:12:55.772" v="1004" actId="26606"/>
          <ac:picMkLst>
            <pc:docMk/>
            <pc:sldMk cId="1411316299" sldId="272"/>
            <ac:picMk id="14" creationId="{911E08A5-4A2B-DBBF-806C-BCF60A2F9DAA}"/>
          </ac:picMkLst>
        </pc:picChg>
        <pc:picChg chg="add del">
          <ac:chgData name="Lee Wagner" userId="e70d4a24-d8f3-4164-a4ec-38d9d04b029d" providerId="ADAL" clId="{FA5BE79F-CE73-4E91-8281-5A977FD74B9B}" dt="2024-11-15T04:24:33.910" v="1009" actId="478"/>
          <ac:picMkLst>
            <pc:docMk/>
            <pc:sldMk cId="1411316299" sldId="272"/>
            <ac:picMk id="17" creationId="{9C82572F-C1C1-38E3-E447-2C52AEC16C3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E5E9B5-E1C1-B73B-179E-C8C58A7A3DE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014869-37F8-F2B9-435A-301B534197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0DA639-9D14-4A93-9A5A-CFA61635F929}" type="datetimeFigureOut">
              <a:rPr lang="en-US" smtClean="0"/>
              <a:t>11/14/2024</a:t>
            </a:fld>
            <a:endParaRPr lang="en-US"/>
          </a:p>
        </p:txBody>
      </p:sp>
      <p:sp>
        <p:nvSpPr>
          <p:cNvPr id="4" name="Footer Placeholder 3">
            <a:extLst>
              <a:ext uri="{FF2B5EF4-FFF2-40B4-BE49-F238E27FC236}">
                <a16:creationId xmlns:a16="http://schemas.microsoft.com/office/drawing/2014/main" id="{210C93EF-C09E-3BF7-8DED-89B12E2CC9A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23C371-CD2A-815A-318B-3D2BE68291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705AB1C-F20A-4A1A-BB4C-B21448110D2B}" type="slidenum">
              <a:rPr lang="en-US" smtClean="0"/>
              <a:t>‹#›</a:t>
            </a:fld>
            <a:endParaRPr lang="en-US"/>
          </a:p>
        </p:txBody>
      </p:sp>
    </p:spTree>
    <p:extLst>
      <p:ext uri="{BB962C8B-B14F-4D97-AF65-F5344CB8AC3E}">
        <p14:creationId xmlns:p14="http://schemas.microsoft.com/office/powerpoint/2010/main" val="30554245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247B8-8743-49BB-BC18-6D71F23FB9BD}" type="datetimeFigureOut">
              <a:rPr lang="en-US" smtClean="0"/>
              <a:t>11/14/2024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6F2325-30DE-48F5-80F3-F72096FA14F8}" type="slidenum">
              <a:rPr lang="en-US" smtClean="0"/>
              <a:t>‹#›</a:t>
            </a:fld>
            <a:endParaRPr lang="en-US"/>
          </a:p>
        </p:txBody>
      </p:sp>
    </p:spTree>
    <p:extLst>
      <p:ext uri="{BB962C8B-B14F-4D97-AF65-F5344CB8AC3E}">
        <p14:creationId xmlns:p14="http://schemas.microsoft.com/office/powerpoint/2010/main" val="86493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2325-30DE-48F5-80F3-F72096FA14F8}" type="slidenum">
              <a:rPr lang="en-US" smtClean="0"/>
              <a:t>1</a:t>
            </a:fld>
            <a:endParaRPr lang="en-US"/>
          </a:p>
        </p:txBody>
      </p:sp>
    </p:spTree>
    <p:extLst>
      <p:ext uri="{BB962C8B-B14F-4D97-AF65-F5344CB8AC3E}">
        <p14:creationId xmlns:p14="http://schemas.microsoft.com/office/powerpoint/2010/main" val="2628527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USEPA (1993) defines hydromodification as the “alteration of the hydrologic characteristics of coastal and non-coastal waters, which in turn could cause degradation of water resources.” </a:t>
            </a:r>
          </a:p>
          <a:p>
            <a:endParaRPr lang="en-US" dirty="0"/>
          </a:p>
        </p:txBody>
      </p:sp>
      <p:sp>
        <p:nvSpPr>
          <p:cNvPr id="4" name="Slide Number Placeholder 3"/>
          <p:cNvSpPr>
            <a:spLocks noGrp="1"/>
          </p:cNvSpPr>
          <p:nvPr>
            <p:ph type="sldNum" sz="quarter" idx="5"/>
          </p:nvPr>
        </p:nvSpPr>
        <p:spPr/>
        <p:txBody>
          <a:bodyPr/>
          <a:lstStyle/>
          <a:p>
            <a:fld id="{266F2325-30DE-48F5-80F3-F72096FA14F8}" type="slidenum">
              <a:rPr lang="en-US" smtClean="0"/>
              <a:t>2</a:t>
            </a:fld>
            <a:endParaRPr lang="en-US"/>
          </a:p>
        </p:txBody>
      </p:sp>
    </p:spTree>
    <p:extLst>
      <p:ext uri="{BB962C8B-B14F-4D97-AF65-F5344CB8AC3E}">
        <p14:creationId xmlns:p14="http://schemas.microsoft.com/office/powerpoint/2010/main" val="3395696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charge of the committee was to consult with interested parties in considering options for restoring the quality of Iowa's rivers and waterways and to develop recommendations for an initial plan to prioritize river and waterway projects and provide defined goals and measurable improvements.</a:t>
            </a:r>
          </a:p>
          <a:p>
            <a:pPr marL="171450" indent="-171450">
              <a:buFont typeface="Arial" panose="020B0604020202020204" pitchFamily="34" charset="0"/>
              <a:buChar char="•"/>
            </a:pPr>
            <a:r>
              <a:rPr lang="en-US" dirty="0"/>
              <a:t>In response to the legislative committee recommendations, DNR held a value stream mapping (VSM) event in early 2015 designed to explore the roles and priorities of DNR’s river-related programs, and to identify opportunities to improve collaboration, create efficiencies and develop new efforts for river restoration. This resulted in the development of a report with the </a:t>
            </a:r>
            <a:r>
              <a:rPr lang="en-US" sz="1200" dirty="0"/>
              <a:t>goal to improve the function and value of our waterways for water quality, recreation, wildlife and fisheries habitat, flood mitigation, quality of life, and associated economic benefits. </a:t>
            </a:r>
            <a:r>
              <a:rPr lang="en-US" dirty="0"/>
              <a:t>One of the new efforts to come out of the VSM was to develop consistent guidance for river restoration in Iowa. </a:t>
            </a:r>
          </a:p>
          <a:p>
            <a:pPr marL="171450" indent="-171450">
              <a:buFont typeface="Arial" panose="020B0604020202020204" pitchFamily="34" charset="0"/>
              <a:buChar char="•"/>
            </a:pPr>
            <a:r>
              <a:rPr lang="en-US" dirty="0"/>
              <a:t>Education and outreach partnerships with NGO’s</a:t>
            </a:r>
          </a:p>
          <a:p>
            <a:pPr marL="171450" indent="-171450">
              <a:buFont typeface="Arial" panose="020B0604020202020204" pitchFamily="34" charset="0"/>
              <a:buChar char="•"/>
            </a:pPr>
            <a:r>
              <a:rPr lang="en-US" dirty="0"/>
              <a:t>Development of comprehensive list of potential funding opportunities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266F2325-30DE-48F5-80F3-F72096FA14F8}" type="slidenum">
              <a:rPr lang="en-US" smtClean="0"/>
              <a:t>3</a:t>
            </a:fld>
            <a:endParaRPr lang="en-US"/>
          </a:p>
        </p:txBody>
      </p:sp>
    </p:spTree>
    <p:extLst>
      <p:ext uri="{BB962C8B-B14F-4D97-AF65-F5344CB8AC3E}">
        <p14:creationId xmlns:p14="http://schemas.microsoft.com/office/powerpoint/2010/main" val="238593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At the same time the SRF Sponsored Project program is in full swing and had several projects wanting to address streambank erosion concerns (mainly for infrastructure protection purposes), and we wanted those projects to use restoration practices rather than armoring methods.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Engineers had little to no experience with stream restoration practices, and we didn’t have good guidance to provide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Bee Branch daylighting design was the poster child of what could be done using good stream restoration methods.</a:t>
            </a:r>
          </a:p>
        </p:txBody>
      </p:sp>
      <p:sp>
        <p:nvSpPr>
          <p:cNvPr id="4" name="Slide Number Placeholder 3"/>
          <p:cNvSpPr>
            <a:spLocks noGrp="1"/>
          </p:cNvSpPr>
          <p:nvPr>
            <p:ph type="sldNum" sz="quarter" idx="5"/>
          </p:nvPr>
        </p:nvSpPr>
        <p:spPr/>
        <p:txBody>
          <a:bodyPr/>
          <a:lstStyle/>
          <a:p>
            <a:fld id="{266F2325-30DE-48F5-80F3-F72096FA14F8}" type="slidenum">
              <a:rPr lang="en-US" smtClean="0"/>
              <a:t>4</a:t>
            </a:fld>
            <a:endParaRPr lang="en-US"/>
          </a:p>
        </p:txBody>
      </p:sp>
    </p:spTree>
    <p:extLst>
      <p:ext uri="{BB962C8B-B14F-4D97-AF65-F5344CB8AC3E}">
        <p14:creationId xmlns:p14="http://schemas.microsoft.com/office/powerpoint/2010/main" val="247938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result, the Iowa SRF provided funding to contract Stantec to develop Iowa’s River Restoration Toolbox.</a:t>
            </a:r>
          </a:p>
          <a:p>
            <a:pPr marL="171450" indent="-171450">
              <a:buFont typeface="Arial" panose="020B0604020202020204" pitchFamily="34" charset="0"/>
              <a:buChar char="•"/>
            </a:pPr>
            <a:r>
              <a:rPr lang="en-US" dirty="0"/>
              <a:t>Like the VSM development of the toolbox was a collaboration with input from multiple programs, agencies, experts, and interested parties.</a:t>
            </a:r>
          </a:p>
          <a:p>
            <a:pPr marL="171450" indent="-171450">
              <a:buFont typeface="Arial" panose="020B0604020202020204" pitchFamily="34" charset="0"/>
              <a:buChar char="•"/>
            </a:pPr>
            <a:r>
              <a:rPr lang="en-US" dirty="0"/>
              <a:t>Iowa’s River Restoration Toolbox was developed to assist designers in stream stabilization and restoration projects in Iowa with proven techniques with emphasis on incorporating natural materials.</a:t>
            </a:r>
          </a:p>
          <a:p>
            <a:pPr marL="171450" indent="-171450">
              <a:buFont typeface="Arial" panose="020B0604020202020204" pitchFamily="34" charset="0"/>
              <a:buChar char="•"/>
            </a:pPr>
            <a:r>
              <a:rPr lang="en-US" dirty="0"/>
              <a:t>The Toolbox contains two main components: An assessment tool, and a series of practice guidelines.</a:t>
            </a:r>
          </a:p>
          <a:p>
            <a:pPr marL="171450" indent="-171450">
              <a:buFont typeface="Arial" panose="020B0604020202020204" pitchFamily="34" charset="0"/>
              <a:buChar char="•"/>
            </a:pPr>
            <a:r>
              <a:rPr lang="en-US" dirty="0"/>
              <a:t>The assessment tool allows users to see the predicted effect of design changes on stream parameters and functions as a review checklist for funders, land managers, or technical reviewers.</a:t>
            </a:r>
          </a:p>
          <a:p>
            <a:pPr marL="171450" indent="-171450">
              <a:buFont typeface="Arial" panose="020B0604020202020204" pitchFamily="34" charset="0"/>
              <a:buChar char="•"/>
            </a:pPr>
            <a:r>
              <a:rPr lang="en-US" dirty="0"/>
              <a:t>The Toolbox also provides detailed drawings and specification requirements to make natural stabilization projects more biddable.</a:t>
            </a:r>
          </a:p>
          <a:p>
            <a:pPr marL="171450" indent="-171450">
              <a:buFont typeface="Arial" panose="020B0604020202020204" pitchFamily="34" charset="0"/>
              <a:buChar char="•"/>
            </a:pPr>
            <a:r>
              <a:rPr lang="en-US" dirty="0"/>
              <a:t>SRF also provided funding for the first round of training workshops for designers and stream professionals.</a:t>
            </a:r>
          </a:p>
          <a:p>
            <a:pPr marL="171450" indent="-171450">
              <a:buFont typeface="Arial" panose="020B0604020202020204" pitchFamily="34" charset="0"/>
              <a:buChar char="•"/>
            </a:pPr>
            <a:r>
              <a:rPr lang="en-US" dirty="0"/>
              <a:t>Beginning in 2017 SRF required stream projects using Sponsored Project funding to use the River Restoration Toolbox for design. </a:t>
            </a:r>
          </a:p>
          <a:p>
            <a:endParaRPr lang="en-US" dirty="0"/>
          </a:p>
        </p:txBody>
      </p:sp>
      <p:sp>
        <p:nvSpPr>
          <p:cNvPr id="4" name="Slide Number Placeholder 3"/>
          <p:cNvSpPr>
            <a:spLocks noGrp="1"/>
          </p:cNvSpPr>
          <p:nvPr>
            <p:ph type="sldNum" sz="quarter" idx="5"/>
          </p:nvPr>
        </p:nvSpPr>
        <p:spPr/>
        <p:txBody>
          <a:bodyPr/>
          <a:lstStyle/>
          <a:p>
            <a:fld id="{266F2325-30DE-48F5-80F3-F72096FA14F8}" type="slidenum">
              <a:rPr lang="en-US" smtClean="0"/>
              <a:t>5</a:t>
            </a:fld>
            <a:endParaRPr lang="en-US"/>
          </a:p>
        </p:txBody>
      </p:sp>
    </p:spTree>
    <p:extLst>
      <p:ext uri="{BB962C8B-B14F-4D97-AF65-F5344CB8AC3E}">
        <p14:creationId xmlns:p14="http://schemas.microsoft.com/office/powerpoint/2010/main" val="91274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scale of the problems resulting from past hydromodification is enormous (e.g. over 40% of Iowa’s 70,000 stream miles are actively eroding). The majority of hydromodification occurred long ago and is extremely expensive to fix, resulting in a I didn’t do it, so why should I have to pay to fix it. </a:t>
            </a:r>
          </a:p>
          <a:p>
            <a:pPr marL="171450" indent="-171450">
              <a:buFont typeface="Arial" panose="020B0604020202020204" pitchFamily="34" charset="0"/>
              <a:buChar char="•"/>
            </a:pPr>
            <a:r>
              <a:rPr lang="en-US" dirty="0"/>
              <a:t>While there are numerous programs that can fund stream restoration and other hydromodification solutions these types of projects don’t often receive funding (at least in Iowa).</a:t>
            </a:r>
          </a:p>
          <a:p>
            <a:pPr marL="171450" indent="-171450">
              <a:buFont typeface="Arial" panose="020B0604020202020204" pitchFamily="34" charset="0"/>
              <a:buChar char="•"/>
            </a:pPr>
            <a:r>
              <a:rPr lang="en-US" dirty="0"/>
              <a:t>Restoration projects improve the function and value of our waterways for water quality, wildlife and fisheries habitat, climate change resiliency, recreation and boater safety, mitigation, quality of life, and associated economic benefits.</a:t>
            </a:r>
          </a:p>
        </p:txBody>
      </p:sp>
      <p:sp>
        <p:nvSpPr>
          <p:cNvPr id="4" name="Slide Number Placeholder 3"/>
          <p:cNvSpPr>
            <a:spLocks noGrp="1"/>
          </p:cNvSpPr>
          <p:nvPr>
            <p:ph type="sldNum" sz="quarter" idx="5"/>
          </p:nvPr>
        </p:nvSpPr>
        <p:spPr/>
        <p:txBody>
          <a:bodyPr/>
          <a:lstStyle/>
          <a:p>
            <a:fld id="{266F2325-30DE-48F5-80F3-F72096FA14F8}" type="slidenum">
              <a:rPr lang="en-US" smtClean="0"/>
              <a:t>6</a:t>
            </a:fld>
            <a:endParaRPr lang="en-US"/>
          </a:p>
        </p:txBody>
      </p:sp>
    </p:spTree>
    <p:extLst>
      <p:ext uri="{BB962C8B-B14F-4D97-AF65-F5344CB8AC3E}">
        <p14:creationId xmlns:p14="http://schemas.microsoft.com/office/powerpoint/2010/main" val="2013444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You can’t create a successful funding program for Hydromodification unless it is truly a priority for your SRF.</a:t>
            </a:r>
          </a:p>
          <a:p>
            <a:pPr marL="171450" indent="-171450">
              <a:buFont typeface="Arial" panose="020B0604020202020204" pitchFamily="34" charset="0"/>
              <a:buChar char="•"/>
            </a:pPr>
            <a:r>
              <a:rPr lang="en-US" dirty="0"/>
              <a:t>Collaborate with other programs, agencies, NGO’s that do stream related work to see if there are opportunities to work together to create better projects with multiple benefits instead of just a single outcome. </a:t>
            </a:r>
          </a:p>
          <a:p>
            <a:pPr marL="171450" indent="-171450">
              <a:buFont typeface="Arial" panose="020B0604020202020204" pitchFamily="34" charset="0"/>
              <a:buChar char="•"/>
            </a:pPr>
            <a:r>
              <a:rPr lang="en-US" dirty="0"/>
              <a:t>Think outside the confines of the primary purpose of a project. </a:t>
            </a:r>
          </a:p>
          <a:p>
            <a:pPr marL="628650" lvl="1" indent="-171450">
              <a:buFont typeface="Arial" panose="020B0604020202020204" pitchFamily="34" charset="0"/>
              <a:buChar char="•"/>
            </a:pPr>
            <a:r>
              <a:rPr lang="en-US" dirty="0"/>
              <a:t>How can you make a flood mitigation or dam safety project into a whitewater park with water quality and aquatic habitat benefits</a:t>
            </a:r>
          </a:p>
        </p:txBody>
      </p:sp>
      <p:sp>
        <p:nvSpPr>
          <p:cNvPr id="4" name="Slide Number Placeholder 3"/>
          <p:cNvSpPr>
            <a:spLocks noGrp="1"/>
          </p:cNvSpPr>
          <p:nvPr>
            <p:ph type="sldNum" sz="quarter" idx="5"/>
          </p:nvPr>
        </p:nvSpPr>
        <p:spPr/>
        <p:txBody>
          <a:bodyPr/>
          <a:lstStyle/>
          <a:p>
            <a:fld id="{266F2325-30DE-48F5-80F3-F72096FA14F8}" type="slidenum">
              <a:rPr lang="en-US" smtClean="0"/>
              <a:t>7</a:t>
            </a:fld>
            <a:endParaRPr lang="en-US"/>
          </a:p>
        </p:txBody>
      </p:sp>
    </p:spTree>
    <p:extLst>
      <p:ext uri="{BB962C8B-B14F-4D97-AF65-F5344CB8AC3E}">
        <p14:creationId xmlns:p14="http://schemas.microsoft.com/office/powerpoint/2010/main" val="407683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6F2325-30DE-48F5-80F3-F72096FA14F8}" type="slidenum">
              <a:rPr lang="en-US" smtClean="0"/>
              <a:t>8</a:t>
            </a:fld>
            <a:endParaRPr lang="en-US"/>
          </a:p>
        </p:txBody>
      </p:sp>
    </p:spTree>
    <p:extLst>
      <p:ext uri="{BB962C8B-B14F-4D97-AF65-F5344CB8AC3E}">
        <p14:creationId xmlns:p14="http://schemas.microsoft.com/office/powerpoint/2010/main" val="2228950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Slide_Animat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CBB212D3-A267-9CF5-8173-2654A021712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22449"/>
            <a:ext cx="9144000" cy="1060061"/>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55967"/>
            <a:ext cx="9144000" cy="528576"/>
          </a:xfrm>
        </p:spPr>
        <p:txBody>
          <a:bodyPr>
            <a:normAutofit/>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36976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42" presetClass="exit" presetSubtype="0" fill="hold" nodeType="afterEffect">
                                  <p:stCondLst>
                                    <p:cond delay="0"/>
                                  </p:stCondLst>
                                  <p:childTnLst>
                                    <p:animEffect transition="out" filter="fade">
                                      <p:cBhvr>
                                        <p:cTn id="13" dur="1000"/>
                                        <p:tgtEl>
                                          <p:spTgt spid="5"/>
                                        </p:tgtEl>
                                      </p:cBhvr>
                                    </p:animEffect>
                                    <p:anim calcmode="lin" valueType="num">
                                      <p:cBhvr>
                                        <p:cTn id="14" dur="1000"/>
                                        <p:tgtEl>
                                          <p:spTgt spid="5"/>
                                        </p:tgtEl>
                                        <p:attrNameLst>
                                          <p:attrName>ppt_x</p:attrName>
                                        </p:attrNameLst>
                                      </p:cBhvr>
                                      <p:tavLst>
                                        <p:tav tm="0">
                                          <p:val>
                                            <p:strVal val="ppt_x"/>
                                          </p:val>
                                        </p:tav>
                                        <p:tav tm="100000">
                                          <p:val>
                                            <p:strVal val="ppt_x"/>
                                          </p:val>
                                        </p:tav>
                                      </p:tavLst>
                                    </p:anim>
                                    <p:anim calcmode="lin" valueType="num">
                                      <p:cBhvr>
                                        <p:cTn id="15" dur="1000"/>
                                        <p:tgtEl>
                                          <p:spTgt spid="5"/>
                                        </p:tgtEl>
                                        <p:attrNameLst>
                                          <p:attrName>ppt_y</p:attrName>
                                        </p:attrNameLst>
                                      </p:cBhvr>
                                      <p:tavLst>
                                        <p:tav tm="0">
                                          <p:val>
                                            <p:strVal val="ppt_y"/>
                                          </p:val>
                                        </p:tav>
                                        <p:tav tm="100000">
                                          <p:val>
                                            <p:strVal val="ppt_y+.1"/>
                                          </p:val>
                                        </p:tav>
                                      </p:tavLst>
                                    </p:anim>
                                    <p:set>
                                      <p:cBhvr>
                                        <p:cTn id="16" dur="1" fill="hold">
                                          <p:stCondLst>
                                            <p:cond delay="999"/>
                                          </p:stCondLst>
                                        </p:cTn>
                                        <p:tgtEl>
                                          <p:spTgt spid="5"/>
                                        </p:tgtEl>
                                        <p:attrNameLst>
                                          <p:attrName>style.visibility</p:attrName>
                                        </p:attrNameLst>
                                      </p:cBhvr>
                                      <p:to>
                                        <p:strVal val="hidden"/>
                                      </p:to>
                                    </p:set>
                                  </p:childTnLst>
                                </p:cTn>
                              </p:par>
                              <p:par>
                                <p:cTn id="17" presetID="42" presetClass="exit" presetSubtype="0" fill="hold" nodeType="withEffect">
                                  <p:stCondLst>
                                    <p:cond delay="50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p:stCondLst>
                              <p:cond delay="2500"/>
                            </p:stCondLst>
                            <p:childTnLst>
                              <p:par>
                                <p:cTn id="23" presetID="2" presetClass="exit" presetSubtype="4" fill="hold" nodeType="afterEffect">
                                  <p:stCondLst>
                                    <p:cond delay="0"/>
                                  </p:stCondLst>
                                  <p:childTnLst>
                                    <p:anim calcmode="lin" valueType="num">
                                      <p:cBhvr additive="base">
                                        <p:cTn id="24" dur="1500"/>
                                        <p:tgtEl>
                                          <p:spTgt spid="12"/>
                                        </p:tgtEl>
                                        <p:attrNameLst>
                                          <p:attrName>ppt_x</p:attrName>
                                        </p:attrNameLst>
                                      </p:cBhvr>
                                      <p:tavLst>
                                        <p:tav tm="0">
                                          <p:val>
                                            <p:strVal val="ppt_x"/>
                                          </p:val>
                                        </p:tav>
                                        <p:tav tm="100000">
                                          <p:val>
                                            <p:strVal val="ppt_x"/>
                                          </p:val>
                                        </p:tav>
                                      </p:tavLst>
                                    </p:anim>
                                    <p:anim calcmode="lin" valueType="num">
                                      <p:cBhvr additive="base">
                                        <p:cTn id="25" dur="1500"/>
                                        <p:tgtEl>
                                          <p:spTgt spid="12"/>
                                        </p:tgtEl>
                                        <p:attrNameLst>
                                          <p:attrName>ppt_y</p:attrName>
                                        </p:attrNameLst>
                                      </p:cBhvr>
                                      <p:tavLst>
                                        <p:tav tm="0">
                                          <p:val>
                                            <p:strVal val="ppt_y"/>
                                          </p:val>
                                        </p:tav>
                                        <p:tav tm="100000">
                                          <p:val>
                                            <p:strVal val="1+ppt_h/2"/>
                                          </p:val>
                                        </p:tav>
                                      </p:tavLst>
                                    </p:anim>
                                    <p:set>
                                      <p:cBhvr>
                                        <p:cTn id="26" dur="1" fill="hold">
                                          <p:stCondLst>
                                            <p:cond delay="1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750"/>
                                        <p:tgtEl>
                                          <p:spTgt spid="18"/>
                                        </p:tgtEl>
                                      </p:cBhvr>
                                    </p:animEffect>
                                    <p:set>
                                      <p:cBhvr>
                                        <p:cTn id="29" dur="1" fill="hold">
                                          <p:stCondLst>
                                            <p:cond delay="749"/>
                                          </p:stCondLst>
                                        </p:cTn>
                                        <p:tgtEl>
                                          <p:spTgt spid="18"/>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1000"/>
                                        <p:tgtEl>
                                          <p:spTgt spid="8"/>
                                        </p:tgtEl>
                                        <p:attrNameLst>
                                          <p:attrName>ppt_x</p:attrName>
                                        </p:attrNameLst>
                                      </p:cBhvr>
                                      <p:tavLst>
                                        <p:tav tm="0">
                                          <p:val>
                                            <p:strVal val="ppt_x"/>
                                          </p:val>
                                        </p:tav>
                                        <p:tav tm="100000">
                                          <p:val>
                                            <p:strVal val="1+ppt_w/2"/>
                                          </p:val>
                                        </p:tav>
                                      </p:tavLst>
                                    </p:anim>
                                    <p:anim calcmode="lin" valueType="num">
                                      <p:cBhvr additive="base">
                                        <p:cTn id="35" dur="1000"/>
                                        <p:tgtEl>
                                          <p:spTgt spid="8"/>
                                        </p:tgtEl>
                                        <p:attrNameLst>
                                          <p:attrName>ppt_y</p:attrName>
                                        </p:attrNameLst>
                                      </p:cBhvr>
                                      <p:tavLst>
                                        <p:tav tm="0">
                                          <p:val>
                                            <p:strVal val="ppt_y"/>
                                          </p:val>
                                        </p:tav>
                                        <p:tav tm="100000">
                                          <p:val>
                                            <p:strVal val="ppt_y"/>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xit" presetSubtype="0" fill="hold" nodeType="with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Primary Oran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DFA5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91334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Secondary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2F6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455122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15663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4E7FFD-5E4B-5C05-E06C-0E1895A47637}"/>
              </a:ext>
            </a:extLst>
          </p:cNvPr>
          <p:cNvSpPr/>
          <p:nvPr userDrawn="1"/>
        </p:nvSpPr>
        <p:spPr>
          <a:xfrm>
            <a:off x="-11289" y="0"/>
            <a:ext cx="12203289" cy="6858000"/>
          </a:xfrm>
          <a:prstGeom prst="rect">
            <a:avLst/>
          </a:prstGeom>
          <a:solidFill>
            <a:srgbClr val="11405C">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1390683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C5D4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870451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114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952757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076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403007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DFA5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2559736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3F355-A4BB-02E3-5E3F-C18EB7113F63}"/>
              </a:ext>
            </a:extLst>
          </p:cNvPr>
          <p:cNvSpPr/>
          <p:nvPr userDrawn="1"/>
        </p:nvSpPr>
        <p:spPr>
          <a:xfrm>
            <a:off x="-11289" y="0"/>
            <a:ext cx="12203289" cy="6858000"/>
          </a:xfrm>
          <a:prstGeom prst="rect">
            <a:avLst/>
          </a:prstGeom>
          <a:solidFill>
            <a:srgbClr val="2F64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9B4133-1A6D-5E5F-3F52-1960A01B1569}"/>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Date Placeholder 2">
            <a:extLst>
              <a:ext uri="{FF2B5EF4-FFF2-40B4-BE49-F238E27FC236}">
                <a16:creationId xmlns:a16="http://schemas.microsoft.com/office/drawing/2014/main" id="{727BAF91-DCA6-78DF-B6F0-3FCF0A422678}"/>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4" name="Footer Placeholder 3">
            <a:extLst>
              <a:ext uri="{FF2B5EF4-FFF2-40B4-BE49-F238E27FC236}">
                <a16:creationId xmlns:a16="http://schemas.microsoft.com/office/drawing/2014/main" id="{F7D4DB56-192E-99DB-581F-15BF918EF6CE}"/>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105271F1-75AA-C233-C0F4-12C0416FF85E}"/>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11214445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7B344-A890-9384-CACE-4DE5C6C31B55}"/>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3" name="Footer Placeholder 2">
            <a:extLst>
              <a:ext uri="{FF2B5EF4-FFF2-40B4-BE49-F238E27FC236}">
                <a16:creationId xmlns:a16="http://schemas.microsoft.com/office/drawing/2014/main" id="{247231F9-D7FB-CAB0-0F95-E1DDF2D3F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5E496-C8A5-7ABA-D0D4-779D03CA8D6A}"/>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3844797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Slide_ReverseAnimate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4ED02CA-706C-A23A-3441-F26F1A4DE597}"/>
              </a:ext>
            </a:extLst>
          </p:cNvPr>
          <p:cNvSpPr/>
          <p:nvPr userDrawn="1"/>
        </p:nvSpPr>
        <p:spPr>
          <a:xfrm>
            <a:off x="0" y="0"/>
            <a:ext cx="12192000" cy="6858000"/>
          </a:xfrm>
          <a:prstGeom prst="rect">
            <a:avLst/>
          </a:prstGeom>
          <a:solidFill>
            <a:srgbClr val="1841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5E355C67-73B5-7BAC-BCBF-3EBDE5EE0ADF}"/>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22449"/>
            <a:ext cx="9144000" cy="1060061"/>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55967"/>
            <a:ext cx="9144000" cy="528576"/>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474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2"/>
                                        </p:tgtEl>
                                      </p:cBhvr>
                                    </p:animEffect>
                                    <p:set>
                                      <p:cBhvr>
                                        <p:cTn id="7" dur="1" fill="hold">
                                          <p:stCondLst>
                                            <p:cond delay="9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1000"/>
                                        <p:tgtEl>
                                          <p:spTgt spid="3">
                                            <p:txEl>
                                              <p:pRg st="0" end="0"/>
                                            </p:txEl>
                                          </p:spTgt>
                                        </p:tgtEl>
                                      </p:cBhvr>
                                    </p:animEffect>
                                    <p:set>
                                      <p:cBhvr>
                                        <p:cTn id="10" dur="1" fill="hold">
                                          <p:stCondLst>
                                            <p:cond delay="999"/>
                                          </p:stCondLst>
                                        </p:cTn>
                                        <p:tgtEl>
                                          <p:spTgt spid="3">
                                            <p:txEl>
                                              <p:pRg st="0" end="0"/>
                                            </p:txEl>
                                          </p:spTgt>
                                        </p:tgtEl>
                                        <p:attrNameLst>
                                          <p:attrName>style.visibility</p:attrName>
                                        </p:attrNameLst>
                                      </p:cBhvr>
                                      <p:to>
                                        <p:strVal val="hidden"/>
                                      </p:to>
                                    </p:set>
                                  </p:childTnLst>
                                </p:cTn>
                              </p:par>
                            </p:childTnLst>
                          </p:cTn>
                        </p:par>
                        <p:par>
                          <p:cTn id="11" fill="hold">
                            <p:stCondLst>
                              <p:cond delay="1000"/>
                            </p:stCondLst>
                            <p:childTnLst>
                              <p:par>
                                <p:cTn id="12" presetID="42" presetClass="exit" presetSubtype="0" fill="hold" nodeType="afterEffect">
                                  <p:stCondLst>
                                    <p:cond delay="0"/>
                                  </p:stCondLst>
                                  <p:childTnLst>
                                    <p:animEffect transition="out" filter="fade">
                                      <p:cBhvr>
                                        <p:cTn id="13" dur="1000"/>
                                        <p:tgtEl>
                                          <p:spTgt spid="9"/>
                                        </p:tgtEl>
                                      </p:cBhvr>
                                    </p:animEffect>
                                    <p:anim calcmode="lin" valueType="num">
                                      <p:cBhvr>
                                        <p:cTn id="14" dur="1000"/>
                                        <p:tgtEl>
                                          <p:spTgt spid="9"/>
                                        </p:tgtEl>
                                        <p:attrNameLst>
                                          <p:attrName>ppt_x</p:attrName>
                                        </p:attrNameLst>
                                      </p:cBhvr>
                                      <p:tavLst>
                                        <p:tav tm="0">
                                          <p:val>
                                            <p:strVal val="ppt_x"/>
                                          </p:val>
                                        </p:tav>
                                        <p:tav tm="100000">
                                          <p:val>
                                            <p:strVal val="ppt_x"/>
                                          </p:val>
                                        </p:tav>
                                      </p:tavLst>
                                    </p:anim>
                                    <p:anim calcmode="lin" valueType="num">
                                      <p:cBhvr>
                                        <p:cTn id="15" dur="1000"/>
                                        <p:tgtEl>
                                          <p:spTgt spid="9"/>
                                        </p:tgtEl>
                                        <p:attrNameLst>
                                          <p:attrName>ppt_y</p:attrName>
                                        </p:attrNameLst>
                                      </p:cBhvr>
                                      <p:tavLst>
                                        <p:tav tm="0">
                                          <p:val>
                                            <p:strVal val="ppt_y"/>
                                          </p:val>
                                        </p:tav>
                                        <p:tav tm="100000">
                                          <p:val>
                                            <p:strVal val="ppt_y+.1"/>
                                          </p:val>
                                        </p:tav>
                                      </p:tavLst>
                                    </p:anim>
                                    <p:set>
                                      <p:cBhvr>
                                        <p:cTn id="16" dur="1" fill="hold">
                                          <p:stCondLst>
                                            <p:cond delay="999"/>
                                          </p:stCondLst>
                                        </p:cTn>
                                        <p:tgtEl>
                                          <p:spTgt spid="9"/>
                                        </p:tgtEl>
                                        <p:attrNameLst>
                                          <p:attrName>style.visibility</p:attrName>
                                        </p:attrNameLst>
                                      </p:cBhvr>
                                      <p:to>
                                        <p:strVal val="hidden"/>
                                      </p:to>
                                    </p:set>
                                  </p:childTnLst>
                                </p:cTn>
                              </p:par>
                              <p:par>
                                <p:cTn id="17" presetID="42" presetClass="exit" presetSubtype="0" fill="hold" nodeType="withEffect">
                                  <p:stCondLst>
                                    <p:cond delay="500"/>
                                  </p:stCondLst>
                                  <p:childTnLst>
                                    <p:animEffect transition="out" filter="fade">
                                      <p:cBhvr>
                                        <p:cTn id="18" dur="1000"/>
                                        <p:tgtEl>
                                          <p:spTgt spid="16"/>
                                        </p:tgtEl>
                                      </p:cBhvr>
                                    </p:animEffect>
                                    <p:anim calcmode="lin" valueType="num">
                                      <p:cBhvr>
                                        <p:cTn id="19" dur="1000"/>
                                        <p:tgtEl>
                                          <p:spTgt spid="16"/>
                                        </p:tgtEl>
                                        <p:attrNameLst>
                                          <p:attrName>ppt_x</p:attrName>
                                        </p:attrNameLst>
                                      </p:cBhvr>
                                      <p:tavLst>
                                        <p:tav tm="0">
                                          <p:val>
                                            <p:strVal val="ppt_x"/>
                                          </p:val>
                                        </p:tav>
                                        <p:tav tm="100000">
                                          <p:val>
                                            <p:strVal val="ppt_x"/>
                                          </p:val>
                                        </p:tav>
                                      </p:tavLst>
                                    </p:anim>
                                    <p:anim calcmode="lin" valueType="num">
                                      <p:cBhvr>
                                        <p:cTn id="20" dur="1000"/>
                                        <p:tgtEl>
                                          <p:spTgt spid="16"/>
                                        </p:tgtEl>
                                        <p:attrNameLst>
                                          <p:attrName>ppt_y</p:attrName>
                                        </p:attrNameLst>
                                      </p:cBhvr>
                                      <p:tavLst>
                                        <p:tav tm="0">
                                          <p:val>
                                            <p:strVal val="ppt_y"/>
                                          </p:val>
                                        </p:tav>
                                        <p:tav tm="100000">
                                          <p:val>
                                            <p:strVal val="ppt_y+.1"/>
                                          </p:val>
                                        </p:tav>
                                      </p:tavLst>
                                    </p:anim>
                                    <p:set>
                                      <p:cBhvr>
                                        <p:cTn id="21" dur="1" fill="hold">
                                          <p:stCondLst>
                                            <p:cond delay="999"/>
                                          </p:stCondLst>
                                        </p:cTn>
                                        <p:tgtEl>
                                          <p:spTgt spid="16"/>
                                        </p:tgtEl>
                                        <p:attrNameLst>
                                          <p:attrName>style.visibility</p:attrName>
                                        </p:attrNameLst>
                                      </p:cBhvr>
                                      <p:to>
                                        <p:strVal val="hidden"/>
                                      </p:to>
                                    </p:set>
                                  </p:childTnLst>
                                </p:cTn>
                              </p:par>
                            </p:childTnLst>
                          </p:cTn>
                        </p:par>
                        <p:par>
                          <p:cTn id="22" fill="hold">
                            <p:stCondLst>
                              <p:cond delay="2500"/>
                            </p:stCondLst>
                            <p:childTnLst>
                              <p:par>
                                <p:cTn id="23" presetID="2" presetClass="exit" presetSubtype="4" fill="hold" nodeType="afterEffect">
                                  <p:stCondLst>
                                    <p:cond delay="0"/>
                                  </p:stCondLst>
                                  <p:childTnLst>
                                    <p:anim calcmode="lin" valueType="num">
                                      <p:cBhvr additive="base">
                                        <p:cTn id="24" dur="1500"/>
                                        <p:tgtEl>
                                          <p:spTgt spid="12"/>
                                        </p:tgtEl>
                                        <p:attrNameLst>
                                          <p:attrName>ppt_x</p:attrName>
                                        </p:attrNameLst>
                                      </p:cBhvr>
                                      <p:tavLst>
                                        <p:tav tm="0">
                                          <p:val>
                                            <p:strVal val="ppt_x"/>
                                          </p:val>
                                        </p:tav>
                                        <p:tav tm="100000">
                                          <p:val>
                                            <p:strVal val="ppt_x"/>
                                          </p:val>
                                        </p:tav>
                                      </p:tavLst>
                                    </p:anim>
                                    <p:anim calcmode="lin" valueType="num">
                                      <p:cBhvr additive="base">
                                        <p:cTn id="25" dur="1500"/>
                                        <p:tgtEl>
                                          <p:spTgt spid="12"/>
                                        </p:tgtEl>
                                        <p:attrNameLst>
                                          <p:attrName>ppt_y</p:attrName>
                                        </p:attrNameLst>
                                      </p:cBhvr>
                                      <p:tavLst>
                                        <p:tav tm="0">
                                          <p:val>
                                            <p:strVal val="ppt_y"/>
                                          </p:val>
                                        </p:tav>
                                        <p:tav tm="100000">
                                          <p:val>
                                            <p:strVal val="1+ppt_h/2"/>
                                          </p:val>
                                        </p:tav>
                                      </p:tavLst>
                                    </p:anim>
                                    <p:set>
                                      <p:cBhvr>
                                        <p:cTn id="26" dur="1" fill="hold">
                                          <p:stCondLst>
                                            <p:cond delay="1499"/>
                                          </p:stCondLst>
                                        </p:cTn>
                                        <p:tgtEl>
                                          <p:spTgt spid="1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750"/>
                                        <p:tgtEl>
                                          <p:spTgt spid="18"/>
                                        </p:tgtEl>
                                      </p:cBhvr>
                                    </p:animEffect>
                                    <p:set>
                                      <p:cBhvr>
                                        <p:cTn id="29" dur="1" fill="hold">
                                          <p:stCondLst>
                                            <p:cond delay="749"/>
                                          </p:stCondLst>
                                        </p:cTn>
                                        <p:tgtEl>
                                          <p:spTgt spid="18"/>
                                        </p:tgtEl>
                                        <p:attrNameLst>
                                          <p:attrName>style.visibility</p:attrName>
                                        </p:attrNameLst>
                                      </p:cBhvr>
                                      <p:to>
                                        <p:strVal val="hidden"/>
                                      </p:to>
                                    </p:set>
                                  </p:childTnLst>
                                </p:cTn>
                              </p:par>
                            </p:childTnLst>
                          </p:cTn>
                        </p:par>
                        <p:par>
                          <p:cTn id="30" fill="hold">
                            <p:stCondLst>
                              <p:cond delay="4000"/>
                            </p:stCondLst>
                            <p:childTnLst>
                              <p:par>
                                <p:cTn id="31" presetID="1" presetClass="exit" presetSubtype="0" fill="hold" nodeType="afterEffect">
                                  <p:stCondLst>
                                    <p:cond delay="0"/>
                                  </p:stCondLst>
                                  <p:childTnLst>
                                    <p:set>
                                      <p:cBhvr>
                                        <p:cTn id="32" dur="1" fill="hold">
                                          <p:stCondLst>
                                            <p:cond delay="0"/>
                                          </p:stCondLst>
                                        </p:cTn>
                                        <p:tgtEl>
                                          <p:spTgt spid="10"/>
                                        </p:tgtEl>
                                        <p:attrNameLst>
                                          <p:attrName>style.visibility</p:attrName>
                                        </p:attrNameLst>
                                      </p:cBhvr>
                                      <p:to>
                                        <p:strVal val="hidden"/>
                                      </p:to>
                                    </p:set>
                                  </p:childTnLst>
                                </p:cTn>
                              </p:par>
                              <p:par>
                                <p:cTn id="33" presetID="2" presetClass="exit" presetSubtype="2" fill="hold" nodeType="withEffect">
                                  <p:stCondLst>
                                    <p:cond delay="0"/>
                                  </p:stCondLst>
                                  <p:childTnLst>
                                    <p:anim calcmode="lin" valueType="num">
                                      <p:cBhvr additive="base">
                                        <p:cTn id="34" dur="1000"/>
                                        <p:tgtEl>
                                          <p:spTgt spid="8"/>
                                        </p:tgtEl>
                                        <p:attrNameLst>
                                          <p:attrName>ppt_x</p:attrName>
                                        </p:attrNameLst>
                                      </p:cBhvr>
                                      <p:tavLst>
                                        <p:tav tm="0">
                                          <p:val>
                                            <p:strVal val="ppt_x"/>
                                          </p:val>
                                        </p:tav>
                                        <p:tav tm="100000">
                                          <p:val>
                                            <p:strVal val="1+ppt_w/2"/>
                                          </p:val>
                                        </p:tav>
                                      </p:tavLst>
                                    </p:anim>
                                    <p:anim calcmode="lin" valueType="num">
                                      <p:cBhvr additive="base">
                                        <p:cTn id="35" dur="1000"/>
                                        <p:tgtEl>
                                          <p:spTgt spid="8"/>
                                        </p:tgtEl>
                                        <p:attrNameLst>
                                          <p:attrName>ppt_y</p:attrName>
                                        </p:attrNameLst>
                                      </p:cBhvr>
                                      <p:tavLst>
                                        <p:tav tm="0">
                                          <p:val>
                                            <p:strVal val="ppt_y"/>
                                          </p:val>
                                        </p:tav>
                                        <p:tav tm="100000">
                                          <p:val>
                                            <p:strVal val="ppt_y"/>
                                          </p:val>
                                        </p:tav>
                                      </p:tavLst>
                                    </p:anim>
                                    <p:set>
                                      <p:cBhvr>
                                        <p:cTn id="36"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xit" presetSubtype="0" fill="hold" nodeType="withEffect">
                  <p:stCondLst>
                    <p:cond delay="0"/>
                  </p:stCondLst>
                  <p:childTnLst>
                    <p:animEffect transition="out" filter="fade">
                      <p:cBhvr>
                        <p:cTn dur="1000"/>
                        <p:tgtEl>
                          <p:spTgt spid="3"/>
                        </p:tgtEl>
                      </p:cBhvr>
                    </p:animEffect>
                    <p:set>
                      <p:cBhvr>
                        <p:cTn dur="1" fill="hold">
                          <p:stCondLst>
                            <p:cond delay="999"/>
                          </p:stCondLst>
                        </p:cTn>
                        <p:tgtEl>
                          <p:spTgt spid="3"/>
                        </p:tgtEl>
                        <p:attrNameLst>
                          <p:attrName>style.visibility</p:attrName>
                        </p:attrNameLst>
                      </p:cBhvr>
                      <p:to>
                        <p:strVal val="hidden"/>
                      </p:to>
                    </p:se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D7B344-A890-9384-CACE-4DE5C6C31B55}"/>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3" name="Footer Placeholder 2">
            <a:extLst>
              <a:ext uri="{FF2B5EF4-FFF2-40B4-BE49-F238E27FC236}">
                <a16:creationId xmlns:a16="http://schemas.microsoft.com/office/drawing/2014/main" id="{247231F9-D7FB-CAB0-0F95-E1DDF2D3FF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5E496-C8A5-7ABA-D0D4-779D03CA8D6A}"/>
              </a:ext>
            </a:extLst>
          </p:cNvPr>
          <p:cNvSpPr>
            <a:spLocks noGrp="1"/>
          </p:cNvSpPr>
          <p:nvPr>
            <p:ph type="sldNum" sz="quarter" idx="12"/>
          </p:nvPr>
        </p:nvSpPr>
        <p:spPr/>
        <p:txBody>
          <a:bodyPr/>
          <a:lstStyle/>
          <a:p>
            <a:fld id="{1EB4474C-E03E-4C82-BE16-E60ED47D0D7C}" type="slidenum">
              <a:rPr lang="en-US" smtClean="0"/>
              <a:t>‹#›</a:t>
            </a:fld>
            <a:endParaRPr lang="en-US"/>
          </a:p>
        </p:txBody>
      </p:sp>
      <p:pic>
        <p:nvPicPr>
          <p:cNvPr id="5" name="Picture 4" descr="A black background with blue dots&#10;&#10;Description automatically generated">
            <a:extLst>
              <a:ext uri="{FF2B5EF4-FFF2-40B4-BE49-F238E27FC236}">
                <a16:creationId xmlns:a16="http://schemas.microsoft.com/office/drawing/2014/main" id="{2BDA4EDC-D33F-CF15-0FF5-4682EACB4F6E}"/>
              </a:ext>
            </a:extLst>
          </p:cNvPr>
          <p:cNvPicPr>
            <a:picLocks noChangeAspect="1"/>
          </p:cNvPicPr>
          <p:nvPr userDrawn="1"/>
        </p:nvPicPr>
        <p:blipFill>
          <a:blip r:embed="rId2">
            <a:alphaModFix amt="15000"/>
            <a:extLst>
              <a:ext uri="{28A0092B-C50C-407E-A947-70E740481C1C}">
                <a14:useLocalDpi xmlns:a14="http://schemas.microsoft.com/office/drawing/2010/main" val="0"/>
              </a:ext>
            </a:extLst>
          </a:blip>
          <a:stretch>
            <a:fillRect/>
          </a:stretch>
        </p:blipFill>
        <p:spPr>
          <a:xfrm>
            <a:off x="-11289" y="-338668"/>
            <a:ext cx="12435841" cy="10643616"/>
          </a:xfrm>
          <a:prstGeom prst="rect">
            <a:avLst/>
          </a:prstGeom>
        </p:spPr>
      </p:pic>
      <p:pic>
        <p:nvPicPr>
          <p:cNvPr id="6" name="Picture 5" descr="A black background with blue dots&#10;&#10;Description automatically generated">
            <a:extLst>
              <a:ext uri="{FF2B5EF4-FFF2-40B4-BE49-F238E27FC236}">
                <a16:creationId xmlns:a16="http://schemas.microsoft.com/office/drawing/2014/main" id="{612C2654-80AD-E824-E25A-FBD35AFDA9DA}"/>
              </a:ext>
            </a:extLst>
          </p:cNvPr>
          <p:cNvPicPr>
            <a:picLocks noChangeAspect="1"/>
          </p:cNvPicPr>
          <p:nvPr userDrawn="1"/>
        </p:nvPicPr>
        <p:blipFill>
          <a:blip r:embed="rId3">
            <a:alphaModFix amt="15000"/>
            <a:extLst>
              <a:ext uri="{28A0092B-C50C-407E-A947-70E740481C1C}">
                <a14:useLocalDpi xmlns:a14="http://schemas.microsoft.com/office/drawing/2010/main" val="0"/>
              </a:ext>
            </a:extLst>
          </a:blip>
          <a:stretch>
            <a:fillRect/>
          </a:stretch>
        </p:blipFill>
        <p:spPr>
          <a:xfrm>
            <a:off x="-11289" y="-612742"/>
            <a:ext cx="12435840" cy="10643615"/>
          </a:xfrm>
          <a:prstGeom prst="rect">
            <a:avLst/>
          </a:prstGeom>
        </p:spPr>
      </p:pic>
    </p:spTree>
    <p:extLst>
      <p:ext uri="{BB962C8B-B14F-4D97-AF65-F5344CB8AC3E}">
        <p14:creationId xmlns:p14="http://schemas.microsoft.com/office/powerpoint/2010/main" val="460264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fill="hold" nodeType="withEffect">
                                  <p:stCondLst>
                                    <p:cond delay="0"/>
                                  </p:stCondLst>
                                  <p:childTnLst>
                                    <p:animMotion origin="layout" path="M -4.375E-6 -4.07407E-6 L -4.375E-6 0.08149 " pathEditMode="relative" rAng="0" ptsTypes="AA">
                                      <p:cBhvr>
                                        <p:cTn id="6" dur="20000" fill="hold"/>
                                        <p:tgtEl>
                                          <p:spTgt spid="6"/>
                                        </p:tgtEl>
                                        <p:attrNameLst>
                                          <p:attrName>ppt_x</p:attrName>
                                          <p:attrName>ppt_y</p:attrName>
                                        </p:attrNameLst>
                                      </p:cBhvr>
                                      <p:rCtr x="0" y="4074"/>
                                    </p:animMotion>
                                  </p:childTnLst>
                                </p:cTn>
                              </p:par>
                              <p:par>
                                <p:cTn id="7" presetID="64" presetClass="path" presetSubtype="0" repeatCount="indefinite" fill="hold" nodeType="withEffect">
                                  <p:stCondLst>
                                    <p:cond delay="0"/>
                                  </p:stCondLst>
                                  <p:childTnLst>
                                    <p:animMotion origin="layout" path="M -4.375E-6 -3.7037E-7 L -4.375E-6 -0.20671 " pathEditMode="fixed" rAng="0" ptsTypes="AA">
                                      <p:cBhvr>
                                        <p:cTn id="8" dur="15000" fill="hold"/>
                                        <p:tgtEl>
                                          <p:spTgt spid="5"/>
                                        </p:tgtEl>
                                        <p:attrNameLst>
                                          <p:attrName>ppt_x</p:attrName>
                                          <p:attrName>ppt_y</p:attrName>
                                        </p:attrNameLst>
                                      </p:cBhvr>
                                      <p:rCtr x="0" y="-1034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EndSlide_Animate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0A904B7B-D04D-903E-B44A-BBA7D18F00D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22449"/>
            <a:ext cx="9144000" cy="1060061"/>
          </a:xfrm>
        </p:spPr>
        <p:txBody>
          <a:bodyPr anchor="b">
            <a:normAutofit/>
          </a:bodyPr>
          <a:lstStyle>
            <a:lvl1pPr algn="ctr">
              <a:defRPr sz="36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55967"/>
            <a:ext cx="9144000" cy="528576"/>
          </a:xfrm>
        </p:spPr>
        <p:txBody>
          <a:bodyPr>
            <a:normAutofit/>
          </a:bodyPr>
          <a:lstStyle>
            <a:lvl1pPr marL="0" indent="0" algn="ctr">
              <a:buNone/>
              <a:defRPr sz="18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1488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 presetClass="entr" presetSubtype="4"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3333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250" fill="hold"/>
                                        <p:tgtEl>
                                          <p:spTgt spid="16"/>
                                        </p:tgtEl>
                                        <p:attrNameLst>
                                          <p:attrName>ppt_x</p:attrName>
                                        </p:attrNameLst>
                                      </p:cBhvr>
                                      <p:tavLst>
                                        <p:tav tm="0">
                                          <p:val>
                                            <p:strVal val="#ppt_x"/>
                                          </p:val>
                                        </p:tav>
                                        <p:tav tm="100000">
                                          <p:val>
                                            <p:strVal val="#ppt_x"/>
                                          </p:val>
                                        </p:tav>
                                      </p:tavLst>
                                    </p:anim>
                                    <p:anim calcmode="lin" valueType="num">
                                      <p:cBhvr additive="base">
                                        <p:cTn id="20" dur="2250" fill="hold"/>
                                        <p:tgtEl>
                                          <p:spTgt spid="1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42" presetClass="entr" presetSubtype="0" fill="hold" nodeType="withEffect">
                                  <p:stCondLst>
                                    <p:cond delay="2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750"/>
                                        <p:tgtEl>
                                          <p:spTgt spid="5"/>
                                        </p:tgtEl>
                                      </p:cBhvr>
                                    </p:animEffect>
                                    <p:anim calcmode="lin" valueType="num">
                                      <p:cBhvr>
                                        <p:cTn id="27" dur="750" fill="hold"/>
                                        <p:tgtEl>
                                          <p:spTgt spid="5"/>
                                        </p:tgtEl>
                                        <p:attrNameLst>
                                          <p:attrName>ppt_x</p:attrName>
                                        </p:attrNameLst>
                                      </p:cBhvr>
                                      <p:tavLst>
                                        <p:tav tm="0">
                                          <p:val>
                                            <p:strVal val="#ppt_x"/>
                                          </p:val>
                                        </p:tav>
                                        <p:tav tm="100000">
                                          <p:val>
                                            <p:strVal val="#ppt_x"/>
                                          </p:val>
                                        </p:tav>
                                      </p:tavLst>
                                    </p:anim>
                                    <p:anim calcmode="lin" valueType="num">
                                      <p:cBhvr>
                                        <p:cTn id="28" dur="7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EndSlideReverse_Animate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9F97EE-A032-4E82-3BF8-C778ACCEFDAF}"/>
              </a:ext>
            </a:extLst>
          </p:cNvPr>
          <p:cNvSpPr/>
          <p:nvPr userDrawn="1"/>
        </p:nvSpPr>
        <p:spPr>
          <a:xfrm>
            <a:off x="0" y="0"/>
            <a:ext cx="12192000" cy="6858000"/>
          </a:xfrm>
          <a:prstGeom prst="rect">
            <a:avLst/>
          </a:prstGeom>
          <a:solidFill>
            <a:srgbClr val="1841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829A9CB-C3F5-1126-E625-338B8668A3B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176EAFE4-877A-FA39-6F82-BECCAB330F5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7F5BEF3D-324B-6D11-8F75-BD6A78A320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EF3C658-42A7-56A0-D2D7-ACEAD907C1F8}"/>
              </a:ext>
            </a:extLst>
          </p:cNvPr>
          <p:cNvPicPr>
            <a:picLocks noGrp="1" noRot="1" noChangeAspect="1" noMove="1" noResize="1" noEditPoints="1" noAdjustHandles="1" noChangeArrowheads="1" noChangeShapeType="1" noCrop="1"/>
          </p:cNvPicPr>
          <p:nvPr userDrawn="1"/>
        </p:nvPicPr>
        <p:blipFill>
          <a:blip r:embed="rId5">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18" name="Picture 17">
            <a:extLst>
              <a:ext uri="{FF2B5EF4-FFF2-40B4-BE49-F238E27FC236}">
                <a16:creationId xmlns:a16="http://schemas.microsoft.com/office/drawing/2014/main" id="{B83E313A-95E8-C05D-E78D-5981B7A592CE}"/>
              </a:ext>
            </a:extLst>
          </p:cNvPr>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6" name="Picture 5">
            <a:extLst>
              <a:ext uri="{FF2B5EF4-FFF2-40B4-BE49-F238E27FC236}">
                <a16:creationId xmlns:a16="http://schemas.microsoft.com/office/drawing/2014/main" id="{14E8C930-18FA-03EB-700B-3601B5E9A7DC}"/>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DDED716-C30A-C9C9-7B1E-E3ECA17D4977}"/>
              </a:ext>
            </a:extLst>
          </p:cNvPr>
          <p:cNvSpPr>
            <a:spLocks noGrp="1"/>
          </p:cNvSpPr>
          <p:nvPr>
            <p:ph type="ctrTitle"/>
          </p:nvPr>
        </p:nvSpPr>
        <p:spPr>
          <a:xfrm>
            <a:off x="1524000" y="4909033"/>
            <a:ext cx="9144000" cy="1060061"/>
          </a:xfrm>
        </p:spPr>
        <p:txBody>
          <a:bodyPr anchor="b">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ECDC6146-296B-59F5-E46F-D8D9B6AFA3C1}"/>
              </a:ext>
            </a:extLst>
          </p:cNvPr>
          <p:cNvSpPr>
            <a:spLocks noGrp="1"/>
          </p:cNvSpPr>
          <p:nvPr>
            <p:ph type="subTitle" idx="1"/>
          </p:nvPr>
        </p:nvSpPr>
        <p:spPr>
          <a:xfrm>
            <a:off x="1524000" y="6145368"/>
            <a:ext cx="9144000" cy="528576"/>
          </a:xfrm>
        </p:spPr>
        <p:txBody>
          <a:bodyPr>
            <a:normAutofit/>
          </a:bodyPr>
          <a:lstStyle>
            <a:lvl1pPr marL="0" indent="0" algn="ctr">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8117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2" presetClass="entr" presetSubtype="4" decel="5000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500" fill="hold"/>
                                        <p:tgtEl>
                                          <p:spTgt spid="12"/>
                                        </p:tgtEl>
                                        <p:attrNameLst>
                                          <p:attrName>ppt_x</p:attrName>
                                        </p:attrNameLst>
                                      </p:cBhvr>
                                      <p:tavLst>
                                        <p:tav tm="0">
                                          <p:val>
                                            <p:strVal val="#ppt_x"/>
                                          </p:val>
                                        </p:tav>
                                        <p:tav tm="100000">
                                          <p:val>
                                            <p:strVal val="#ppt_x"/>
                                          </p:val>
                                        </p:tav>
                                      </p:tavLst>
                                    </p:anim>
                                    <p:anim calcmode="lin" valueType="num">
                                      <p:cBhvr additive="base">
                                        <p:cTn id="16" dur="1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3333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2250" fill="hold"/>
                                        <p:tgtEl>
                                          <p:spTgt spid="16"/>
                                        </p:tgtEl>
                                        <p:attrNameLst>
                                          <p:attrName>ppt_x</p:attrName>
                                        </p:attrNameLst>
                                      </p:cBhvr>
                                      <p:tavLst>
                                        <p:tav tm="0">
                                          <p:val>
                                            <p:strVal val="#ppt_x"/>
                                          </p:val>
                                        </p:tav>
                                        <p:tav tm="100000">
                                          <p:val>
                                            <p:strVal val="#ppt_x"/>
                                          </p:val>
                                        </p:tav>
                                      </p:tavLst>
                                    </p:anim>
                                    <p:anim calcmode="lin" valueType="num">
                                      <p:cBhvr additive="base">
                                        <p:cTn id="20" dur="2250" fill="hold"/>
                                        <p:tgtEl>
                                          <p:spTgt spid="16"/>
                                        </p:tgtEl>
                                        <p:attrNameLst>
                                          <p:attrName>ppt_y</p:attrName>
                                        </p:attrNameLst>
                                      </p:cBhvr>
                                      <p:tavLst>
                                        <p:tav tm="0">
                                          <p:val>
                                            <p:strVal val="1+#ppt_h/2"/>
                                          </p:val>
                                        </p:tav>
                                        <p:tav tm="100000">
                                          <p:val>
                                            <p:strVal val="#ppt_y"/>
                                          </p:val>
                                        </p:tav>
                                      </p:tavLst>
                                    </p:anim>
                                  </p:childTnLst>
                                </p:cTn>
                              </p:par>
                              <p:par>
                                <p:cTn id="21" presetID="10" presetClass="entr" presetSubtype="0" fill="hold" nodeType="withEffect">
                                  <p:stCondLst>
                                    <p:cond delay="175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750"/>
                                        <p:tgtEl>
                                          <p:spTgt spid="18"/>
                                        </p:tgtEl>
                                      </p:cBhvr>
                                    </p:animEffect>
                                  </p:childTnLst>
                                </p:cTn>
                              </p:par>
                              <p:par>
                                <p:cTn id="24" presetID="42" presetClass="entr" presetSubtype="0" fill="hold" nodeType="withEffect">
                                  <p:stCondLst>
                                    <p:cond delay="225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750"/>
                                        <p:tgtEl>
                                          <p:spTgt spid="6"/>
                                        </p:tgtEl>
                                      </p:cBhvr>
                                    </p:animEffect>
                                    <p:anim calcmode="lin" valueType="num">
                                      <p:cBhvr>
                                        <p:cTn id="27" dur="750" fill="hold"/>
                                        <p:tgtEl>
                                          <p:spTgt spid="6"/>
                                        </p:tgtEl>
                                        <p:attrNameLst>
                                          <p:attrName>ppt_x</p:attrName>
                                        </p:attrNameLst>
                                      </p:cBhvr>
                                      <p:tavLst>
                                        <p:tav tm="0">
                                          <p:val>
                                            <p:strVal val="#ppt_x"/>
                                          </p:val>
                                        </p:tav>
                                        <p:tav tm="100000">
                                          <p:val>
                                            <p:strVal val="#ppt_x"/>
                                          </p:val>
                                        </p:tav>
                                      </p:tavLst>
                                    </p:anim>
                                    <p:anim calcmode="lin" valueType="num">
                                      <p:cBhvr>
                                        <p:cTn id="28"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4233209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Light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DBE340-0C6C-138B-9612-935794BF6A93}"/>
              </a:ext>
            </a:extLst>
          </p:cNvPr>
          <p:cNvSpPr/>
          <p:nvPr userDrawn="1"/>
        </p:nvSpPr>
        <p:spPr>
          <a:xfrm>
            <a:off x="-11289" y="0"/>
            <a:ext cx="12203289" cy="6858000"/>
          </a:xfrm>
          <a:prstGeom prst="rect">
            <a:avLst/>
          </a:prstGeom>
          <a:solidFill>
            <a:srgbClr val="11405C">
              <a:alpha val="14902"/>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215252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Primary Gree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DBE340-0C6C-138B-9612-935794BF6A93}"/>
              </a:ext>
            </a:extLst>
          </p:cNvPr>
          <p:cNvSpPr/>
          <p:nvPr userDrawn="1"/>
        </p:nvSpPr>
        <p:spPr>
          <a:xfrm>
            <a:off x="-11289" y="0"/>
            <a:ext cx="12203289" cy="6858000"/>
          </a:xfrm>
          <a:prstGeom prst="rect">
            <a:avLst/>
          </a:prstGeom>
          <a:solidFill>
            <a:srgbClr val="C5D4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rgbClr val="11405C"/>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rgbClr val="11405C"/>
                </a:solidFill>
              </a:defRPr>
            </a:lvl1pPr>
            <a:lvl2pPr>
              <a:defRPr>
                <a:solidFill>
                  <a:srgbClr val="11405C"/>
                </a:solidFill>
              </a:defRPr>
            </a:lvl2pPr>
            <a:lvl3pPr>
              <a:defRPr>
                <a:solidFill>
                  <a:srgbClr val="11405C"/>
                </a:solidFill>
              </a:defRPr>
            </a:lvl3pPr>
            <a:lvl4pPr>
              <a:defRPr>
                <a:solidFill>
                  <a:srgbClr val="11405C"/>
                </a:solidFill>
              </a:defRPr>
            </a:lvl4pPr>
            <a:lvl5pPr>
              <a:defRPr>
                <a:solidFill>
                  <a:srgbClr val="11405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p>
            <a:fld id="{913B6D94-A7BD-4B6E-B753-79AAA3CCBF31}" type="datetimeFigureOut">
              <a:rPr lang="en-US" smtClean="0"/>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p>
            <a:fld id="{1EB4474C-E03E-4C82-BE16-E60ED47D0D7C}" type="slidenum">
              <a:rPr lang="en-US" smtClean="0"/>
              <a:t>‹#›</a:t>
            </a:fld>
            <a:endParaRPr lang="en-US"/>
          </a:p>
        </p:txBody>
      </p:sp>
    </p:spTree>
    <p:extLst>
      <p:ext uri="{BB962C8B-B14F-4D97-AF65-F5344CB8AC3E}">
        <p14:creationId xmlns:p14="http://schemas.microsoft.com/office/powerpoint/2010/main" val="2869329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Dark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11405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4101657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Primary Blu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161AAE-E6C4-FFAA-2C07-B8CDE1940093}"/>
              </a:ext>
            </a:extLst>
          </p:cNvPr>
          <p:cNvSpPr/>
          <p:nvPr userDrawn="1"/>
        </p:nvSpPr>
        <p:spPr>
          <a:xfrm>
            <a:off x="-11289" y="0"/>
            <a:ext cx="12203289" cy="6858000"/>
          </a:xfrm>
          <a:prstGeom prst="rect">
            <a:avLst/>
          </a:prstGeom>
          <a:solidFill>
            <a:srgbClr val="07647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5F7A1D-ABF6-F98A-6664-3451D9BC2947}"/>
              </a:ext>
            </a:extLst>
          </p:cNvPr>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496107D8-7D90-98A6-1639-0B68AA66DB81}"/>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92C51B1-70FE-AED9-9212-29E01DBDEC51}"/>
              </a:ext>
            </a:extLst>
          </p:cNvPr>
          <p:cNvSpPr>
            <a:spLocks noGrp="1"/>
          </p:cNvSpPr>
          <p:nvPr>
            <p:ph type="dt" sz="half" idx="10"/>
          </p:nvPr>
        </p:nvSpPr>
        <p:spPr/>
        <p:txBody>
          <a:bodyPr/>
          <a:lstStyle>
            <a:lvl1pPr>
              <a:defRPr>
                <a:solidFill>
                  <a:schemeClr val="bg1"/>
                </a:solidFill>
              </a:defRPr>
            </a:lvl1pPr>
          </a:lstStyle>
          <a:p>
            <a:fld id="{913B6D94-A7BD-4B6E-B753-79AAA3CCBF31}" type="datetimeFigureOut">
              <a:rPr lang="en-US" smtClean="0"/>
              <a:pPr/>
              <a:t>11/13/2024</a:t>
            </a:fld>
            <a:endParaRPr lang="en-US"/>
          </a:p>
        </p:txBody>
      </p:sp>
      <p:sp>
        <p:nvSpPr>
          <p:cNvPr id="5" name="Footer Placeholder 4">
            <a:extLst>
              <a:ext uri="{FF2B5EF4-FFF2-40B4-BE49-F238E27FC236}">
                <a16:creationId xmlns:a16="http://schemas.microsoft.com/office/drawing/2014/main" id="{3430C94A-B7C9-C5ED-5B78-89F2F9EFD1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8B40A357-C561-40BE-14FB-C85CC91BCB5F}"/>
              </a:ext>
            </a:extLst>
          </p:cNvPr>
          <p:cNvSpPr>
            <a:spLocks noGrp="1"/>
          </p:cNvSpPr>
          <p:nvPr>
            <p:ph type="sldNum" sz="quarter" idx="12"/>
          </p:nvPr>
        </p:nvSpPr>
        <p:spPr/>
        <p:txBody>
          <a:bodyPr/>
          <a:lstStyle>
            <a:lvl1pPr>
              <a:defRPr>
                <a:solidFill>
                  <a:schemeClr val="bg1"/>
                </a:solidFill>
              </a:defRPr>
            </a:lvl1pPr>
          </a:lstStyle>
          <a:p>
            <a:fld id="{1EB4474C-E03E-4C82-BE16-E60ED47D0D7C}" type="slidenum">
              <a:rPr lang="en-US" smtClean="0"/>
              <a:pPr/>
              <a:t>‹#›</a:t>
            </a:fld>
            <a:endParaRPr lang="en-US"/>
          </a:p>
        </p:txBody>
      </p:sp>
    </p:spTree>
    <p:extLst>
      <p:ext uri="{BB962C8B-B14F-4D97-AF65-F5344CB8AC3E}">
        <p14:creationId xmlns:p14="http://schemas.microsoft.com/office/powerpoint/2010/main" val="351507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110004-B53A-00E0-8C54-270513254C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407BBC5-2D14-0348-A40D-DB823823F82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E3C67A9-5040-9CD9-17A3-CBC26D04F3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B6D94-A7BD-4B6E-B753-79AAA3CCBF31}" type="datetimeFigureOut">
              <a:rPr lang="en-US" smtClean="0"/>
              <a:t>11/13/2024</a:t>
            </a:fld>
            <a:endParaRPr lang="en-US"/>
          </a:p>
        </p:txBody>
      </p:sp>
      <p:sp>
        <p:nvSpPr>
          <p:cNvPr id="5" name="Footer Placeholder 4">
            <a:extLst>
              <a:ext uri="{FF2B5EF4-FFF2-40B4-BE49-F238E27FC236}">
                <a16:creationId xmlns:a16="http://schemas.microsoft.com/office/drawing/2014/main" id="{95E251D6-2FEA-F2D7-D332-1E8214DED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45F0B75-9038-36B8-AD02-C0A5B78818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4474C-E03E-4C82-BE16-E60ED47D0D7C}" type="slidenum">
              <a:rPr lang="en-US" smtClean="0"/>
              <a:t>‹#›</a:t>
            </a:fld>
            <a:endParaRPr lang="en-US"/>
          </a:p>
        </p:txBody>
      </p:sp>
    </p:spTree>
    <p:extLst>
      <p:ext uri="{BB962C8B-B14F-4D97-AF65-F5344CB8AC3E}">
        <p14:creationId xmlns:p14="http://schemas.microsoft.com/office/powerpoint/2010/main" val="22882367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60" r:id="rId3"/>
    <p:sldLayoutId id="2147483690" r:id="rId4"/>
    <p:sldLayoutId id="2147483650" r:id="rId5"/>
    <p:sldLayoutId id="2147483664" r:id="rId6"/>
    <p:sldLayoutId id="2147483671" r:id="rId7"/>
    <p:sldLayoutId id="2147483663" r:id="rId8"/>
    <p:sldLayoutId id="2147483667" r:id="rId9"/>
    <p:sldLayoutId id="2147483669" r:id="rId10"/>
    <p:sldLayoutId id="2147483673" r:id="rId11"/>
    <p:sldLayoutId id="2147483654" r:id="rId12"/>
    <p:sldLayoutId id="2147483678" r:id="rId13"/>
    <p:sldLayoutId id="2147483680" r:id="rId14"/>
    <p:sldLayoutId id="2147483682" r:id="rId15"/>
    <p:sldLayoutId id="2147483684" r:id="rId16"/>
    <p:sldLayoutId id="2147483686" r:id="rId17"/>
    <p:sldLayoutId id="2147483688" r:id="rId18"/>
    <p:sldLayoutId id="2147483655" r:id="rId19"/>
    <p:sldLayoutId id="2147483677" r:id="rId20"/>
  </p:sldLayoutIdLst>
  <p:txStyles>
    <p:titleStyle>
      <a:lvl1pPr algn="l" defTabSz="914400" rtl="0" eaLnBrk="1" latinLnBrk="0" hangingPunct="1">
        <a:lnSpc>
          <a:spcPct val="90000"/>
        </a:lnSpc>
        <a:spcBef>
          <a:spcPct val="0"/>
        </a:spcBef>
        <a:buNone/>
        <a:defRPr sz="3200" b="1" kern="1200">
          <a:solidFill>
            <a:srgbClr val="11405C"/>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SzPct val="85000"/>
        <a:buFont typeface="Arial" panose="020B0604020202020204" pitchFamily="34" charset="0"/>
        <a:buChar char="○"/>
        <a:defRPr sz="2800" kern="1200">
          <a:solidFill>
            <a:srgbClr val="11405C"/>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1405C"/>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1405C"/>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1405C"/>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1405C"/>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hyperlink" Target="https://www.cityofdubuque.org/804/Bee-Branch-Creek-Restoration" TargetMode="External"/><Relationship Id="rId5" Type="http://schemas.openxmlformats.org/officeDocument/2006/relationships/hyperlink" Target="https://www.iowadnr.gov/Environmental-Protection/Water-Quality/River-Restoration/River-Restoration-Toolbox" TargetMode="External"/><Relationship Id="rId4" Type="http://schemas.openxmlformats.org/officeDocument/2006/relationships/hyperlink" Target="https://www.epa.gov/nps/nonpoint-source-hydromodification-and-habitat-alter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76774C-AB8A-4B28-63C0-C6C922031141}"/>
              </a:ext>
            </a:extLst>
          </p:cNvPr>
          <p:cNvSpPr>
            <a:spLocks noGrp="1"/>
          </p:cNvSpPr>
          <p:nvPr>
            <p:ph type="ctrTitle"/>
          </p:nvPr>
        </p:nvSpPr>
        <p:spPr/>
        <p:txBody>
          <a:bodyPr>
            <a:normAutofit fontScale="90000"/>
          </a:bodyPr>
          <a:lstStyle/>
          <a:p>
            <a:r>
              <a:rPr lang="en-US" dirty="0"/>
              <a:t>Utilization of SRF to Address Nonpoint Source Impacts from Hydromodification</a:t>
            </a:r>
          </a:p>
        </p:txBody>
      </p:sp>
      <p:sp>
        <p:nvSpPr>
          <p:cNvPr id="3" name="Subtitle 2">
            <a:extLst>
              <a:ext uri="{FF2B5EF4-FFF2-40B4-BE49-F238E27FC236}">
                <a16:creationId xmlns:a16="http://schemas.microsoft.com/office/drawing/2014/main" id="{2230C5F9-0BA3-82CC-7135-E0FE7E1BD99D}"/>
              </a:ext>
            </a:extLst>
          </p:cNvPr>
          <p:cNvSpPr>
            <a:spLocks noGrp="1"/>
          </p:cNvSpPr>
          <p:nvPr>
            <p:ph type="subTitle" idx="1"/>
          </p:nvPr>
        </p:nvSpPr>
        <p:spPr/>
        <p:txBody>
          <a:bodyPr>
            <a:normAutofit fontScale="77500" lnSpcReduction="20000"/>
          </a:bodyPr>
          <a:lstStyle/>
          <a:p>
            <a:r>
              <a:rPr lang="en-US" dirty="0"/>
              <a:t>Lee Wagner  |  SRF Program Specialist</a:t>
            </a:r>
          </a:p>
          <a:p>
            <a:r>
              <a:rPr lang="en-US" dirty="0"/>
              <a:t>Iowa Finance Authority</a:t>
            </a:r>
          </a:p>
        </p:txBody>
      </p:sp>
    </p:spTree>
    <p:extLst>
      <p:ext uri="{BB962C8B-B14F-4D97-AF65-F5344CB8AC3E}">
        <p14:creationId xmlns:p14="http://schemas.microsoft.com/office/powerpoint/2010/main" val="240982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A0AF4-5CCB-730B-5EB5-C2F251CC7A8C}"/>
              </a:ext>
            </a:extLst>
          </p:cNvPr>
          <p:cNvSpPr>
            <a:spLocks noGrp="1"/>
          </p:cNvSpPr>
          <p:nvPr>
            <p:ph type="title"/>
          </p:nvPr>
        </p:nvSpPr>
        <p:spPr>
          <a:xfrm>
            <a:off x="761840" y="1138265"/>
            <a:ext cx="4544762" cy="1401183"/>
          </a:xfrm>
        </p:spPr>
        <p:txBody>
          <a:bodyPr anchor="t">
            <a:normAutofit/>
          </a:bodyPr>
          <a:lstStyle/>
          <a:p>
            <a:r>
              <a:rPr lang="en-US" sz="3000" dirty="0"/>
              <a:t>What is Hydromodification &amp; Why is it Important?</a:t>
            </a:r>
          </a:p>
        </p:txBody>
      </p:sp>
      <p:cxnSp>
        <p:nvCxnSpPr>
          <p:cNvPr id="30" name="Straight Connector 2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25C01AF-CC7D-474A-AD72-163902704A8C}"/>
              </a:ext>
            </a:extLst>
          </p:cNvPr>
          <p:cNvSpPr>
            <a:spLocks noGrp="1"/>
          </p:cNvSpPr>
          <p:nvPr>
            <p:ph idx="1"/>
          </p:nvPr>
        </p:nvSpPr>
        <p:spPr>
          <a:xfrm>
            <a:off x="761840" y="2551176"/>
            <a:ext cx="4544762" cy="3602935"/>
          </a:xfrm>
        </p:spPr>
        <p:txBody>
          <a:bodyPr>
            <a:normAutofit/>
          </a:bodyPr>
          <a:lstStyle/>
          <a:p>
            <a:pPr marL="0" indent="0">
              <a:buNone/>
            </a:pPr>
            <a:r>
              <a:rPr lang="en-US" sz="1800" dirty="0"/>
              <a:t>Three categories: </a:t>
            </a:r>
          </a:p>
          <a:p>
            <a:pPr marL="914400" lvl="1" indent="-457200">
              <a:buAutoNum type="arabicParenBoth"/>
            </a:pPr>
            <a:r>
              <a:rPr lang="en-US" sz="1800" dirty="0"/>
              <a:t>channelization and channel modification, </a:t>
            </a:r>
          </a:p>
          <a:p>
            <a:pPr marL="914400" lvl="1" indent="-457200">
              <a:buAutoNum type="arabicParenBoth"/>
            </a:pPr>
            <a:r>
              <a:rPr lang="en-US" sz="1800" dirty="0"/>
              <a:t>Dams</a:t>
            </a:r>
          </a:p>
          <a:p>
            <a:pPr marL="914400" lvl="1" indent="-457200">
              <a:buAutoNum type="arabicParenBoth"/>
            </a:pPr>
            <a:r>
              <a:rPr lang="en-US" sz="1800" dirty="0"/>
              <a:t>streambank and shoreline erosion. </a:t>
            </a:r>
          </a:p>
          <a:p>
            <a:r>
              <a:rPr lang="en-US" sz="1800" dirty="0"/>
              <a:t>Hydromodification is one of the leading sources of impairment in our nation’s waters.</a:t>
            </a:r>
          </a:p>
          <a:p>
            <a:r>
              <a:rPr lang="en-US" sz="1800" dirty="0"/>
              <a:t>Sediment and phosphorous loads from streambank erosion are a significant contributor to Gulf hypoxia.</a:t>
            </a:r>
          </a:p>
        </p:txBody>
      </p:sp>
      <p:pic>
        <p:nvPicPr>
          <p:cNvPr id="4" name="Picture 3">
            <a:extLst>
              <a:ext uri="{FF2B5EF4-FFF2-40B4-BE49-F238E27FC236}">
                <a16:creationId xmlns:a16="http://schemas.microsoft.com/office/drawing/2014/main" id="{27FD22F4-888E-6851-0234-87478DD86C40}"/>
              </a:ext>
            </a:extLst>
          </p:cNvPr>
          <p:cNvPicPr>
            <a:picLocks noChangeAspect="1"/>
          </p:cNvPicPr>
          <p:nvPr/>
        </p:nvPicPr>
        <p:blipFill>
          <a:blip r:embed="rId3"/>
          <a:stretch>
            <a:fillRect/>
          </a:stretch>
        </p:blipFill>
        <p:spPr>
          <a:xfrm>
            <a:off x="5334000" y="0"/>
            <a:ext cx="6858000" cy="6858000"/>
          </a:xfrm>
          <a:prstGeom prst="rect">
            <a:avLst/>
          </a:prstGeom>
        </p:spPr>
      </p:pic>
      <p:sp>
        <p:nvSpPr>
          <p:cNvPr id="6" name="TextBox 5">
            <a:extLst>
              <a:ext uri="{FF2B5EF4-FFF2-40B4-BE49-F238E27FC236}">
                <a16:creationId xmlns:a16="http://schemas.microsoft.com/office/drawing/2014/main" id="{4397F238-494B-3958-70BD-27983F3C90C6}"/>
              </a:ext>
            </a:extLst>
          </p:cNvPr>
          <p:cNvSpPr txBox="1"/>
          <p:nvPr/>
        </p:nvSpPr>
        <p:spPr>
          <a:xfrm>
            <a:off x="7043351" y="6466788"/>
            <a:ext cx="5176047" cy="307777"/>
          </a:xfrm>
          <a:prstGeom prst="rect">
            <a:avLst/>
          </a:prstGeom>
          <a:noFill/>
        </p:spPr>
        <p:txBody>
          <a:bodyPr wrap="square" rtlCol="0">
            <a:spAutoFit/>
          </a:bodyPr>
          <a:lstStyle/>
          <a:p>
            <a:r>
              <a:rPr lang="en-US" sz="1400" dirty="0">
                <a:solidFill>
                  <a:schemeClr val="bg1"/>
                </a:solidFill>
              </a:rPr>
              <a:t>Photograph by Phil </a:t>
            </a:r>
            <a:r>
              <a:rPr lang="en-US" sz="1400" dirty="0" err="1">
                <a:solidFill>
                  <a:schemeClr val="bg1"/>
                </a:solidFill>
              </a:rPr>
              <a:t>Degginger</a:t>
            </a:r>
            <a:r>
              <a:rPr lang="en-US" sz="1400" dirty="0">
                <a:solidFill>
                  <a:schemeClr val="bg1"/>
                </a:solidFill>
              </a:rPr>
              <a:t>, NASA LANDSAT/ALAMY STOCK PHOTO</a:t>
            </a:r>
          </a:p>
        </p:txBody>
      </p:sp>
    </p:spTree>
    <p:extLst>
      <p:ext uri="{BB962C8B-B14F-4D97-AF65-F5344CB8AC3E}">
        <p14:creationId xmlns:p14="http://schemas.microsoft.com/office/powerpoint/2010/main" val="34232059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5827E-970B-6312-725A-487D3E02A557}"/>
              </a:ext>
            </a:extLst>
          </p:cNvPr>
          <p:cNvSpPr>
            <a:spLocks noGrp="1"/>
          </p:cNvSpPr>
          <p:nvPr>
            <p:ph type="title"/>
          </p:nvPr>
        </p:nvSpPr>
        <p:spPr>
          <a:xfrm>
            <a:off x="355522" y="4532368"/>
            <a:ext cx="3471761" cy="1594189"/>
          </a:xfrm>
        </p:spPr>
        <p:txBody>
          <a:bodyPr anchor="t">
            <a:normAutofit/>
          </a:bodyPr>
          <a:lstStyle/>
          <a:p>
            <a:r>
              <a:rPr lang="en-US" dirty="0"/>
              <a:t>Driver for Stream Restoration</a:t>
            </a:r>
          </a:p>
        </p:txBody>
      </p:sp>
      <p:sp>
        <p:nvSpPr>
          <p:cNvPr id="3" name="Content Placeholder 2">
            <a:extLst>
              <a:ext uri="{FF2B5EF4-FFF2-40B4-BE49-F238E27FC236}">
                <a16:creationId xmlns:a16="http://schemas.microsoft.com/office/drawing/2014/main" id="{712CA8EA-8919-8332-3975-3B57C2F140BF}"/>
              </a:ext>
            </a:extLst>
          </p:cNvPr>
          <p:cNvSpPr>
            <a:spLocks noGrp="1"/>
          </p:cNvSpPr>
          <p:nvPr>
            <p:ph idx="1"/>
          </p:nvPr>
        </p:nvSpPr>
        <p:spPr>
          <a:xfrm>
            <a:off x="4080720" y="4532368"/>
            <a:ext cx="7384291" cy="1939807"/>
          </a:xfrm>
        </p:spPr>
        <p:txBody>
          <a:bodyPr anchor="t">
            <a:normAutofit/>
          </a:bodyPr>
          <a:lstStyle/>
          <a:p>
            <a:r>
              <a:rPr lang="en-US" sz="1700"/>
              <a:t>The Iowa Legislative Council authorized the creation of The Iowa Rivers and Waterways Study Committee in 2013.</a:t>
            </a:r>
          </a:p>
          <a:p>
            <a:r>
              <a:rPr lang="en-US" sz="1700"/>
              <a:t>DNR held a Value Stream Mapping event with numerous programs, agencies and interested parties to develop new efforts for river restoration.</a:t>
            </a:r>
            <a:endParaRPr lang="en-US" sz="1700" dirty="0"/>
          </a:p>
        </p:txBody>
      </p:sp>
      <p:pic>
        <p:nvPicPr>
          <p:cNvPr id="6" name="Picture 5">
            <a:extLst>
              <a:ext uri="{FF2B5EF4-FFF2-40B4-BE49-F238E27FC236}">
                <a16:creationId xmlns:a16="http://schemas.microsoft.com/office/drawing/2014/main" id="{F62D0BEC-E2ED-FC97-37F4-5BAED7F92E0A}"/>
              </a:ext>
            </a:extLst>
          </p:cNvPr>
          <p:cNvPicPr>
            <a:picLocks noChangeAspect="1"/>
          </p:cNvPicPr>
          <p:nvPr/>
        </p:nvPicPr>
        <p:blipFill>
          <a:blip r:embed="rId3"/>
          <a:srcRect r="405"/>
          <a:stretch/>
        </p:blipFill>
        <p:spPr>
          <a:xfrm>
            <a:off x="-5025" y="0"/>
            <a:ext cx="12192002" cy="4039737"/>
          </a:xfrm>
          <a:prstGeom prst="rect">
            <a:avLst/>
          </a:prstGeom>
        </p:spPr>
      </p:pic>
      <p:grpSp>
        <p:nvGrpSpPr>
          <p:cNvPr id="41" name="Group 40">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42" name="Rectangle 41">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17456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746FC5D4-B7A5-4EE4-1B3B-505648219605}"/>
              </a:ext>
            </a:extLst>
          </p:cNvPr>
          <p:cNvSpPr>
            <a:spLocks noGrp="1"/>
          </p:cNvSpPr>
          <p:nvPr>
            <p:ph type="title"/>
          </p:nvPr>
        </p:nvSpPr>
        <p:spPr>
          <a:xfrm>
            <a:off x="455140" y="4153796"/>
            <a:ext cx="3687491" cy="2106333"/>
          </a:xfrm>
        </p:spPr>
        <p:txBody>
          <a:bodyPr anchor="t">
            <a:normAutofit/>
          </a:bodyPr>
          <a:lstStyle/>
          <a:p>
            <a:r>
              <a:rPr lang="en-US" dirty="0"/>
              <a:t>How &amp; Why Did SRF Get Involved?</a:t>
            </a:r>
          </a:p>
        </p:txBody>
      </p:sp>
      <p:pic>
        <p:nvPicPr>
          <p:cNvPr id="31" name="Picture 30" descr="A river with a bridge and a bridge over it&#10;&#10;Description automatically generated">
            <a:extLst>
              <a:ext uri="{FF2B5EF4-FFF2-40B4-BE49-F238E27FC236}">
                <a16:creationId xmlns:a16="http://schemas.microsoft.com/office/drawing/2014/main" id="{2422A5F1-C07D-B737-7F34-BDA0CC979045}"/>
              </a:ext>
            </a:extLst>
          </p:cNvPr>
          <p:cNvPicPr>
            <a:picLocks noChangeAspect="1"/>
          </p:cNvPicPr>
          <p:nvPr/>
        </p:nvPicPr>
        <p:blipFill>
          <a:blip r:embed="rId3"/>
          <a:srcRect t="12748" b="12748"/>
          <a:stretch/>
        </p:blipFill>
        <p:spPr>
          <a:xfrm>
            <a:off x="-2" y="10"/>
            <a:ext cx="12192002" cy="3428990"/>
          </a:xfrm>
          <a:prstGeom prst="rect">
            <a:avLst/>
          </a:prstGeom>
        </p:spPr>
      </p:pic>
      <p:grpSp>
        <p:nvGrpSpPr>
          <p:cNvPr id="33" name="Group 32">
            <a:extLst>
              <a:ext uri="{FF2B5EF4-FFF2-40B4-BE49-F238E27FC236}">
                <a16:creationId xmlns:a16="http://schemas.microsoft.com/office/drawing/2014/main" id="{5EC81CC9-EAC3-3907-9268-3A583E3B635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00" y="3401858"/>
            <a:ext cx="12207200" cy="123363"/>
            <a:chOff x="-5025" y="6737718"/>
            <a:chExt cx="12207200" cy="123363"/>
          </a:xfrm>
        </p:grpSpPr>
        <p:sp>
          <p:nvSpPr>
            <p:cNvPr id="37" name="Rectangle 36">
              <a:extLst>
                <a:ext uri="{FF2B5EF4-FFF2-40B4-BE49-F238E27FC236}">
                  <a16:creationId xmlns:a16="http://schemas.microsoft.com/office/drawing/2014/main" id="{665915B0-4647-B7BB-3CDF-D62A16FCB0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A416CD1-48B0-ADCA-33F6-A12FBD9EE5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Content Placeholder 25">
            <a:extLst>
              <a:ext uri="{FF2B5EF4-FFF2-40B4-BE49-F238E27FC236}">
                <a16:creationId xmlns:a16="http://schemas.microsoft.com/office/drawing/2014/main" id="{2DB108E2-9B66-8A39-85B3-562EB5FA0CD7}"/>
              </a:ext>
            </a:extLst>
          </p:cNvPr>
          <p:cNvSpPr>
            <a:spLocks noGrp="1"/>
          </p:cNvSpPr>
          <p:nvPr>
            <p:ph idx="1"/>
          </p:nvPr>
        </p:nvSpPr>
        <p:spPr>
          <a:xfrm>
            <a:off x="4142631" y="4088724"/>
            <a:ext cx="7448007" cy="2171405"/>
          </a:xfrm>
        </p:spPr>
        <p:txBody>
          <a:bodyPr anchor="t">
            <a:normAutofit/>
          </a:bodyPr>
          <a:lstStyle/>
          <a:p>
            <a:r>
              <a:rPr lang="en-US" sz="2000" dirty="0"/>
              <a:t>Bee Branch Stream Daylighting design (Sponsored Project Program pilot project)- excellent example of using restoration techniques</a:t>
            </a:r>
          </a:p>
          <a:p>
            <a:r>
              <a:rPr lang="en-US" sz="2000" dirty="0"/>
              <a:t>More interest to use Sponsored Project funds for stream projects</a:t>
            </a:r>
          </a:p>
          <a:p>
            <a:r>
              <a:rPr lang="en-US" sz="2000" dirty="0"/>
              <a:t>Lack of stream restoration standards</a:t>
            </a:r>
          </a:p>
        </p:txBody>
      </p:sp>
      <p:sp>
        <p:nvSpPr>
          <p:cNvPr id="39" name="TextBox 38">
            <a:extLst>
              <a:ext uri="{FF2B5EF4-FFF2-40B4-BE49-F238E27FC236}">
                <a16:creationId xmlns:a16="http://schemas.microsoft.com/office/drawing/2014/main" id="{D93E7E3F-CE22-FF05-F546-D86CE879EB93}"/>
              </a:ext>
            </a:extLst>
          </p:cNvPr>
          <p:cNvSpPr txBox="1"/>
          <p:nvPr/>
        </p:nvSpPr>
        <p:spPr>
          <a:xfrm>
            <a:off x="8384762" y="3124857"/>
            <a:ext cx="2154406" cy="276999"/>
          </a:xfrm>
          <a:prstGeom prst="rect">
            <a:avLst/>
          </a:prstGeom>
          <a:noFill/>
        </p:spPr>
        <p:txBody>
          <a:bodyPr wrap="square">
            <a:spAutoFit/>
          </a:bodyPr>
          <a:lstStyle/>
          <a:p>
            <a:r>
              <a:rPr lang="en-US" sz="1200" dirty="0">
                <a:solidFill>
                  <a:schemeClr val="bg1"/>
                </a:solidFill>
              </a:rPr>
              <a:t>Photograph: cityofdubuque.org</a:t>
            </a:r>
          </a:p>
        </p:txBody>
      </p:sp>
    </p:spTree>
    <p:extLst>
      <p:ext uri="{BB962C8B-B14F-4D97-AF65-F5344CB8AC3E}">
        <p14:creationId xmlns:p14="http://schemas.microsoft.com/office/powerpoint/2010/main" val="295222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5BB7D07-DC75-8540-B009-602BD2D96E51}"/>
              </a:ext>
            </a:extLst>
          </p:cNvPr>
          <p:cNvSpPr>
            <a:spLocks noGrp="1"/>
          </p:cNvSpPr>
          <p:nvPr>
            <p:ph type="title"/>
          </p:nvPr>
        </p:nvSpPr>
        <p:spPr>
          <a:xfrm>
            <a:off x="431849" y="4646140"/>
            <a:ext cx="3455821" cy="1616203"/>
          </a:xfrm>
        </p:spPr>
        <p:txBody>
          <a:bodyPr vert="horz" lIns="91440" tIns="45720" rIns="91440" bIns="45720" rtlCol="0" anchor="b">
            <a:normAutofit/>
          </a:bodyPr>
          <a:lstStyle/>
          <a:p>
            <a:r>
              <a:rPr lang="en-US" kern="1200"/>
              <a:t>Iowa’s River Restoration Toolbox</a:t>
            </a:r>
            <a:endParaRPr lang="en-US" kern="1200" dirty="0"/>
          </a:p>
        </p:txBody>
      </p:sp>
      <p:sp>
        <p:nvSpPr>
          <p:cNvPr id="11" name="TextBox 10">
            <a:extLst>
              <a:ext uri="{FF2B5EF4-FFF2-40B4-BE49-F238E27FC236}">
                <a16:creationId xmlns:a16="http://schemas.microsoft.com/office/drawing/2014/main" id="{9434F290-A9C8-F01A-0924-492CE2C1720F}"/>
              </a:ext>
            </a:extLst>
          </p:cNvPr>
          <p:cNvSpPr txBox="1"/>
          <p:nvPr/>
        </p:nvSpPr>
        <p:spPr>
          <a:xfrm>
            <a:off x="4188941" y="4806777"/>
            <a:ext cx="7571210" cy="1656443"/>
          </a:xfrm>
          <a:prstGeom prst="rect">
            <a:avLst/>
          </a:prstGeom>
        </p:spPr>
        <p:txBody>
          <a:bodyPr vert="horz" lIns="91440" tIns="45720" rIns="91440" bIns="45720" rtlCol="0" anchor="t">
            <a:normAutofit/>
          </a:bodyPr>
          <a:lstStyle/>
          <a:p>
            <a:pPr marL="400050" indent="-342900">
              <a:lnSpc>
                <a:spcPct val="90000"/>
              </a:lnSpc>
              <a:spcAft>
                <a:spcPts val="600"/>
              </a:spcAft>
              <a:buFont typeface="Courier New" panose="02070309020205020404" pitchFamily="49" charset="0"/>
              <a:buChar char="o"/>
            </a:pPr>
            <a:r>
              <a:rPr lang="en-US" sz="2000" dirty="0">
                <a:solidFill>
                  <a:schemeClr val="bg1"/>
                </a:solidFill>
              </a:rPr>
              <a:t>Delivers a consistent, relevant assessment method and reviewable design checklists to aid decision making </a:t>
            </a:r>
          </a:p>
          <a:p>
            <a:pPr marL="400050" indent="-342900">
              <a:lnSpc>
                <a:spcPct val="90000"/>
              </a:lnSpc>
              <a:spcAft>
                <a:spcPts val="600"/>
              </a:spcAft>
              <a:buFont typeface="Courier New" panose="02070309020205020404" pitchFamily="49" charset="0"/>
              <a:buChar char="o"/>
            </a:pPr>
            <a:r>
              <a:rPr lang="en-US" sz="2000" dirty="0">
                <a:solidFill>
                  <a:schemeClr val="bg1"/>
                </a:solidFill>
              </a:rPr>
              <a:t>Provides interactive assessment tool </a:t>
            </a:r>
          </a:p>
          <a:p>
            <a:pPr marL="400050" indent="-342900">
              <a:lnSpc>
                <a:spcPct val="90000"/>
              </a:lnSpc>
              <a:spcAft>
                <a:spcPts val="600"/>
              </a:spcAft>
              <a:buFont typeface="Courier New" panose="02070309020205020404" pitchFamily="49" charset="0"/>
              <a:buChar char="o"/>
            </a:pPr>
            <a:r>
              <a:rPr lang="en-US" sz="2000" dirty="0">
                <a:solidFill>
                  <a:schemeClr val="bg1"/>
                </a:solidFill>
              </a:rPr>
              <a:t>Provides detailed drawings and specification requirements</a:t>
            </a:r>
          </a:p>
        </p:txBody>
      </p:sp>
      <p:pic>
        <p:nvPicPr>
          <p:cNvPr id="16" name="Content Placeholder 15">
            <a:extLst>
              <a:ext uri="{FF2B5EF4-FFF2-40B4-BE49-F238E27FC236}">
                <a16:creationId xmlns:a16="http://schemas.microsoft.com/office/drawing/2014/main" id="{1F93DB32-8FA0-D22C-682E-2CC437288D3E}"/>
              </a:ext>
            </a:extLst>
          </p:cNvPr>
          <p:cNvPicPr>
            <a:picLocks noGrp="1" noChangeAspect="1"/>
          </p:cNvPicPr>
          <p:nvPr>
            <p:ph idx="1"/>
          </p:nvPr>
        </p:nvPicPr>
        <p:blipFill>
          <a:blip r:embed="rId3"/>
          <a:stretch>
            <a:fillRect/>
          </a:stretch>
        </p:blipFill>
        <p:spPr>
          <a:xfrm>
            <a:off x="-15240" y="0"/>
            <a:ext cx="12207240" cy="4293155"/>
          </a:xfrm>
        </p:spPr>
      </p:pic>
    </p:spTree>
    <p:extLst>
      <p:ext uri="{BB962C8B-B14F-4D97-AF65-F5344CB8AC3E}">
        <p14:creationId xmlns:p14="http://schemas.microsoft.com/office/powerpoint/2010/main" val="3864868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7EB4D-D142-880C-C71E-8C856FB8865A}"/>
              </a:ext>
            </a:extLst>
          </p:cNvPr>
          <p:cNvSpPr>
            <a:spLocks noGrp="1"/>
          </p:cNvSpPr>
          <p:nvPr>
            <p:ph type="title"/>
          </p:nvPr>
        </p:nvSpPr>
        <p:spPr>
          <a:xfrm>
            <a:off x="492210" y="365125"/>
            <a:ext cx="4561703" cy="1822021"/>
          </a:xfrm>
        </p:spPr>
        <p:txBody>
          <a:bodyPr/>
          <a:lstStyle/>
          <a:p>
            <a:r>
              <a:rPr lang="en-US">
                <a:solidFill>
                  <a:schemeClr val="accent1">
                    <a:lumMod val="50000"/>
                  </a:schemeClr>
                </a:solidFill>
              </a:rPr>
              <a:t>Why Fund Hydromodification with CWSRF?</a:t>
            </a:r>
            <a:endParaRPr lang="en-US" dirty="0">
              <a:solidFill>
                <a:schemeClr val="accent1">
                  <a:lumMod val="50000"/>
                </a:schemeClr>
              </a:solidFill>
            </a:endParaRPr>
          </a:p>
        </p:txBody>
      </p:sp>
      <p:pic>
        <p:nvPicPr>
          <p:cNvPr id="12" name="Content Placeholder 6" descr="A diagram of a river&#10;&#10;Description automatically generated">
            <a:extLst>
              <a:ext uri="{FF2B5EF4-FFF2-40B4-BE49-F238E27FC236}">
                <a16:creationId xmlns:a16="http://schemas.microsoft.com/office/drawing/2014/main" id="{C1EEF8B8-676D-D6EC-CA3E-AB944505EAB3}"/>
              </a:ext>
            </a:extLst>
          </p:cNvPr>
          <p:cNvPicPr>
            <a:picLocks noGrp="1" noChangeAspect="1"/>
          </p:cNvPicPr>
          <p:nvPr>
            <p:ph idx="1"/>
          </p:nvPr>
        </p:nvPicPr>
        <p:blipFill>
          <a:blip r:embed="rId3"/>
          <a:stretch>
            <a:fillRect/>
          </a:stretch>
        </p:blipFill>
        <p:spPr>
          <a:xfrm>
            <a:off x="5349005" y="0"/>
            <a:ext cx="6842995" cy="6858000"/>
          </a:xfrm>
          <a:prstGeom prst="rect">
            <a:avLst/>
          </a:prstGeom>
        </p:spPr>
      </p:pic>
      <p:sp>
        <p:nvSpPr>
          <p:cNvPr id="7" name="TextBox 6">
            <a:extLst>
              <a:ext uri="{FF2B5EF4-FFF2-40B4-BE49-F238E27FC236}">
                <a16:creationId xmlns:a16="http://schemas.microsoft.com/office/drawing/2014/main" id="{D0A695CD-6048-D3EB-63AB-75E72F8E09F3}"/>
              </a:ext>
            </a:extLst>
          </p:cNvPr>
          <p:cNvSpPr txBox="1"/>
          <p:nvPr/>
        </p:nvSpPr>
        <p:spPr>
          <a:xfrm>
            <a:off x="492209" y="2435279"/>
            <a:ext cx="4561703" cy="3785652"/>
          </a:xfrm>
          <a:prstGeom prst="rect">
            <a:avLst/>
          </a:prstGeom>
          <a:noFill/>
        </p:spPr>
        <p:txBody>
          <a:bodyPr wrap="square" rtlCol="0">
            <a:spAutoFit/>
          </a:bodyPr>
          <a:lstStyle/>
          <a:p>
            <a:pPr marL="285750" indent="-285750">
              <a:buFont typeface="Courier New" panose="02070309020205020404" pitchFamily="49" charset="0"/>
              <a:buChar char="o"/>
            </a:pPr>
            <a:r>
              <a:rPr lang="en-US" sz="2000">
                <a:solidFill>
                  <a:srgbClr val="18415C"/>
                </a:solidFill>
              </a:rPr>
              <a:t>Issues resulting from Hydromodification are vast, solutions are expensive, and outcomes are not immediate.</a:t>
            </a:r>
          </a:p>
          <a:p>
            <a:pPr marL="285750" indent="-285750">
              <a:buFont typeface="Courier New" panose="02070309020205020404" pitchFamily="49" charset="0"/>
              <a:buChar char="o"/>
            </a:pPr>
            <a:r>
              <a:rPr lang="en-US" sz="2000">
                <a:solidFill>
                  <a:srgbClr val="18415C"/>
                </a:solidFill>
              </a:rPr>
              <a:t>Minimal funding provided for stream restoration projects.</a:t>
            </a:r>
          </a:p>
          <a:p>
            <a:pPr marL="285750" indent="-285750">
              <a:buFont typeface="Courier New" panose="02070309020205020404" pitchFamily="49" charset="0"/>
              <a:buChar char="o"/>
            </a:pPr>
            <a:r>
              <a:rPr lang="en-US" sz="2000">
                <a:solidFill>
                  <a:srgbClr val="18415C"/>
                </a:solidFill>
              </a:rPr>
              <a:t>Improve quality of projects through requirements for funding or funding incentives (LF, reduced interest rate, etc.).</a:t>
            </a:r>
          </a:p>
          <a:p>
            <a:pPr marL="285750" indent="-285750">
              <a:buFont typeface="Courier New" panose="02070309020205020404" pitchFamily="49" charset="0"/>
              <a:buChar char="o"/>
            </a:pPr>
            <a:r>
              <a:rPr lang="en-US" sz="2000">
                <a:solidFill>
                  <a:srgbClr val="18415C"/>
                </a:solidFill>
              </a:rPr>
              <a:t>Restoration projects have multiple benefits.</a:t>
            </a:r>
            <a:endParaRPr lang="en-US" sz="2000" dirty="0">
              <a:solidFill>
                <a:srgbClr val="18415C"/>
              </a:solidFill>
            </a:endParaRPr>
          </a:p>
        </p:txBody>
      </p:sp>
    </p:spTree>
    <p:extLst>
      <p:ext uri="{BB962C8B-B14F-4D97-AF65-F5344CB8AC3E}">
        <p14:creationId xmlns:p14="http://schemas.microsoft.com/office/powerpoint/2010/main" val="278086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D7B87-B888-91C6-0CF7-CCC0D7C3A1A5}"/>
              </a:ext>
            </a:extLst>
          </p:cNvPr>
          <p:cNvSpPr>
            <a:spLocks noGrp="1"/>
          </p:cNvSpPr>
          <p:nvPr>
            <p:ph type="title"/>
          </p:nvPr>
        </p:nvSpPr>
        <p:spPr>
          <a:xfrm>
            <a:off x="383059" y="365125"/>
            <a:ext cx="4683211" cy="1340107"/>
          </a:xfrm>
        </p:spPr>
        <p:txBody>
          <a:bodyPr>
            <a:normAutofit fontScale="90000"/>
          </a:bodyPr>
          <a:lstStyle/>
          <a:p>
            <a:r>
              <a:rPr lang="en-US"/>
              <a:t>How Can My SRF Start Funding Restoration Projects?</a:t>
            </a:r>
            <a:endParaRPr lang="en-US" dirty="0"/>
          </a:p>
        </p:txBody>
      </p:sp>
      <p:sp>
        <p:nvSpPr>
          <p:cNvPr id="7" name="Content Placeholder 6">
            <a:extLst>
              <a:ext uri="{FF2B5EF4-FFF2-40B4-BE49-F238E27FC236}">
                <a16:creationId xmlns:a16="http://schemas.microsoft.com/office/drawing/2014/main" id="{6E8867AB-3F44-1924-0887-C40FE904C1D2}"/>
              </a:ext>
            </a:extLst>
          </p:cNvPr>
          <p:cNvSpPr>
            <a:spLocks noGrp="1"/>
          </p:cNvSpPr>
          <p:nvPr>
            <p:ph idx="1"/>
          </p:nvPr>
        </p:nvSpPr>
        <p:spPr>
          <a:xfrm>
            <a:off x="383059" y="2236573"/>
            <a:ext cx="4683210" cy="3940390"/>
          </a:xfrm>
        </p:spPr>
        <p:txBody>
          <a:bodyPr/>
          <a:lstStyle/>
          <a:p>
            <a:r>
              <a:rPr lang="en-US"/>
              <a:t>You have to want to</a:t>
            </a:r>
          </a:p>
          <a:p>
            <a:r>
              <a:rPr lang="en-US"/>
              <a:t>Collaboration</a:t>
            </a:r>
          </a:p>
          <a:p>
            <a:r>
              <a:rPr lang="en-US"/>
              <a:t>Education and outreach</a:t>
            </a:r>
          </a:p>
          <a:p>
            <a:r>
              <a:rPr lang="en-US"/>
              <a:t>Make it easier- develop/ provide resources and guidance</a:t>
            </a:r>
          </a:p>
          <a:p>
            <a:r>
              <a:rPr lang="en-US"/>
              <a:t>Be creative</a:t>
            </a:r>
            <a:endParaRPr lang="en-US" dirty="0"/>
          </a:p>
        </p:txBody>
      </p:sp>
      <p:pic>
        <p:nvPicPr>
          <p:cNvPr id="10" name="Picture 9">
            <a:extLst>
              <a:ext uri="{FF2B5EF4-FFF2-40B4-BE49-F238E27FC236}">
                <a16:creationId xmlns:a16="http://schemas.microsoft.com/office/drawing/2014/main" id="{3B806585-CEF1-DB51-E9CE-4CE8A8CD1454}"/>
              </a:ext>
            </a:extLst>
          </p:cNvPr>
          <p:cNvPicPr>
            <a:picLocks noChangeAspect="1"/>
          </p:cNvPicPr>
          <p:nvPr/>
        </p:nvPicPr>
        <p:blipFill>
          <a:blip r:embed="rId3"/>
          <a:srcRect l="20444" r="12661"/>
          <a:stretch/>
        </p:blipFill>
        <p:spPr>
          <a:xfrm>
            <a:off x="5358714" y="0"/>
            <a:ext cx="6833286" cy="6858000"/>
          </a:xfrm>
          <a:prstGeom prst="rect">
            <a:avLst/>
          </a:prstGeom>
        </p:spPr>
      </p:pic>
      <p:sp>
        <p:nvSpPr>
          <p:cNvPr id="12" name="TextBox 11">
            <a:extLst>
              <a:ext uri="{FF2B5EF4-FFF2-40B4-BE49-F238E27FC236}">
                <a16:creationId xmlns:a16="http://schemas.microsoft.com/office/drawing/2014/main" id="{FB584009-8FAA-28BE-C414-7CFC8A0386C3}"/>
              </a:ext>
            </a:extLst>
          </p:cNvPr>
          <p:cNvSpPr txBox="1"/>
          <p:nvPr/>
        </p:nvSpPr>
        <p:spPr>
          <a:xfrm>
            <a:off x="9968465" y="6457360"/>
            <a:ext cx="2154406" cy="276999"/>
          </a:xfrm>
          <a:prstGeom prst="rect">
            <a:avLst/>
          </a:prstGeom>
          <a:noFill/>
        </p:spPr>
        <p:txBody>
          <a:bodyPr wrap="square">
            <a:spAutoFit/>
          </a:bodyPr>
          <a:lstStyle/>
          <a:p>
            <a:r>
              <a:rPr lang="en-US" sz="1200" dirty="0">
                <a:solidFill>
                  <a:schemeClr val="bg1"/>
                </a:solidFill>
              </a:rPr>
              <a:t>Photograph: Manchester-ia.org</a:t>
            </a:r>
          </a:p>
        </p:txBody>
      </p:sp>
    </p:spTree>
    <p:extLst>
      <p:ext uri="{BB962C8B-B14F-4D97-AF65-F5344CB8AC3E}">
        <p14:creationId xmlns:p14="http://schemas.microsoft.com/office/powerpoint/2010/main" val="1145326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2C161B7-62D0-C2CC-4E8F-90FCBD9CFD07}"/>
              </a:ext>
            </a:extLst>
          </p:cNvPr>
          <p:cNvPicPr>
            <a:picLocks noChangeAspect="1"/>
          </p:cNvPicPr>
          <p:nvPr/>
        </p:nvPicPr>
        <p:blipFill>
          <a:blip r:embed="rId3"/>
          <a:srcRect l="4151" r="13366" b="1"/>
          <a:stretch/>
        </p:blipFill>
        <p:spPr>
          <a:xfrm>
            <a:off x="2522356" y="10"/>
            <a:ext cx="9669642" cy="6857990"/>
          </a:xfrm>
          <a:prstGeom prst="rect">
            <a:avLst/>
          </a:prstGeom>
        </p:spPr>
      </p:pic>
      <p:sp>
        <p:nvSpPr>
          <p:cNvPr id="32" name="Rectangle 3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32A61B7-F352-4BBF-A2CF-BEDC5BC7816B}"/>
              </a:ext>
            </a:extLst>
          </p:cNvPr>
          <p:cNvSpPr>
            <a:spLocks noGrp="1"/>
          </p:cNvSpPr>
          <p:nvPr>
            <p:ph type="title"/>
          </p:nvPr>
        </p:nvSpPr>
        <p:spPr>
          <a:xfrm>
            <a:off x="838200" y="365125"/>
            <a:ext cx="3326027" cy="1388039"/>
          </a:xfrm>
        </p:spPr>
        <p:txBody>
          <a:bodyPr>
            <a:normAutofit/>
          </a:bodyPr>
          <a:lstStyle/>
          <a:p>
            <a:r>
              <a:rPr lang="en-US" sz="4000" dirty="0"/>
              <a:t>Resources </a:t>
            </a:r>
          </a:p>
        </p:txBody>
      </p:sp>
      <p:sp>
        <p:nvSpPr>
          <p:cNvPr id="3" name="Content Placeholder 2">
            <a:extLst>
              <a:ext uri="{FF2B5EF4-FFF2-40B4-BE49-F238E27FC236}">
                <a16:creationId xmlns:a16="http://schemas.microsoft.com/office/drawing/2014/main" id="{2ACF7842-2F51-E975-2A1E-FADE06A359D4}"/>
              </a:ext>
            </a:extLst>
          </p:cNvPr>
          <p:cNvSpPr>
            <a:spLocks noGrp="1"/>
          </p:cNvSpPr>
          <p:nvPr>
            <p:ph idx="1"/>
          </p:nvPr>
        </p:nvSpPr>
        <p:spPr>
          <a:xfrm>
            <a:off x="838200" y="2118279"/>
            <a:ext cx="5574957" cy="4314003"/>
          </a:xfrm>
        </p:spPr>
        <p:txBody>
          <a:bodyPr>
            <a:normAutofit/>
          </a:bodyPr>
          <a:lstStyle/>
          <a:p>
            <a:r>
              <a:rPr lang="en-US" sz="1800" u="sng" dirty="0"/>
              <a:t>National Management Measures to Control Nonpoint Source Pollution from Hydromodification, EPA 841-B-07-002, July 2007, </a:t>
            </a:r>
            <a:r>
              <a:rPr lang="en-US" sz="1800" u="sng" dirty="0">
                <a:hlinkClick r:id="rId4"/>
              </a:rPr>
              <a:t>https://www.epa.gov/nps/nonpoint-source-hydromodification-and-habitat-alteration</a:t>
            </a:r>
            <a:r>
              <a:rPr lang="en-US" sz="1800" u="sng" dirty="0"/>
              <a:t>  </a:t>
            </a:r>
          </a:p>
          <a:p>
            <a:r>
              <a:rPr lang="en-US" sz="1800" u="sng" dirty="0"/>
              <a:t>Iowa’s River Restoration Toolbox</a:t>
            </a:r>
            <a:r>
              <a:rPr lang="en-US" sz="1800" dirty="0"/>
              <a:t>- </a:t>
            </a:r>
            <a:r>
              <a:rPr lang="en-US" sz="1800" dirty="0">
                <a:hlinkClick r:id="rId5"/>
              </a:rPr>
              <a:t>https://www.iowadnr.gov/Environmental-Protection/Water-Quality/River-Restoration/River-Restoration-Toolbox</a:t>
            </a:r>
            <a:endParaRPr lang="en-US" sz="1800" dirty="0"/>
          </a:p>
          <a:p>
            <a:r>
              <a:rPr lang="en-US" sz="1800" dirty="0"/>
              <a:t>City of Dubuque, Bee Branch Creek Restoration- </a:t>
            </a:r>
            <a:r>
              <a:rPr lang="en-US" sz="1800" dirty="0">
                <a:hlinkClick r:id="rId6"/>
              </a:rPr>
              <a:t>https://www.cityofdubuque.org/804/Bee-Branch-Creek-Restoration</a:t>
            </a:r>
            <a:r>
              <a:rPr lang="en-US" sz="1800" dirty="0"/>
              <a:t> </a:t>
            </a:r>
          </a:p>
        </p:txBody>
      </p:sp>
      <p:sp>
        <p:nvSpPr>
          <p:cNvPr id="8" name="TextBox 7">
            <a:extLst>
              <a:ext uri="{FF2B5EF4-FFF2-40B4-BE49-F238E27FC236}">
                <a16:creationId xmlns:a16="http://schemas.microsoft.com/office/drawing/2014/main" id="{631B55D2-2D34-34A4-92E4-6907CA0F7B2C}"/>
              </a:ext>
            </a:extLst>
          </p:cNvPr>
          <p:cNvSpPr txBox="1"/>
          <p:nvPr/>
        </p:nvSpPr>
        <p:spPr>
          <a:xfrm>
            <a:off x="8078772" y="6498270"/>
            <a:ext cx="4232635" cy="276999"/>
          </a:xfrm>
          <a:prstGeom prst="rect">
            <a:avLst/>
          </a:prstGeom>
          <a:noFill/>
        </p:spPr>
        <p:txBody>
          <a:bodyPr wrap="square">
            <a:spAutoFit/>
          </a:bodyPr>
          <a:lstStyle/>
          <a:p>
            <a:r>
              <a:rPr lang="en-US" sz="1200" dirty="0">
                <a:solidFill>
                  <a:schemeClr val="bg1"/>
                </a:solidFill>
              </a:rPr>
              <a:t>Photograph, Fourmile Creek, Ivo Lopez, snyder-associates.com.</a:t>
            </a:r>
          </a:p>
        </p:txBody>
      </p:sp>
    </p:spTree>
    <p:extLst>
      <p:ext uri="{BB962C8B-B14F-4D97-AF65-F5344CB8AC3E}">
        <p14:creationId xmlns:p14="http://schemas.microsoft.com/office/powerpoint/2010/main" val="141131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EC99C-4CBF-BDAE-78D9-7DDA8448F219}"/>
              </a:ext>
            </a:extLst>
          </p:cNvPr>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0463D0C8-C3C5-E12D-569B-8F15DA04E4D7}"/>
              </a:ext>
            </a:extLst>
          </p:cNvPr>
          <p:cNvSpPr>
            <a:spLocks noGrp="1"/>
          </p:cNvSpPr>
          <p:nvPr>
            <p:ph type="subTitle" idx="1"/>
          </p:nvPr>
        </p:nvSpPr>
        <p:spPr/>
        <p:txBody>
          <a:bodyPr>
            <a:normAutofit fontScale="77500" lnSpcReduction="20000"/>
          </a:bodyPr>
          <a:lstStyle/>
          <a:p>
            <a:r>
              <a:rPr lang="en-US" dirty="0"/>
              <a:t>Name  |  Title</a:t>
            </a:r>
          </a:p>
          <a:p>
            <a:r>
              <a:rPr lang="en-US" dirty="0"/>
              <a:t>Iowa Finance Authority</a:t>
            </a:r>
          </a:p>
        </p:txBody>
      </p:sp>
    </p:spTree>
    <p:extLst>
      <p:ext uri="{BB962C8B-B14F-4D97-AF65-F5344CB8AC3E}">
        <p14:creationId xmlns:p14="http://schemas.microsoft.com/office/powerpoint/2010/main" val="352836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0265D9C8320644B26F99052C4BB7A7" ma:contentTypeVersion="18" ma:contentTypeDescription="Create a new document." ma:contentTypeScope="" ma:versionID="cc70b741a0243f6f35bec71da20ae5d4">
  <xsd:schema xmlns:xsd="http://www.w3.org/2001/XMLSchema" xmlns:xs="http://www.w3.org/2001/XMLSchema" xmlns:p="http://schemas.microsoft.com/office/2006/metadata/properties" xmlns:ns2="d2cbfc94-a69a-4175-9de2-749d5ca1cf7f" xmlns:ns3="1d9aa3b6-f5fb-4571-8701-56f20689897b" targetNamespace="http://schemas.microsoft.com/office/2006/metadata/properties" ma:root="true" ma:fieldsID="d7b8c27f788428eaccb8cd6667e4622d" ns2:_="" ns3:_="">
    <xsd:import namespace="d2cbfc94-a69a-4175-9de2-749d5ca1cf7f"/>
    <xsd:import namespace="1d9aa3b6-f5fb-4571-8701-56f2068989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cbfc94-a69a-4175-9de2-749d5ca1c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c2f1c-0c45-49b9-b292-96ca38f5026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9aa3b6-f5fb-4571-8701-56f20689897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d966ee9-cfe5-4a60-8318-e588de7ec965}" ma:internalName="TaxCatchAll" ma:showField="CatchAllData" ma:web="1d9aa3b6-f5fb-4571-8701-56f2068989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d9aa3b6-f5fb-4571-8701-56f20689897b" xsi:nil="true"/>
    <lcf76f155ced4ddcb4097134ff3c332f xmlns="d2cbfc94-a69a-4175-9de2-749d5ca1cf7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57419C5-81FB-4B27-BDC5-CFCA89B463F2}">
  <ds:schemaRefs>
    <ds:schemaRef ds:uri="http://schemas.microsoft.com/sharepoint/v3/contenttype/forms"/>
  </ds:schemaRefs>
</ds:datastoreItem>
</file>

<file path=customXml/itemProps2.xml><?xml version="1.0" encoding="utf-8"?>
<ds:datastoreItem xmlns:ds="http://schemas.openxmlformats.org/officeDocument/2006/customXml" ds:itemID="{C233F93B-7D9E-4FBE-8184-42ED6253C5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cbfc94-a69a-4175-9de2-749d5ca1cf7f"/>
    <ds:schemaRef ds:uri="1d9aa3b6-f5fb-4571-8701-56f2068989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69DBD2-5673-4758-A27E-7D526E7AD20F}">
  <ds:schemaRefs>
    <ds:schemaRef ds:uri="http://schemas.microsoft.com/office/2006/metadata/properties"/>
    <ds:schemaRef ds:uri="http://schemas.microsoft.com/office/infopath/2007/PartnerControls"/>
    <ds:schemaRef ds:uri="1d9aa3b6-f5fb-4571-8701-56f20689897b"/>
    <ds:schemaRef ds:uri="d2cbfc94-a69a-4175-9de2-749d5ca1cf7f"/>
  </ds:schemaRefs>
</ds:datastoreItem>
</file>

<file path=docProps/app.xml><?xml version="1.0" encoding="utf-8"?>
<Properties xmlns="http://schemas.openxmlformats.org/officeDocument/2006/extended-properties" xmlns:vt="http://schemas.openxmlformats.org/officeDocument/2006/docPropsVTypes">
  <TotalTime>2814</TotalTime>
  <Words>1069</Words>
  <Application>Microsoft Office PowerPoint</Application>
  <PresentationFormat>Widescreen</PresentationFormat>
  <Paragraphs>74</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Aptos</vt:lpstr>
      <vt:lpstr>Arial</vt:lpstr>
      <vt:lpstr>Calibri</vt:lpstr>
      <vt:lpstr>Courier New</vt:lpstr>
      <vt:lpstr>Office Theme</vt:lpstr>
      <vt:lpstr>Utilization of SRF to Address Nonpoint Source Impacts from Hydromodification</vt:lpstr>
      <vt:lpstr>What is Hydromodification &amp; Why is it Important?</vt:lpstr>
      <vt:lpstr>Driver for Stream Restoration</vt:lpstr>
      <vt:lpstr>How &amp; Why Did SRF Get Involved?</vt:lpstr>
      <vt:lpstr>Iowa’s River Restoration Toolbox</vt:lpstr>
      <vt:lpstr>Why Fund Hydromodification with CWSRF?</vt:lpstr>
      <vt:lpstr>How Can My SRF Start Funding Restoration Projects?</vt:lpstr>
      <vt:lpstr>Resources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Greiner</dc:creator>
  <cp:lastModifiedBy>Lee Wagner</cp:lastModifiedBy>
  <cp:revision>38</cp:revision>
  <dcterms:created xsi:type="dcterms:W3CDTF">2023-10-09T14:52:58Z</dcterms:created>
  <dcterms:modified xsi:type="dcterms:W3CDTF">2024-11-15T09:22:13Z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0x010100AD0265D9C8320644B26F99052C4BB7A7</vt:lpwstr>
  </property>
</Properties>
</file>