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5" r:id="rId3"/>
    <p:sldId id="333" r:id="rId4"/>
    <p:sldId id="374" r:id="rId5"/>
    <p:sldId id="373" r:id="rId6"/>
    <p:sldId id="347" r:id="rId7"/>
    <p:sldId id="375" r:id="rId8"/>
    <p:sldId id="379" r:id="rId9"/>
    <p:sldId id="376" r:id="rId10"/>
    <p:sldId id="361" r:id="rId11"/>
    <p:sldId id="362" r:id="rId12"/>
    <p:sldId id="363" r:id="rId13"/>
    <p:sldId id="365" r:id="rId14"/>
    <p:sldId id="366" r:id="rId15"/>
    <p:sldId id="367" r:id="rId16"/>
    <p:sldId id="377" r:id="rId17"/>
    <p:sldId id="368" r:id="rId18"/>
    <p:sldId id="378" r:id="rId19"/>
    <p:sldId id="370" r:id="rId20"/>
    <p:sldId id="371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840" autoAdjust="0"/>
  </p:normalViewPr>
  <p:slideViewPr>
    <p:cSldViewPr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5781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5781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420215-1D40-4E7F-A302-DE9266BBBD4E}" type="datetimeFigureOut">
              <a:rPr lang="en-US"/>
              <a:pPr>
                <a:defRPr/>
              </a:pPr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19"/>
            <a:ext cx="3038161" cy="46578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29019"/>
            <a:ext cx="3038161" cy="465781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80D802-75B8-4070-89AA-163B5F509A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5781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0"/>
            <a:ext cx="3038161" cy="465781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9D32E3-E932-47F5-96F2-1287187363C7}" type="datetimeFigureOut">
              <a:rPr lang="en-US"/>
              <a:pPr>
                <a:defRPr/>
              </a:pPr>
              <a:t>11/18/2019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111"/>
            <a:ext cx="5607678" cy="4184020"/>
          </a:xfrm>
          <a:prstGeom prst="rect">
            <a:avLst/>
          </a:prstGeom>
        </p:spPr>
        <p:txBody>
          <a:bodyPr vert="horz" lIns="93161" tIns="46581" rIns="93161" bIns="465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19"/>
            <a:ext cx="3038161" cy="465781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829019"/>
            <a:ext cx="3038161" cy="465781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8591FC-28F7-469E-9AF7-4F965C0DCC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34" indent="-288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44" indent="-2307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42" indent="-2307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740" indent="-2307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237" indent="-230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735" indent="-230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233" indent="-230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730" indent="-230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FBA2BF-0D98-494F-8906-B5399B0E017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591FC-28F7-469E-9AF7-4F965C0DCC5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906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591FC-28F7-469E-9AF7-4F965C0DCC5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78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591FC-28F7-469E-9AF7-4F965C0DCC5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445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591FC-28F7-469E-9AF7-4F965C0DCC5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07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752600"/>
          </a:xfrm>
        </p:spPr>
        <p:txBody>
          <a:bodyPr anchor="ctr"/>
          <a:lstStyle>
            <a:lvl1pPr marL="0" indent="0" algn="ctr">
              <a:buNone/>
              <a:defRPr sz="4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97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15" y="707254"/>
            <a:ext cx="1828800" cy="61507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959" y="4881562"/>
            <a:ext cx="1828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i="1" dirty="0">
                <a:solidFill>
                  <a:schemeClr val="bg1"/>
                </a:solidFill>
                <a:latin typeface="Garamond" panose="02020404030301010803" pitchFamily="18" charset="0"/>
              </a:rPr>
              <a:t>Co-Funding</a:t>
            </a:r>
          </a:p>
          <a:p>
            <a:pPr algn="ctr" eaLnBrk="1" hangingPunct="1">
              <a:defRPr/>
            </a:pPr>
            <a:endParaRPr lang="en-US" altLang="en-US" sz="8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1" hangingPunct="1">
              <a:defRPr/>
            </a:pPr>
            <a:r>
              <a:rPr lang="en-US" altLang="en-US" sz="1800" b="1" i="1" dirty="0">
                <a:solidFill>
                  <a:schemeClr val="bg1"/>
                </a:solidFill>
                <a:latin typeface="Garamond" panose="02020404030301010803" pitchFamily="18" charset="0"/>
              </a:rPr>
              <a:t>SRF</a:t>
            </a:r>
            <a:r>
              <a:rPr lang="en-US" altLang="en-US" sz="1800" b="1" i="1" baseline="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1800" b="1" i="1" dirty="0">
                <a:solidFill>
                  <a:schemeClr val="bg1"/>
                </a:solidFill>
                <a:latin typeface="Garamond" panose="02020404030301010803" pitchFamily="18" charset="0"/>
              </a:rPr>
              <a:t>&amp; </a:t>
            </a:r>
            <a:r>
              <a:rPr lang="en-US" altLang="en-US" sz="1800" b="1" i="1" baseline="0" dirty="0">
                <a:solidFill>
                  <a:schemeClr val="bg1"/>
                </a:solidFill>
                <a:latin typeface="Garamond" panose="02020404030301010803" pitchFamily="18" charset="0"/>
              </a:rPr>
              <a:t>WIFIA</a:t>
            </a:r>
            <a:endParaRPr lang="en-US" alt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1" hangingPunct="1">
              <a:defRPr/>
            </a:pPr>
            <a:endParaRPr lang="en-US" alt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828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7368" r="4050" b="20478"/>
          <a:stretch/>
        </p:blipFill>
        <p:spPr bwMode="auto">
          <a:xfrm>
            <a:off x="-16629" y="92803"/>
            <a:ext cx="1956579" cy="5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03213" y="2514600"/>
            <a:ext cx="12207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986" y="707254"/>
            <a:ext cx="7239000" cy="6150746"/>
          </a:xfr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 sz="2000">
                <a:solidFill>
                  <a:schemeClr val="tx2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chemeClr val="tx2"/>
                </a:solidFill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chemeClr val="tx2"/>
                </a:solidFill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chemeClr val="tx2"/>
                </a:solidFill>
                <a:latin typeface="Garamond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1828" y="2495803"/>
            <a:ext cx="1817687" cy="1861096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-12529" y="631228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2E299E6-EDC0-48BE-8C44-3752EA088C1E}" type="slidenum">
              <a:rPr lang="en-US" altLang="en-US" sz="2400" b="1" i="0" baseline="0" smtClean="0">
                <a:solidFill>
                  <a:schemeClr val="bg1"/>
                </a:solidFill>
                <a:latin typeface="Garamond" panose="02020404030301010803" pitchFamily="18" charset="0"/>
              </a:rPr>
              <a:t>‹#›</a:t>
            </a:fld>
            <a:endParaRPr lang="en-US" altLang="en-US" sz="2400" b="1" i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-16629" y="676457"/>
            <a:ext cx="1875288" cy="179694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7965" y="4343400"/>
            <a:ext cx="12207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37964" y="6172200"/>
            <a:ext cx="12207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2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38CC5-B909-465E-BDBE-BDD931170E97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9pPr>
    </p:titleStyle>
    <p:bodyStyle>
      <a:lvl1pPr marL="457200" indent="-457200" algn="l" rtl="0" eaLnBrk="0" fontAlgn="base" hangingPunct="0">
        <a:spcBef>
          <a:spcPts val="25"/>
        </a:spcBef>
        <a:spcAft>
          <a:spcPct val="0"/>
        </a:spcAft>
        <a:buClr>
          <a:srgbClr val="77933C"/>
        </a:buClr>
        <a:buSzPct val="70000"/>
        <a:buFont typeface="Wingdings" panose="05000000000000000000" pitchFamily="2" charset="2"/>
        <a:buChar char="q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77933C"/>
        </a:buClr>
        <a:buSzPct val="10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>
          <a:xfrm>
            <a:off x="11113" y="0"/>
            <a:ext cx="9144000" cy="2770189"/>
          </a:xfrm>
        </p:spPr>
        <p:txBody>
          <a:bodyPr/>
          <a:lstStyle/>
          <a:p>
            <a:r>
              <a:rPr lang="en-US" altLang="en-US" sz="4400" dirty="0">
                <a:solidFill>
                  <a:srgbClr val="FFFF00"/>
                </a:solidFill>
              </a:rPr>
              <a:t>Co-Funding</a:t>
            </a:r>
            <a:br>
              <a:rPr lang="en-US" altLang="en-US" sz="4400" dirty="0">
                <a:solidFill>
                  <a:srgbClr val="FFFF00"/>
                </a:solidFill>
              </a:rPr>
            </a:br>
            <a:br>
              <a:rPr lang="en-US" altLang="en-US" sz="2400" dirty="0">
                <a:solidFill>
                  <a:srgbClr val="FFFF00"/>
                </a:solidFill>
              </a:rPr>
            </a:br>
            <a:r>
              <a:rPr lang="en-US" altLang="en-US" sz="4400" dirty="0">
                <a:solidFill>
                  <a:srgbClr val="FFFF00"/>
                </a:solidFill>
              </a:rPr>
              <a:t>SRF &amp; WIFIA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1113" y="4572000"/>
            <a:ext cx="9144000" cy="1905000"/>
          </a:xfrm>
        </p:spPr>
        <p:txBody>
          <a:bodyPr/>
          <a:lstStyle/>
          <a:p>
            <a:r>
              <a:rPr lang="en-US" altLang="en-US" sz="4400" dirty="0"/>
              <a:t>CIFA</a:t>
            </a:r>
          </a:p>
          <a:p>
            <a:r>
              <a:rPr lang="en-US" altLang="en-US" sz="4400" dirty="0"/>
              <a:t>Cleveland, Ohio</a:t>
            </a:r>
          </a:p>
          <a:p>
            <a:r>
              <a:rPr lang="en-US" altLang="en-US" sz="3200" dirty="0"/>
              <a:t>November 19,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643" y="2823876"/>
            <a:ext cx="2215357" cy="1579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63" t="14026" r="2210" b="14854"/>
          <a:stretch/>
        </p:blipFill>
        <p:spPr>
          <a:xfrm>
            <a:off x="4610100" y="2840765"/>
            <a:ext cx="2324100" cy="1578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32" y="2795602"/>
            <a:ext cx="2325686" cy="1578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987" y="2804702"/>
            <a:ext cx="2292646" cy="1605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Background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SRFs do not fund 100% of need</a:t>
            </a:r>
          </a:p>
          <a:p>
            <a:endParaRPr lang="en-US" sz="800" dirty="0"/>
          </a:p>
          <a:p>
            <a:r>
              <a:rPr lang="en-US" dirty="0"/>
              <a:t>Municipalities &amp; Associations advocated for WIFIA</a:t>
            </a:r>
          </a:p>
          <a:p>
            <a:endParaRPr lang="en-US" sz="800" dirty="0"/>
          </a:p>
          <a:p>
            <a:r>
              <a:rPr lang="en-US" dirty="0"/>
              <a:t>WIFIA &amp; SRF share eligibilities &amp; requirements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WIFIA Perspective</a:t>
            </a:r>
          </a:p>
          <a:p>
            <a:endParaRPr lang="en-US" sz="1600" dirty="0"/>
          </a:p>
          <a:p>
            <a:r>
              <a:rPr lang="en-US" dirty="0"/>
              <a:t>WIFIA designed to coordinate with SRF</a:t>
            </a:r>
          </a:p>
          <a:p>
            <a:endParaRPr lang="en-US" sz="800" dirty="0"/>
          </a:p>
          <a:p>
            <a:r>
              <a:rPr lang="en-US" dirty="0"/>
              <a:t>To date, SRF’s co-funded 2/3 of WIFIA Projects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Panelist &amp; Audience Perspectives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endParaRPr lang="en-US" sz="800" dirty="0"/>
          </a:p>
          <a:p>
            <a:r>
              <a:rPr lang="en-US" dirty="0"/>
              <a:t>Co-Lending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  <a:p>
            <a:r>
              <a:rPr lang="en-US" dirty="0"/>
              <a:t>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163907"/>
            <a:ext cx="2247619" cy="5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791200"/>
            <a:ext cx="1521428" cy="60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603" t="22608" r="6764" b="19154"/>
          <a:stretch/>
        </p:blipFill>
        <p:spPr>
          <a:xfrm>
            <a:off x="4495800" y="2707910"/>
            <a:ext cx="1592774" cy="7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6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Background </a:t>
            </a:r>
          </a:p>
          <a:p>
            <a:endParaRPr lang="en-US" sz="1600" dirty="0"/>
          </a:p>
          <a:p>
            <a:r>
              <a:rPr lang="en-US" dirty="0"/>
              <a:t>SRF co-funds with Market </a:t>
            </a:r>
          </a:p>
          <a:p>
            <a:endParaRPr lang="en-US" sz="800" dirty="0"/>
          </a:p>
          <a:p>
            <a:r>
              <a:rPr lang="en-US" dirty="0"/>
              <a:t>SRF </a:t>
            </a:r>
            <a:r>
              <a:rPr lang="en-US" dirty="0" err="1"/>
              <a:t>cof</a:t>
            </a:r>
            <a:r>
              <a:rPr lang="en-US" dirty="0"/>
              <a:t>-funds with Other Programs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Rhode Island Perspective 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Enables SRF to stretch $ </a:t>
            </a:r>
          </a:p>
          <a:p>
            <a:endParaRPr lang="en-US" sz="800" dirty="0"/>
          </a:p>
          <a:p>
            <a:r>
              <a:rPr lang="en-US" dirty="0"/>
              <a:t>Reduces SRF concentration risk</a:t>
            </a:r>
          </a:p>
          <a:p>
            <a:endParaRPr lang="en-US" sz="800" dirty="0"/>
          </a:p>
          <a:p>
            <a:r>
              <a:rPr lang="en-US" dirty="0"/>
              <a:t>Better outcome compared to market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Panelist &amp; Audience Perspectives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endParaRPr lang="en-US" sz="800" dirty="0"/>
          </a:p>
          <a:p>
            <a:r>
              <a:rPr lang="en-US" dirty="0"/>
              <a:t>Co-Lending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Additionality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486400"/>
            <a:ext cx="1521428" cy="60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651" y="2332541"/>
            <a:ext cx="2247619" cy="509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603" t="22608" r="6764" b="19154"/>
          <a:stretch/>
        </p:blipFill>
        <p:spPr>
          <a:xfrm>
            <a:off x="5756074" y="5486400"/>
            <a:ext cx="1592774" cy="7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Background </a:t>
            </a:r>
          </a:p>
          <a:p>
            <a:endParaRPr lang="en-US" sz="1600" dirty="0"/>
          </a:p>
          <a:p>
            <a:r>
              <a:rPr lang="en-US" dirty="0"/>
              <a:t>State Regulatory Agencies review every project</a:t>
            </a:r>
          </a:p>
          <a:p>
            <a:endParaRPr lang="en-US" sz="800" dirty="0"/>
          </a:p>
          <a:p>
            <a:r>
              <a:rPr lang="en-US" dirty="0"/>
              <a:t>SRFs coordinate with Other Funding </a:t>
            </a:r>
          </a:p>
          <a:p>
            <a:pPr lvl="1"/>
            <a:r>
              <a:rPr lang="en-US" dirty="0"/>
              <a:t>e.g. USDA Rural Development</a:t>
            </a:r>
          </a:p>
          <a:p>
            <a:pPr lvl="1"/>
            <a:endParaRPr lang="en-US" sz="800" dirty="0"/>
          </a:p>
          <a:p>
            <a:r>
              <a:rPr lang="en-US" dirty="0"/>
              <a:t>Smaller service areas need more help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California Perspective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Funding requests exceed funding capacity</a:t>
            </a:r>
          </a:p>
          <a:p>
            <a:endParaRPr lang="en-US" sz="800" dirty="0"/>
          </a:p>
          <a:p>
            <a:r>
              <a:rPr lang="en-US" dirty="0"/>
              <a:t>WIFIA leads Fed to Fed Consultation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Panelist &amp; Audience Perspectives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endParaRPr lang="en-US" sz="800" dirty="0"/>
          </a:p>
          <a:p>
            <a:r>
              <a:rPr lang="en-US" dirty="0"/>
              <a:t>Co-Lending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Review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971800"/>
            <a:ext cx="1521428" cy="60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928" y="5312474"/>
            <a:ext cx="2247619" cy="509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603" t="22608" r="6764" b="19154"/>
          <a:stretch/>
        </p:blipFill>
        <p:spPr>
          <a:xfrm>
            <a:off x="2971800" y="5312474"/>
            <a:ext cx="1592774" cy="7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8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Background </a:t>
            </a:r>
          </a:p>
          <a:p>
            <a:endParaRPr lang="en-US" sz="1600" dirty="0"/>
          </a:p>
          <a:p>
            <a:r>
              <a:rPr lang="en-US" dirty="0"/>
              <a:t>In addition to project, all lenders review</a:t>
            </a:r>
          </a:p>
          <a:p>
            <a:endParaRPr lang="en-US" sz="800" dirty="0"/>
          </a:p>
          <a:p>
            <a:pPr lvl="1"/>
            <a:r>
              <a:rPr lang="en-US" dirty="0"/>
              <a:t>Applicant/Borrower</a:t>
            </a:r>
          </a:p>
          <a:p>
            <a:endParaRPr lang="en-US" sz="800" dirty="0"/>
          </a:p>
          <a:p>
            <a:pPr lvl="1"/>
            <a:r>
              <a:rPr lang="en-US" dirty="0"/>
              <a:t>Financial, Legal, and Technical Capability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WIFIA Perspective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WIFIA is an investor</a:t>
            </a:r>
          </a:p>
          <a:p>
            <a:endParaRPr lang="en-US" sz="800" dirty="0"/>
          </a:p>
          <a:p>
            <a:r>
              <a:rPr lang="en-US" dirty="0"/>
              <a:t>Identify &amp; mitigate risks through due diligence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Panelist &amp; Audience Perspectives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endParaRPr lang="en-US" sz="800" dirty="0"/>
          </a:p>
          <a:p>
            <a:r>
              <a:rPr lang="en-US" dirty="0"/>
              <a:t>Co-Lending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Due Diligence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03" t="22608" r="6764" b="19154"/>
          <a:stretch/>
        </p:blipFill>
        <p:spPr>
          <a:xfrm>
            <a:off x="4728113" y="2667000"/>
            <a:ext cx="1592774" cy="702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634284"/>
            <a:ext cx="1521428" cy="60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90" y="5124760"/>
            <a:ext cx="2247619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Background </a:t>
            </a:r>
          </a:p>
          <a:p>
            <a:endParaRPr lang="en-US" sz="1600" dirty="0"/>
          </a:p>
          <a:p>
            <a:r>
              <a:rPr lang="en-US" dirty="0"/>
              <a:t>Uncharted Territory ~ thus far</a:t>
            </a:r>
          </a:p>
          <a:p>
            <a:endParaRPr lang="en-US" sz="800" dirty="0"/>
          </a:p>
          <a:p>
            <a:r>
              <a:rPr lang="en-US" dirty="0"/>
              <a:t>Now managing &amp; monitoring co-funded Projects</a:t>
            </a:r>
            <a:endParaRPr lang="en-US" sz="800" dirty="0"/>
          </a:p>
          <a:p>
            <a:endParaRPr lang="en-US" sz="800" dirty="0"/>
          </a:p>
          <a:p>
            <a:r>
              <a:rPr lang="en-US" dirty="0"/>
              <a:t>Similar to USDA RD &amp; CDBG Coordination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California Perspective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Include WIFIA in inspection reports</a:t>
            </a:r>
          </a:p>
          <a:p>
            <a:endParaRPr lang="en-US" sz="800" dirty="0"/>
          </a:p>
          <a:p>
            <a:r>
              <a:rPr lang="en-US" dirty="0"/>
              <a:t>Responsibilities will likely vary by borrower / service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Panelist &amp; Audience Perspectives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endParaRPr lang="en-US" sz="800" dirty="0"/>
          </a:p>
          <a:p>
            <a:r>
              <a:rPr lang="en-US" dirty="0"/>
              <a:t>Co-Lending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Manage &amp; Monitor</a:t>
            </a:r>
          </a:p>
          <a:p>
            <a:r>
              <a:rPr lang="en-US" dirty="0"/>
              <a:t>Projects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99727"/>
            <a:ext cx="1521428" cy="60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603" t="22608" r="6764" b="19154"/>
          <a:stretch/>
        </p:blipFill>
        <p:spPr>
          <a:xfrm>
            <a:off x="5663462" y="6019800"/>
            <a:ext cx="1592774" cy="702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867" y="5643854"/>
            <a:ext cx="2247619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Panelist Perspectives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Stretch SRF $</a:t>
            </a:r>
          </a:p>
          <a:p>
            <a:endParaRPr lang="en-US" sz="800" dirty="0"/>
          </a:p>
          <a:p>
            <a:r>
              <a:rPr lang="en-US" dirty="0"/>
              <a:t>Minimize large projects crowding out small projects</a:t>
            </a:r>
          </a:p>
          <a:p>
            <a:endParaRPr lang="en-US" sz="800" dirty="0"/>
          </a:p>
          <a:p>
            <a:r>
              <a:rPr lang="en-US" dirty="0"/>
              <a:t>Environmental Review</a:t>
            </a:r>
          </a:p>
          <a:p>
            <a:endParaRPr lang="en-US" sz="800" dirty="0"/>
          </a:p>
          <a:p>
            <a:r>
              <a:rPr lang="en-US" dirty="0"/>
              <a:t>WIFIA lead on fed to fed consultation</a:t>
            </a:r>
          </a:p>
          <a:p>
            <a:endParaRPr lang="en-US" sz="800" dirty="0"/>
          </a:p>
          <a:p>
            <a:r>
              <a:rPr lang="en-US" dirty="0"/>
              <a:t>WIFIA focus on legal review &amp; conforming to Mkt Debt</a:t>
            </a:r>
          </a:p>
          <a:p>
            <a:endParaRPr lang="en-US" sz="800" dirty="0"/>
          </a:p>
          <a:p>
            <a:r>
              <a:rPr lang="en-US" dirty="0"/>
              <a:t>Lower cost of borrowing vs. market co-funding</a:t>
            </a:r>
          </a:p>
          <a:p>
            <a:endParaRPr lang="en-US" sz="800" dirty="0"/>
          </a:p>
          <a:p>
            <a:r>
              <a:rPr lang="en-US" dirty="0"/>
              <a:t>On-site project managing &amp; monitoring</a:t>
            </a:r>
          </a:p>
          <a:p>
            <a:endParaRPr lang="en-US" sz="800" dirty="0"/>
          </a:p>
          <a:p>
            <a:r>
              <a:rPr lang="en-US" dirty="0"/>
              <a:t>Reduce borrower concentration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Audience Perspectives  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endParaRPr lang="en-US" sz="800" dirty="0"/>
          </a:p>
          <a:p>
            <a:r>
              <a:rPr lang="en-US" dirty="0"/>
              <a:t>Co-Lending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</a:t>
            </a:r>
          </a:p>
          <a:p>
            <a:r>
              <a:rPr lang="en-US" dirty="0"/>
              <a:t>Works </a:t>
            </a:r>
          </a:p>
          <a:p>
            <a:r>
              <a:rPr lang="en-US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7077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Panelist Perspectives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Permissive rather than mandatory springing lien</a:t>
            </a:r>
            <a:endParaRPr lang="en-US" sz="800" dirty="0"/>
          </a:p>
          <a:p>
            <a:endParaRPr lang="en-US" sz="800" dirty="0"/>
          </a:p>
          <a:p>
            <a:r>
              <a:rPr lang="en-US" dirty="0"/>
              <a:t>Coordinate review of legal capability, existing debt, and additional debt </a:t>
            </a:r>
          </a:p>
          <a:p>
            <a:endParaRPr lang="en-US" sz="800" dirty="0"/>
          </a:p>
          <a:p>
            <a:r>
              <a:rPr lang="en-US" dirty="0"/>
              <a:t>Appoint “cognizant” or lead agency for environmental review, project management, and project monitoring</a:t>
            </a:r>
            <a:endParaRPr lang="en-US" sz="800" dirty="0"/>
          </a:p>
          <a:p>
            <a:endParaRPr lang="en-US" sz="800" dirty="0"/>
          </a:p>
          <a:p>
            <a:r>
              <a:rPr lang="en-US" dirty="0"/>
              <a:t>Coordinate loan origination similar to commercial lender &amp; underwriters – “Senior Lender” or “Senior Manager”</a:t>
            </a:r>
          </a:p>
          <a:p>
            <a:endParaRPr lang="en-US" sz="800" dirty="0"/>
          </a:p>
          <a:p>
            <a:r>
              <a:rPr lang="en-US" dirty="0"/>
              <a:t>Coordinate loan portfolio management &amp; monitoring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Audience Perspectives 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endParaRPr lang="en-US" sz="800" dirty="0"/>
          </a:p>
          <a:p>
            <a:r>
              <a:rPr lang="en-US" dirty="0"/>
              <a:t>Co-Lending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Improve </a:t>
            </a:r>
          </a:p>
          <a:p>
            <a:r>
              <a:rPr lang="en-US" dirty="0"/>
              <a:t>in Future</a:t>
            </a:r>
          </a:p>
        </p:txBody>
      </p:sp>
    </p:spTree>
    <p:extLst>
      <p:ext uri="{BB962C8B-B14F-4D97-AF65-F5344CB8AC3E}">
        <p14:creationId xmlns:p14="http://schemas.microsoft.com/office/powerpoint/2010/main" val="165833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24667"/>
            <a:ext cx="6771428" cy="49333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endParaRPr lang="en-US" sz="800" dirty="0"/>
          </a:p>
          <a:p>
            <a:r>
              <a:rPr lang="en-US" dirty="0"/>
              <a:t>Co-Lending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Future Funding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1654946"/>
          </a:xfrm>
        </p:spPr>
        <p:txBody>
          <a:bodyPr/>
          <a:lstStyle/>
          <a:p>
            <a:r>
              <a:rPr lang="en-US" dirty="0"/>
              <a:t>Future funding as result of WIFIA</a:t>
            </a:r>
          </a:p>
          <a:p>
            <a:endParaRPr lang="en-US" sz="800" dirty="0"/>
          </a:p>
          <a:p>
            <a:r>
              <a:rPr lang="en-US" dirty="0"/>
              <a:t>Similar or increased funding ~ state &amp; federal programs</a:t>
            </a:r>
          </a:p>
          <a:p>
            <a:pPr lvl="1"/>
            <a:r>
              <a:rPr lang="en-US" dirty="0"/>
              <a:t>SRF will likely increase # of projects funded ~ but as co-funder</a:t>
            </a:r>
          </a:p>
          <a:p>
            <a:endParaRPr lang="en-US" sz="800" dirty="0"/>
          </a:p>
          <a:p>
            <a:r>
              <a:rPr lang="en-US" dirty="0"/>
              <a:t>Decline ~ Mkt &amp; Place </a:t>
            </a:r>
          </a:p>
          <a:p>
            <a:endParaRPr lang="en-US" sz="800" dirty="0"/>
          </a:p>
          <a:p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71714" y="5029200"/>
            <a:ext cx="0" cy="6858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0" y="3671099"/>
            <a:ext cx="0" cy="6858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07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5:</a:t>
            </a:r>
          </a:p>
          <a:p>
            <a:r>
              <a:rPr lang="en-US" sz="1600" dirty="0"/>
              <a:t> </a:t>
            </a:r>
          </a:p>
          <a:p>
            <a:r>
              <a:rPr lang="en-US" dirty="0"/>
              <a:t>Leverage via WIFIA</a:t>
            </a:r>
          </a:p>
        </p:txBody>
      </p:sp>
    </p:spTree>
    <p:extLst>
      <p:ext uri="{BB962C8B-B14F-4D97-AF65-F5344CB8AC3E}">
        <p14:creationId xmlns:p14="http://schemas.microsoft.com/office/powerpoint/2010/main" val="210171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5:</a:t>
            </a:r>
          </a:p>
          <a:p>
            <a:endParaRPr lang="en-US" sz="800" dirty="0"/>
          </a:p>
          <a:p>
            <a:r>
              <a:rPr lang="en-US" dirty="0"/>
              <a:t>Leverage </a:t>
            </a:r>
          </a:p>
          <a:p>
            <a:r>
              <a:rPr lang="en-US" dirty="0"/>
              <a:t>via WIFIA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Leveraged States</a:t>
            </a:r>
          </a:p>
        </p:txBody>
      </p:sp>
      <p:sp>
        <p:nvSpPr>
          <p:cNvPr id="138" name="Freeform 69"/>
          <p:cNvSpPr>
            <a:spLocks noChangeAspect="1"/>
          </p:cNvSpPr>
          <p:nvPr/>
        </p:nvSpPr>
        <p:spPr bwMode="auto">
          <a:xfrm>
            <a:off x="1875822" y="642138"/>
            <a:ext cx="1350963" cy="1414463"/>
          </a:xfrm>
          <a:custGeom>
            <a:avLst/>
            <a:gdLst>
              <a:gd name="T0" fmla="*/ 2147483647 w 1407"/>
              <a:gd name="T1" fmla="*/ 2147483647 h 1376"/>
              <a:gd name="T2" fmla="*/ 2147483647 w 1407"/>
              <a:gd name="T3" fmla="*/ 0 h 1376"/>
              <a:gd name="T4" fmla="*/ 2147483647 w 1407"/>
              <a:gd name="T5" fmla="*/ 2147483647 h 1376"/>
              <a:gd name="T6" fmla="*/ 2147483647 w 1407"/>
              <a:gd name="T7" fmla="*/ 2147483647 h 1376"/>
              <a:gd name="T8" fmla="*/ 2147483647 w 1407"/>
              <a:gd name="T9" fmla="*/ 2147483647 h 1376"/>
              <a:gd name="T10" fmla="*/ 2147483647 w 1407"/>
              <a:gd name="T11" fmla="*/ 2147483647 h 1376"/>
              <a:gd name="T12" fmla="*/ 2147483647 w 1407"/>
              <a:gd name="T13" fmla="*/ 2147483647 h 1376"/>
              <a:gd name="T14" fmla="*/ 2147483647 w 1407"/>
              <a:gd name="T15" fmla="*/ 2147483647 h 1376"/>
              <a:gd name="T16" fmla="*/ 2147483647 w 1407"/>
              <a:gd name="T17" fmla="*/ 2147483647 h 1376"/>
              <a:gd name="T18" fmla="*/ 2147483647 w 1407"/>
              <a:gd name="T19" fmla="*/ 2147483647 h 1376"/>
              <a:gd name="T20" fmla="*/ 2147483647 w 1407"/>
              <a:gd name="T21" fmla="*/ 2147483647 h 1376"/>
              <a:gd name="T22" fmla="*/ 2147483647 w 1407"/>
              <a:gd name="T23" fmla="*/ 2147483647 h 1376"/>
              <a:gd name="T24" fmla="*/ 2147483647 w 1407"/>
              <a:gd name="T25" fmla="*/ 2147483647 h 1376"/>
              <a:gd name="T26" fmla="*/ 2147483647 w 1407"/>
              <a:gd name="T27" fmla="*/ 2147483647 h 1376"/>
              <a:gd name="T28" fmla="*/ 2147483647 w 1407"/>
              <a:gd name="T29" fmla="*/ 2147483647 h 1376"/>
              <a:gd name="T30" fmla="*/ 2147483647 w 1407"/>
              <a:gd name="T31" fmla="*/ 2147483647 h 1376"/>
              <a:gd name="T32" fmla="*/ 2147483647 w 1407"/>
              <a:gd name="T33" fmla="*/ 2147483647 h 1376"/>
              <a:gd name="T34" fmla="*/ 2147483647 w 1407"/>
              <a:gd name="T35" fmla="*/ 2147483647 h 1376"/>
              <a:gd name="T36" fmla="*/ 2147483647 w 1407"/>
              <a:gd name="T37" fmla="*/ 2147483647 h 1376"/>
              <a:gd name="T38" fmla="*/ 2147483647 w 1407"/>
              <a:gd name="T39" fmla="*/ 2147483647 h 1376"/>
              <a:gd name="T40" fmla="*/ 2147483647 w 1407"/>
              <a:gd name="T41" fmla="*/ 2147483647 h 1376"/>
              <a:gd name="T42" fmla="*/ 2147483647 w 1407"/>
              <a:gd name="T43" fmla="*/ 2147483647 h 1376"/>
              <a:gd name="T44" fmla="*/ 0 w 1407"/>
              <a:gd name="T45" fmla="*/ 2147483647 h 1376"/>
              <a:gd name="T46" fmla="*/ 2147483647 w 1407"/>
              <a:gd name="T47" fmla="*/ 2147483647 h 1376"/>
              <a:gd name="T48" fmla="*/ 2147483647 w 1407"/>
              <a:gd name="T49" fmla="*/ 2147483647 h 1376"/>
              <a:gd name="T50" fmla="*/ 2147483647 w 1407"/>
              <a:gd name="T51" fmla="*/ 2147483647 h 1376"/>
              <a:gd name="T52" fmla="*/ 2147483647 w 1407"/>
              <a:gd name="T53" fmla="*/ 2147483647 h 1376"/>
              <a:gd name="T54" fmla="*/ 2147483647 w 1407"/>
              <a:gd name="T55" fmla="*/ 2147483647 h 1376"/>
              <a:gd name="T56" fmla="*/ 2147483647 w 1407"/>
              <a:gd name="T57" fmla="*/ 2147483647 h 1376"/>
              <a:gd name="T58" fmla="*/ 2147483647 w 1407"/>
              <a:gd name="T59" fmla="*/ 2147483647 h 1376"/>
              <a:gd name="T60" fmla="*/ 2147483647 w 1407"/>
              <a:gd name="T61" fmla="*/ 2147483647 h 1376"/>
              <a:gd name="T62" fmla="*/ 2147483647 w 1407"/>
              <a:gd name="T63" fmla="*/ 2147483647 h 1376"/>
              <a:gd name="T64" fmla="*/ 2147483647 w 1407"/>
              <a:gd name="T65" fmla="*/ 2147483647 h 1376"/>
              <a:gd name="T66" fmla="*/ 2147483647 w 1407"/>
              <a:gd name="T67" fmla="*/ 2147483647 h 1376"/>
              <a:gd name="T68" fmla="*/ 2147483647 w 1407"/>
              <a:gd name="T69" fmla="*/ 2147483647 h 1376"/>
              <a:gd name="T70" fmla="*/ 2147483647 w 1407"/>
              <a:gd name="T71" fmla="*/ 2147483647 h 1376"/>
              <a:gd name="T72" fmla="*/ 2147483647 w 1407"/>
              <a:gd name="T73" fmla="*/ 2147483647 h 1376"/>
              <a:gd name="T74" fmla="*/ 2147483647 w 1407"/>
              <a:gd name="T75" fmla="*/ 2147483647 h 1376"/>
              <a:gd name="T76" fmla="*/ 2147483647 w 1407"/>
              <a:gd name="T77" fmla="*/ 2147483647 h 1376"/>
              <a:gd name="T78" fmla="*/ 2147483647 w 1407"/>
              <a:gd name="T79" fmla="*/ 2147483647 h 1376"/>
              <a:gd name="T80" fmla="*/ 2147483647 w 1407"/>
              <a:gd name="T81" fmla="*/ 2147483647 h 1376"/>
              <a:gd name="T82" fmla="*/ 2147483647 w 1407"/>
              <a:gd name="T83" fmla="*/ 2147483647 h 13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07"/>
              <a:gd name="T127" fmla="*/ 0 h 1376"/>
              <a:gd name="T128" fmla="*/ 1407 w 1407"/>
              <a:gd name="T129" fmla="*/ 1376 h 13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07" h="1376">
                <a:moveTo>
                  <a:pt x="225" y="205"/>
                </a:moveTo>
                <a:lnTo>
                  <a:pt x="508" y="0"/>
                </a:lnTo>
                <a:lnTo>
                  <a:pt x="644" y="37"/>
                </a:lnTo>
                <a:lnTo>
                  <a:pt x="710" y="101"/>
                </a:lnTo>
                <a:lnTo>
                  <a:pt x="975" y="128"/>
                </a:lnTo>
                <a:lnTo>
                  <a:pt x="983" y="807"/>
                </a:lnTo>
                <a:lnTo>
                  <a:pt x="1070" y="827"/>
                </a:lnTo>
                <a:lnTo>
                  <a:pt x="1111" y="908"/>
                </a:lnTo>
                <a:lnTo>
                  <a:pt x="1173" y="881"/>
                </a:lnTo>
                <a:lnTo>
                  <a:pt x="1298" y="1064"/>
                </a:lnTo>
                <a:lnTo>
                  <a:pt x="1407" y="1149"/>
                </a:lnTo>
                <a:lnTo>
                  <a:pt x="1406" y="1223"/>
                </a:lnTo>
                <a:lnTo>
                  <a:pt x="1267" y="1235"/>
                </a:lnTo>
                <a:lnTo>
                  <a:pt x="1204" y="1007"/>
                </a:lnTo>
                <a:lnTo>
                  <a:pt x="768" y="785"/>
                </a:lnTo>
                <a:lnTo>
                  <a:pt x="780" y="856"/>
                </a:lnTo>
                <a:lnTo>
                  <a:pt x="681" y="945"/>
                </a:lnTo>
                <a:lnTo>
                  <a:pt x="664" y="911"/>
                </a:lnTo>
                <a:lnTo>
                  <a:pt x="636" y="911"/>
                </a:lnTo>
                <a:lnTo>
                  <a:pt x="557" y="1101"/>
                </a:lnTo>
                <a:lnTo>
                  <a:pt x="312" y="1287"/>
                </a:lnTo>
                <a:lnTo>
                  <a:pt x="71" y="1376"/>
                </a:lnTo>
                <a:lnTo>
                  <a:pt x="0" y="1364"/>
                </a:lnTo>
                <a:lnTo>
                  <a:pt x="279" y="1203"/>
                </a:lnTo>
                <a:lnTo>
                  <a:pt x="312" y="1203"/>
                </a:lnTo>
                <a:lnTo>
                  <a:pt x="414" y="1080"/>
                </a:lnTo>
                <a:lnTo>
                  <a:pt x="460" y="1075"/>
                </a:lnTo>
                <a:lnTo>
                  <a:pt x="528" y="983"/>
                </a:lnTo>
                <a:lnTo>
                  <a:pt x="505" y="941"/>
                </a:lnTo>
                <a:lnTo>
                  <a:pt x="356" y="960"/>
                </a:lnTo>
                <a:lnTo>
                  <a:pt x="255" y="728"/>
                </a:lnTo>
                <a:lnTo>
                  <a:pt x="312" y="623"/>
                </a:lnTo>
                <a:lnTo>
                  <a:pt x="404" y="584"/>
                </a:lnTo>
                <a:lnTo>
                  <a:pt x="372" y="492"/>
                </a:lnTo>
                <a:lnTo>
                  <a:pt x="273" y="535"/>
                </a:lnTo>
                <a:lnTo>
                  <a:pt x="201" y="403"/>
                </a:lnTo>
                <a:lnTo>
                  <a:pt x="282" y="369"/>
                </a:lnTo>
                <a:lnTo>
                  <a:pt x="356" y="406"/>
                </a:lnTo>
                <a:lnTo>
                  <a:pt x="391" y="386"/>
                </a:lnTo>
                <a:lnTo>
                  <a:pt x="329" y="270"/>
                </a:lnTo>
                <a:lnTo>
                  <a:pt x="220" y="262"/>
                </a:lnTo>
                <a:lnTo>
                  <a:pt x="225" y="20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5822" y="2065744"/>
            <a:ext cx="7162800" cy="4483100"/>
            <a:chOff x="1594873" y="1862998"/>
            <a:chExt cx="7162800" cy="4483100"/>
          </a:xfrm>
        </p:grpSpPr>
        <p:sp>
          <p:nvSpPr>
            <p:cNvPr id="81" name="Freeform 2"/>
            <p:cNvSpPr>
              <a:spLocks noChangeAspect="1"/>
            </p:cNvSpPr>
            <p:nvPr/>
          </p:nvSpPr>
          <p:spPr bwMode="auto">
            <a:xfrm>
              <a:off x="7317714" y="6303283"/>
              <a:ext cx="65818" cy="42815"/>
            </a:xfrm>
            <a:custGeom>
              <a:avLst/>
              <a:gdLst>
                <a:gd name="T0" fmla="*/ 0 w 42"/>
                <a:gd name="T1" fmla="*/ 2147483647 h 29"/>
                <a:gd name="T2" fmla="*/ 2147483647 w 42"/>
                <a:gd name="T3" fmla="*/ 2147483647 h 29"/>
                <a:gd name="T4" fmla="*/ 2147483647 w 42"/>
                <a:gd name="T5" fmla="*/ 2147483647 h 29"/>
                <a:gd name="T6" fmla="*/ 2147483647 w 42"/>
                <a:gd name="T7" fmla="*/ 0 h 29"/>
                <a:gd name="T8" fmla="*/ 2147483647 w 42"/>
                <a:gd name="T9" fmla="*/ 2147483647 h 29"/>
                <a:gd name="T10" fmla="*/ 2147483647 w 42"/>
                <a:gd name="T11" fmla="*/ 2147483647 h 29"/>
                <a:gd name="T12" fmla="*/ 2147483647 w 42"/>
                <a:gd name="T13" fmla="*/ 2147483647 h 29"/>
                <a:gd name="T14" fmla="*/ 2147483647 w 42"/>
                <a:gd name="T15" fmla="*/ 2147483647 h 29"/>
                <a:gd name="T16" fmla="*/ 0 w 42"/>
                <a:gd name="T17" fmla="*/ 214748364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9"/>
                <a:gd name="T29" fmla="*/ 42 w 4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9">
                  <a:moveTo>
                    <a:pt x="0" y="28"/>
                  </a:moveTo>
                  <a:lnTo>
                    <a:pt x="3" y="12"/>
                  </a:lnTo>
                  <a:lnTo>
                    <a:pt x="16" y="10"/>
                  </a:lnTo>
                  <a:lnTo>
                    <a:pt x="18" y="0"/>
                  </a:lnTo>
                  <a:lnTo>
                    <a:pt x="41" y="11"/>
                  </a:lnTo>
                  <a:lnTo>
                    <a:pt x="19" y="19"/>
                  </a:lnTo>
                  <a:lnTo>
                    <a:pt x="8" y="15"/>
                  </a:lnTo>
                  <a:lnTo>
                    <a:pt x="11" y="23"/>
                  </a:lnTo>
                  <a:lnTo>
                    <a:pt x="0" y="28"/>
                  </a:lnTo>
                </a:path>
              </a:pathLst>
            </a:custGeom>
            <a:solidFill>
              <a:srgbClr val="D1AF22">
                <a:lumMod val="60000"/>
                <a:lumOff val="40000"/>
              </a:srgb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82" name="Freeform 21"/>
            <p:cNvSpPr>
              <a:spLocks noChangeAspect="1"/>
            </p:cNvSpPr>
            <p:nvPr/>
          </p:nvSpPr>
          <p:spPr bwMode="auto">
            <a:xfrm>
              <a:off x="7406097" y="6274739"/>
              <a:ext cx="52653" cy="35680"/>
            </a:xfrm>
            <a:custGeom>
              <a:avLst/>
              <a:gdLst>
                <a:gd name="T0" fmla="*/ 0 w 34"/>
                <a:gd name="T1" fmla="*/ 2147483647 h 23"/>
                <a:gd name="T2" fmla="*/ 2147483647 w 34"/>
                <a:gd name="T3" fmla="*/ 2147483647 h 23"/>
                <a:gd name="T4" fmla="*/ 2147483647 w 34"/>
                <a:gd name="T5" fmla="*/ 0 h 23"/>
                <a:gd name="T6" fmla="*/ 2147483647 w 34"/>
                <a:gd name="T7" fmla="*/ 2147483647 h 23"/>
                <a:gd name="T8" fmla="*/ 0 w 3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3"/>
                <a:gd name="T17" fmla="*/ 34 w 3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3">
                  <a:moveTo>
                    <a:pt x="0" y="21"/>
                  </a:moveTo>
                  <a:lnTo>
                    <a:pt x="6" y="22"/>
                  </a:lnTo>
                  <a:lnTo>
                    <a:pt x="33" y="0"/>
                  </a:lnTo>
                  <a:lnTo>
                    <a:pt x="9" y="15"/>
                  </a:lnTo>
                  <a:lnTo>
                    <a:pt x="0" y="21"/>
                  </a:lnTo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83" name="Freeform 3"/>
            <p:cNvSpPr>
              <a:spLocks noChangeAspect="1"/>
            </p:cNvSpPr>
            <p:nvPr/>
          </p:nvSpPr>
          <p:spPr bwMode="auto">
            <a:xfrm>
              <a:off x="3460323" y="3550627"/>
              <a:ext cx="1002302" cy="784944"/>
            </a:xfrm>
            <a:custGeom>
              <a:avLst/>
              <a:gdLst>
                <a:gd name="T0" fmla="*/ 2147483647 w 653"/>
                <a:gd name="T1" fmla="*/ 0 h 515"/>
                <a:gd name="T2" fmla="*/ 2147483647 w 653"/>
                <a:gd name="T3" fmla="*/ 2147483647 h 515"/>
                <a:gd name="T4" fmla="*/ 2147483647 w 653"/>
                <a:gd name="T5" fmla="*/ 2147483647 h 515"/>
                <a:gd name="T6" fmla="*/ 2147483647 w 653"/>
                <a:gd name="T7" fmla="*/ 2147483647 h 515"/>
                <a:gd name="T8" fmla="*/ 2147483647 w 653"/>
                <a:gd name="T9" fmla="*/ 2147483647 h 515"/>
                <a:gd name="T10" fmla="*/ 0 w 653"/>
                <a:gd name="T11" fmla="*/ 2147483647 h 515"/>
                <a:gd name="T12" fmla="*/ 2147483647 w 653"/>
                <a:gd name="T13" fmla="*/ 0 h 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3"/>
                <a:gd name="T22" fmla="*/ 0 h 515"/>
                <a:gd name="T23" fmla="*/ 653 w 653"/>
                <a:gd name="T24" fmla="*/ 515 h 5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3" h="515">
                  <a:moveTo>
                    <a:pt x="60" y="0"/>
                  </a:moveTo>
                  <a:lnTo>
                    <a:pt x="484" y="48"/>
                  </a:lnTo>
                  <a:lnTo>
                    <a:pt x="652" y="62"/>
                  </a:lnTo>
                  <a:lnTo>
                    <a:pt x="620" y="514"/>
                  </a:lnTo>
                  <a:lnTo>
                    <a:pt x="260" y="488"/>
                  </a:lnTo>
                  <a:lnTo>
                    <a:pt x="0" y="452"/>
                  </a:lnTo>
                  <a:lnTo>
                    <a:pt x="6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84" name="Freeform 4"/>
            <p:cNvSpPr>
              <a:spLocks noChangeAspect="1"/>
            </p:cNvSpPr>
            <p:nvPr/>
          </p:nvSpPr>
          <p:spPr bwMode="auto">
            <a:xfrm>
              <a:off x="4201238" y="3283032"/>
              <a:ext cx="1135819" cy="565517"/>
            </a:xfrm>
            <a:custGeom>
              <a:avLst/>
              <a:gdLst>
                <a:gd name="T0" fmla="*/ 0 w 738"/>
                <a:gd name="T1" fmla="*/ 2147483647 h 371"/>
                <a:gd name="T2" fmla="*/ 2147483647 w 738"/>
                <a:gd name="T3" fmla="*/ 0 h 371"/>
                <a:gd name="T4" fmla="*/ 2147483647 w 738"/>
                <a:gd name="T5" fmla="*/ 2147483647 h 371"/>
                <a:gd name="T6" fmla="*/ 2147483647 w 738"/>
                <a:gd name="T7" fmla="*/ 2147483647 h 371"/>
                <a:gd name="T8" fmla="*/ 2147483647 w 738"/>
                <a:gd name="T9" fmla="*/ 2147483647 h 371"/>
                <a:gd name="T10" fmla="*/ 2147483647 w 738"/>
                <a:gd name="T11" fmla="*/ 2147483647 h 371"/>
                <a:gd name="T12" fmla="*/ 2147483647 w 738"/>
                <a:gd name="T13" fmla="*/ 2147483647 h 371"/>
                <a:gd name="T14" fmla="*/ 2147483647 w 738"/>
                <a:gd name="T15" fmla="*/ 2147483647 h 371"/>
                <a:gd name="T16" fmla="*/ 2147483647 w 738"/>
                <a:gd name="T17" fmla="*/ 2147483647 h 371"/>
                <a:gd name="T18" fmla="*/ 2147483647 w 738"/>
                <a:gd name="T19" fmla="*/ 2147483647 h 371"/>
                <a:gd name="T20" fmla="*/ 2147483647 w 738"/>
                <a:gd name="T21" fmla="*/ 2147483647 h 371"/>
                <a:gd name="T22" fmla="*/ 2147483647 w 738"/>
                <a:gd name="T23" fmla="*/ 2147483647 h 371"/>
                <a:gd name="T24" fmla="*/ 2147483647 w 738"/>
                <a:gd name="T25" fmla="*/ 2147483647 h 371"/>
                <a:gd name="T26" fmla="*/ 2147483647 w 738"/>
                <a:gd name="T27" fmla="*/ 2147483647 h 371"/>
                <a:gd name="T28" fmla="*/ 2147483647 w 738"/>
                <a:gd name="T29" fmla="*/ 2147483647 h 371"/>
                <a:gd name="T30" fmla="*/ 2147483647 w 738"/>
                <a:gd name="T31" fmla="*/ 2147483647 h 371"/>
                <a:gd name="T32" fmla="*/ 2147483647 w 738"/>
                <a:gd name="T33" fmla="*/ 2147483647 h 371"/>
                <a:gd name="T34" fmla="*/ 2147483647 w 738"/>
                <a:gd name="T35" fmla="*/ 2147483647 h 371"/>
                <a:gd name="T36" fmla="*/ 2147483647 w 738"/>
                <a:gd name="T37" fmla="*/ 2147483647 h 371"/>
                <a:gd name="T38" fmla="*/ 0 w 738"/>
                <a:gd name="T39" fmla="*/ 2147483647 h 3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8"/>
                <a:gd name="T61" fmla="*/ 0 h 371"/>
                <a:gd name="T62" fmla="*/ 738 w 738"/>
                <a:gd name="T63" fmla="*/ 371 h 3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8" h="371">
                  <a:moveTo>
                    <a:pt x="0" y="226"/>
                  </a:moveTo>
                  <a:lnTo>
                    <a:pt x="21" y="0"/>
                  </a:lnTo>
                  <a:lnTo>
                    <a:pt x="476" y="28"/>
                  </a:lnTo>
                  <a:lnTo>
                    <a:pt x="505" y="51"/>
                  </a:lnTo>
                  <a:lnTo>
                    <a:pt x="560" y="50"/>
                  </a:lnTo>
                  <a:lnTo>
                    <a:pt x="585" y="55"/>
                  </a:lnTo>
                  <a:lnTo>
                    <a:pt x="616" y="68"/>
                  </a:lnTo>
                  <a:lnTo>
                    <a:pt x="631" y="88"/>
                  </a:lnTo>
                  <a:lnTo>
                    <a:pt x="645" y="92"/>
                  </a:lnTo>
                  <a:lnTo>
                    <a:pt x="671" y="161"/>
                  </a:lnTo>
                  <a:lnTo>
                    <a:pt x="671" y="184"/>
                  </a:lnTo>
                  <a:lnTo>
                    <a:pt x="687" y="216"/>
                  </a:lnTo>
                  <a:lnTo>
                    <a:pt x="695" y="270"/>
                  </a:lnTo>
                  <a:lnTo>
                    <a:pt x="691" y="285"/>
                  </a:lnTo>
                  <a:lnTo>
                    <a:pt x="701" y="303"/>
                  </a:lnTo>
                  <a:lnTo>
                    <a:pt x="737" y="370"/>
                  </a:lnTo>
                  <a:lnTo>
                    <a:pt x="409" y="366"/>
                  </a:lnTo>
                  <a:lnTo>
                    <a:pt x="161" y="353"/>
                  </a:lnTo>
                  <a:lnTo>
                    <a:pt x="168" y="240"/>
                  </a:lnTo>
                  <a:lnTo>
                    <a:pt x="0" y="226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85" name="Freeform 5"/>
            <p:cNvSpPr>
              <a:spLocks noChangeAspect="1"/>
            </p:cNvSpPr>
            <p:nvPr/>
          </p:nvSpPr>
          <p:spPr bwMode="auto">
            <a:xfrm>
              <a:off x="3304242" y="2821733"/>
              <a:ext cx="966574" cy="793865"/>
            </a:xfrm>
            <a:custGeom>
              <a:avLst/>
              <a:gdLst>
                <a:gd name="T0" fmla="*/ 0 w 630"/>
                <a:gd name="T1" fmla="*/ 2147483647 h 521"/>
                <a:gd name="T2" fmla="*/ 2147483647 w 630"/>
                <a:gd name="T3" fmla="*/ 2147483647 h 521"/>
                <a:gd name="T4" fmla="*/ 2147483647 w 630"/>
                <a:gd name="T5" fmla="*/ 2147483647 h 521"/>
                <a:gd name="T6" fmla="*/ 2147483647 w 630"/>
                <a:gd name="T7" fmla="*/ 0 h 521"/>
                <a:gd name="T8" fmla="*/ 2147483647 w 630"/>
                <a:gd name="T9" fmla="*/ 2147483647 h 521"/>
                <a:gd name="T10" fmla="*/ 2147483647 w 630"/>
                <a:gd name="T11" fmla="*/ 2147483647 h 521"/>
                <a:gd name="T12" fmla="*/ 2147483647 w 630"/>
                <a:gd name="T13" fmla="*/ 2147483647 h 521"/>
                <a:gd name="T14" fmla="*/ 2147483647 w 630"/>
                <a:gd name="T15" fmla="*/ 2147483647 h 521"/>
                <a:gd name="T16" fmla="*/ 2147483647 w 630"/>
                <a:gd name="T17" fmla="*/ 2147483647 h 521"/>
                <a:gd name="T18" fmla="*/ 0 w 630"/>
                <a:gd name="T19" fmla="*/ 2147483647 h 5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0"/>
                <a:gd name="T31" fmla="*/ 0 h 521"/>
                <a:gd name="T32" fmla="*/ 630 w 630"/>
                <a:gd name="T33" fmla="*/ 521 h 5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0" h="521">
                  <a:moveTo>
                    <a:pt x="0" y="447"/>
                  </a:moveTo>
                  <a:lnTo>
                    <a:pt x="19" y="334"/>
                  </a:lnTo>
                  <a:lnTo>
                    <a:pt x="64" y="56"/>
                  </a:lnTo>
                  <a:lnTo>
                    <a:pt x="75" y="0"/>
                  </a:lnTo>
                  <a:lnTo>
                    <a:pt x="322" y="37"/>
                  </a:lnTo>
                  <a:lnTo>
                    <a:pt x="629" y="69"/>
                  </a:lnTo>
                  <a:lnTo>
                    <a:pt x="607" y="294"/>
                  </a:lnTo>
                  <a:lnTo>
                    <a:pt x="586" y="520"/>
                  </a:lnTo>
                  <a:lnTo>
                    <a:pt x="167" y="472"/>
                  </a:lnTo>
                  <a:lnTo>
                    <a:pt x="0" y="447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86" name="Freeform 6"/>
            <p:cNvSpPr>
              <a:spLocks noChangeAspect="1"/>
            </p:cNvSpPr>
            <p:nvPr/>
          </p:nvSpPr>
          <p:spPr bwMode="auto">
            <a:xfrm>
              <a:off x="2787106" y="3275896"/>
              <a:ext cx="774764" cy="963340"/>
            </a:xfrm>
            <a:custGeom>
              <a:avLst/>
              <a:gdLst>
                <a:gd name="T0" fmla="*/ 0 w 504"/>
                <a:gd name="T1" fmla="*/ 2147483647 h 632"/>
                <a:gd name="T2" fmla="*/ 2147483647 w 504"/>
                <a:gd name="T3" fmla="*/ 0 h 632"/>
                <a:gd name="T4" fmla="*/ 2147483647 w 504"/>
                <a:gd name="T5" fmla="*/ 2147483647 h 632"/>
                <a:gd name="T6" fmla="*/ 2147483647 w 504"/>
                <a:gd name="T7" fmla="*/ 2147483647 h 632"/>
                <a:gd name="T8" fmla="*/ 2147483647 w 504"/>
                <a:gd name="T9" fmla="*/ 2147483647 h 632"/>
                <a:gd name="T10" fmla="*/ 2147483647 w 504"/>
                <a:gd name="T11" fmla="*/ 2147483647 h 632"/>
                <a:gd name="T12" fmla="*/ 0 w 504"/>
                <a:gd name="T13" fmla="*/ 2147483647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4"/>
                <a:gd name="T22" fmla="*/ 0 h 632"/>
                <a:gd name="T23" fmla="*/ 504 w 504"/>
                <a:gd name="T24" fmla="*/ 632 h 6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4" h="632">
                  <a:moveTo>
                    <a:pt x="0" y="556"/>
                  </a:moveTo>
                  <a:lnTo>
                    <a:pt x="109" y="0"/>
                  </a:lnTo>
                  <a:lnTo>
                    <a:pt x="355" y="44"/>
                  </a:lnTo>
                  <a:lnTo>
                    <a:pt x="336" y="157"/>
                  </a:lnTo>
                  <a:lnTo>
                    <a:pt x="503" y="182"/>
                  </a:lnTo>
                  <a:lnTo>
                    <a:pt x="440" y="631"/>
                  </a:lnTo>
                  <a:lnTo>
                    <a:pt x="0" y="556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87" name="Freeform 7"/>
            <p:cNvSpPr>
              <a:spLocks noChangeAspect="1"/>
            </p:cNvSpPr>
            <p:nvPr/>
          </p:nvSpPr>
          <p:spPr bwMode="auto">
            <a:xfrm>
              <a:off x="4413732" y="3821789"/>
              <a:ext cx="1021109" cy="547677"/>
            </a:xfrm>
            <a:custGeom>
              <a:avLst/>
              <a:gdLst>
                <a:gd name="T0" fmla="*/ 0 w 665"/>
                <a:gd name="T1" fmla="*/ 2147483647 h 359"/>
                <a:gd name="T2" fmla="*/ 2147483647 w 665"/>
                <a:gd name="T3" fmla="*/ 0 h 359"/>
                <a:gd name="T4" fmla="*/ 2147483647 w 665"/>
                <a:gd name="T5" fmla="*/ 2147483647 h 359"/>
                <a:gd name="T6" fmla="*/ 2147483647 w 665"/>
                <a:gd name="T7" fmla="*/ 2147483647 h 359"/>
                <a:gd name="T8" fmla="*/ 2147483647 w 665"/>
                <a:gd name="T9" fmla="*/ 2147483647 h 359"/>
                <a:gd name="T10" fmla="*/ 2147483647 w 665"/>
                <a:gd name="T11" fmla="*/ 2147483647 h 359"/>
                <a:gd name="T12" fmla="*/ 2147483647 w 665"/>
                <a:gd name="T13" fmla="*/ 2147483647 h 359"/>
                <a:gd name="T14" fmla="*/ 2147483647 w 665"/>
                <a:gd name="T15" fmla="*/ 2147483647 h 359"/>
                <a:gd name="T16" fmla="*/ 2147483647 w 665"/>
                <a:gd name="T17" fmla="*/ 2147483647 h 359"/>
                <a:gd name="T18" fmla="*/ 2147483647 w 665"/>
                <a:gd name="T19" fmla="*/ 2147483647 h 359"/>
                <a:gd name="T20" fmla="*/ 2147483647 w 665"/>
                <a:gd name="T21" fmla="*/ 2147483647 h 359"/>
                <a:gd name="T22" fmla="*/ 2147483647 w 665"/>
                <a:gd name="T23" fmla="*/ 2147483647 h 359"/>
                <a:gd name="T24" fmla="*/ 2147483647 w 665"/>
                <a:gd name="T25" fmla="*/ 2147483647 h 359"/>
                <a:gd name="T26" fmla="*/ 2147483647 w 665"/>
                <a:gd name="T27" fmla="*/ 2147483647 h 359"/>
                <a:gd name="T28" fmla="*/ 0 w 665"/>
                <a:gd name="T29" fmla="*/ 2147483647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5"/>
                <a:gd name="T46" fmla="*/ 0 h 359"/>
                <a:gd name="T47" fmla="*/ 665 w 665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5" h="359">
                  <a:moveTo>
                    <a:pt x="0" y="339"/>
                  </a:moveTo>
                  <a:lnTo>
                    <a:pt x="23" y="0"/>
                  </a:lnTo>
                  <a:lnTo>
                    <a:pt x="271" y="13"/>
                  </a:lnTo>
                  <a:lnTo>
                    <a:pt x="599" y="17"/>
                  </a:lnTo>
                  <a:lnTo>
                    <a:pt x="616" y="33"/>
                  </a:lnTo>
                  <a:lnTo>
                    <a:pt x="628" y="30"/>
                  </a:lnTo>
                  <a:lnTo>
                    <a:pt x="637" y="38"/>
                  </a:lnTo>
                  <a:lnTo>
                    <a:pt x="638" y="47"/>
                  </a:lnTo>
                  <a:lnTo>
                    <a:pt x="629" y="47"/>
                  </a:lnTo>
                  <a:lnTo>
                    <a:pt x="618" y="71"/>
                  </a:lnTo>
                  <a:lnTo>
                    <a:pt x="644" y="108"/>
                  </a:lnTo>
                  <a:lnTo>
                    <a:pt x="664" y="115"/>
                  </a:lnTo>
                  <a:lnTo>
                    <a:pt x="661" y="356"/>
                  </a:lnTo>
                  <a:lnTo>
                    <a:pt x="379" y="358"/>
                  </a:lnTo>
                  <a:lnTo>
                    <a:pt x="0" y="339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88" name="Freeform 8"/>
            <p:cNvSpPr>
              <a:spLocks noChangeAspect="1"/>
            </p:cNvSpPr>
            <p:nvPr/>
          </p:nvSpPr>
          <p:spPr bwMode="auto">
            <a:xfrm>
              <a:off x="2527598" y="4125062"/>
              <a:ext cx="934605" cy="1081082"/>
            </a:xfrm>
            <a:custGeom>
              <a:avLst/>
              <a:gdLst>
                <a:gd name="T0" fmla="*/ 0 w 610"/>
                <a:gd name="T1" fmla="*/ 2147483647 h 709"/>
                <a:gd name="T2" fmla="*/ 2147483647 w 610"/>
                <a:gd name="T3" fmla="*/ 2147483647 h 709"/>
                <a:gd name="T4" fmla="*/ 2147483647 w 610"/>
                <a:gd name="T5" fmla="*/ 2147483647 h 709"/>
                <a:gd name="T6" fmla="*/ 2147483647 w 610"/>
                <a:gd name="T7" fmla="*/ 2147483647 h 709"/>
                <a:gd name="T8" fmla="*/ 2147483647 w 610"/>
                <a:gd name="T9" fmla="*/ 2147483647 h 709"/>
                <a:gd name="T10" fmla="*/ 2147483647 w 610"/>
                <a:gd name="T11" fmla="*/ 2147483647 h 709"/>
                <a:gd name="T12" fmla="*/ 2147483647 w 610"/>
                <a:gd name="T13" fmla="*/ 2147483647 h 709"/>
                <a:gd name="T14" fmla="*/ 2147483647 w 610"/>
                <a:gd name="T15" fmla="*/ 2147483647 h 709"/>
                <a:gd name="T16" fmla="*/ 2147483647 w 610"/>
                <a:gd name="T17" fmla="*/ 2147483647 h 709"/>
                <a:gd name="T18" fmla="*/ 2147483647 w 610"/>
                <a:gd name="T19" fmla="*/ 2147483647 h 709"/>
                <a:gd name="T20" fmla="*/ 2147483647 w 610"/>
                <a:gd name="T21" fmla="*/ 2147483647 h 709"/>
                <a:gd name="T22" fmla="*/ 2147483647 w 610"/>
                <a:gd name="T23" fmla="*/ 0 h 709"/>
                <a:gd name="T24" fmla="*/ 2147483647 w 610"/>
                <a:gd name="T25" fmla="*/ 2147483647 h 709"/>
                <a:gd name="T26" fmla="*/ 2147483647 w 610"/>
                <a:gd name="T27" fmla="*/ 2147483647 h 709"/>
                <a:gd name="T28" fmla="*/ 2147483647 w 610"/>
                <a:gd name="T29" fmla="*/ 2147483647 h 709"/>
                <a:gd name="T30" fmla="*/ 2147483647 w 610"/>
                <a:gd name="T31" fmla="*/ 2147483647 h 709"/>
                <a:gd name="T32" fmla="*/ 2147483647 w 610"/>
                <a:gd name="T33" fmla="*/ 2147483647 h 709"/>
                <a:gd name="T34" fmla="*/ 0 w 610"/>
                <a:gd name="T35" fmla="*/ 2147483647 h 7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0"/>
                <a:gd name="T55" fmla="*/ 0 h 709"/>
                <a:gd name="T56" fmla="*/ 610 w 610"/>
                <a:gd name="T57" fmla="*/ 709 h 7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0" h="709">
                  <a:moveTo>
                    <a:pt x="0" y="484"/>
                  </a:moveTo>
                  <a:lnTo>
                    <a:pt x="38" y="451"/>
                  </a:lnTo>
                  <a:lnTo>
                    <a:pt x="23" y="422"/>
                  </a:lnTo>
                  <a:lnTo>
                    <a:pt x="31" y="384"/>
                  </a:lnTo>
                  <a:lnTo>
                    <a:pt x="71" y="318"/>
                  </a:lnTo>
                  <a:lnTo>
                    <a:pt x="100" y="299"/>
                  </a:lnTo>
                  <a:lnTo>
                    <a:pt x="83" y="276"/>
                  </a:lnTo>
                  <a:lnTo>
                    <a:pt x="72" y="209"/>
                  </a:lnTo>
                  <a:lnTo>
                    <a:pt x="85" y="92"/>
                  </a:lnTo>
                  <a:lnTo>
                    <a:pt x="105" y="85"/>
                  </a:lnTo>
                  <a:lnTo>
                    <a:pt x="140" y="105"/>
                  </a:lnTo>
                  <a:lnTo>
                    <a:pt x="169" y="0"/>
                  </a:lnTo>
                  <a:lnTo>
                    <a:pt x="609" y="75"/>
                  </a:lnTo>
                  <a:lnTo>
                    <a:pt x="517" y="708"/>
                  </a:lnTo>
                  <a:lnTo>
                    <a:pt x="382" y="687"/>
                  </a:lnTo>
                  <a:lnTo>
                    <a:pt x="297" y="663"/>
                  </a:lnTo>
                  <a:lnTo>
                    <a:pt x="125" y="561"/>
                  </a:lnTo>
                  <a:lnTo>
                    <a:pt x="0" y="484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89" name="Freeform 9"/>
            <p:cNvSpPr>
              <a:spLocks noChangeAspect="1"/>
            </p:cNvSpPr>
            <p:nvPr/>
          </p:nvSpPr>
          <p:spPr bwMode="auto">
            <a:xfrm>
              <a:off x="3321166" y="4237453"/>
              <a:ext cx="966574" cy="984747"/>
            </a:xfrm>
            <a:custGeom>
              <a:avLst/>
              <a:gdLst>
                <a:gd name="T0" fmla="*/ 0 w 629"/>
                <a:gd name="T1" fmla="*/ 2147483647 h 645"/>
                <a:gd name="T2" fmla="*/ 2147483647 w 629"/>
                <a:gd name="T3" fmla="*/ 2147483647 h 645"/>
                <a:gd name="T4" fmla="*/ 2147483647 w 629"/>
                <a:gd name="T5" fmla="*/ 2147483647 h 645"/>
                <a:gd name="T6" fmla="*/ 2147483647 w 629"/>
                <a:gd name="T7" fmla="*/ 2147483647 h 645"/>
                <a:gd name="T8" fmla="*/ 2147483647 w 629"/>
                <a:gd name="T9" fmla="*/ 2147483647 h 645"/>
                <a:gd name="T10" fmla="*/ 2147483647 w 629"/>
                <a:gd name="T11" fmla="*/ 2147483647 h 645"/>
                <a:gd name="T12" fmla="*/ 2147483647 w 629"/>
                <a:gd name="T13" fmla="*/ 2147483647 h 645"/>
                <a:gd name="T14" fmla="*/ 2147483647 w 629"/>
                <a:gd name="T15" fmla="*/ 2147483647 h 645"/>
                <a:gd name="T16" fmla="*/ 2147483647 w 629"/>
                <a:gd name="T17" fmla="*/ 2147483647 h 645"/>
                <a:gd name="T18" fmla="*/ 2147483647 w 629"/>
                <a:gd name="T19" fmla="*/ 2147483647 h 645"/>
                <a:gd name="T20" fmla="*/ 2147483647 w 629"/>
                <a:gd name="T21" fmla="*/ 0 h 645"/>
                <a:gd name="T22" fmla="*/ 0 w 629"/>
                <a:gd name="T23" fmla="*/ 2147483647 h 6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9"/>
                <a:gd name="T37" fmla="*/ 0 h 645"/>
                <a:gd name="T38" fmla="*/ 629 w 629"/>
                <a:gd name="T39" fmla="*/ 645 h 6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9" h="645">
                  <a:moveTo>
                    <a:pt x="0" y="633"/>
                  </a:moveTo>
                  <a:lnTo>
                    <a:pt x="78" y="644"/>
                  </a:lnTo>
                  <a:lnTo>
                    <a:pt x="86" y="595"/>
                  </a:lnTo>
                  <a:lnTo>
                    <a:pt x="244" y="616"/>
                  </a:lnTo>
                  <a:lnTo>
                    <a:pt x="237" y="592"/>
                  </a:lnTo>
                  <a:lnTo>
                    <a:pt x="262" y="593"/>
                  </a:lnTo>
                  <a:lnTo>
                    <a:pt x="576" y="624"/>
                  </a:lnTo>
                  <a:lnTo>
                    <a:pt x="623" y="119"/>
                  </a:lnTo>
                  <a:lnTo>
                    <a:pt x="628" y="59"/>
                  </a:lnTo>
                  <a:lnTo>
                    <a:pt x="360" y="35"/>
                  </a:lnTo>
                  <a:lnTo>
                    <a:pt x="92" y="0"/>
                  </a:lnTo>
                  <a:lnTo>
                    <a:pt x="0" y="633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0" name="Freeform 10"/>
            <p:cNvSpPr>
              <a:spLocks noChangeAspect="1"/>
            </p:cNvSpPr>
            <p:nvPr/>
          </p:nvSpPr>
          <p:spPr bwMode="auto">
            <a:xfrm>
              <a:off x="4278338" y="4330219"/>
              <a:ext cx="1184711" cy="615467"/>
            </a:xfrm>
            <a:custGeom>
              <a:avLst/>
              <a:gdLst>
                <a:gd name="T0" fmla="*/ 0 w 772"/>
                <a:gd name="T1" fmla="*/ 2147483647 h 405"/>
                <a:gd name="T2" fmla="*/ 2147483647 w 772"/>
                <a:gd name="T3" fmla="*/ 0 h 405"/>
                <a:gd name="T4" fmla="*/ 2147483647 w 772"/>
                <a:gd name="T5" fmla="*/ 2147483647 h 405"/>
                <a:gd name="T6" fmla="*/ 2147483647 w 772"/>
                <a:gd name="T7" fmla="*/ 2147483647 h 405"/>
                <a:gd name="T8" fmla="*/ 2147483647 w 772"/>
                <a:gd name="T9" fmla="*/ 2147483647 h 405"/>
                <a:gd name="T10" fmla="*/ 2147483647 w 772"/>
                <a:gd name="T11" fmla="*/ 2147483647 h 405"/>
                <a:gd name="T12" fmla="*/ 2147483647 w 772"/>
                <a:gd name="T13" fmla="*/ 2147483647 h 405"/>
                <a:gd name="T14" fmla="*/ 2147483647 w 772"/>
                <a:gd name="T15" fmla="*/ 2147483647 h 405"/>
                <a:gd name="T16" fmla="*/ 2147483647 w 772"/>
                <a:gd name="T17" fmla="*/ 2147483647 h 405"/>
                <a:gd name="T18" fmla="*/ 2147483647 w 772"/>
                <a:gd name="T19" fmla="*/ 2147483647 h 405"/>
                <a:gd name="T20" fmla="*/ 2147483647 w 772"/>
                <a:gd name="T21" fmla="*/ 2147483647 h 405"/>
                <a:gd name="T22" fmla="*/ 2147483647 w 772"/>
                <a:gd name="T23" fmla="*/ 2147483647 h 405"/>
                <a:gd name="T24" fmla="*/ 2147483647 w 772"/>
                <a:gd name="T25" fmla="*/ 2147483647 h 405"/>
                <a:gd name="T26" fmla="*/ 2147483647 w 772"/>
                <a:gd name="T27" fmla="*/ 2147483647 h 405"/>
                <a:gd name="T28" fmla="*/ 2147483647 w 772"/>
                <a:gd name="T29" fmla="*/ 2147483647 h 405"/>
                <a:gd name="T30" fmla="*/ 2147483647 w 772"/>
                <a:gd name="T31" fmla="*/ 2147483647 h 405"/>
                <a:gd name="T32" fmla="*/ 2147483647 w 772"/>
                <a:gd name="T33" fmla="*/ 2147483647 h 405"/>
                <a:gd name="T34" fmla="*/ 2147483647 w 772"/>
                <a:gd name="T35" fmla="*/ 2147483647 h 405"/>
                <a:gd name="T36" fmla="*/ 2147483647 w 772"/>
                <a:gd name="T37" fmla="*/ 2147483647 h 405"/>
                <a:gd name="T38" fmla="*/ 2147483647 w 772"/>
                <a:gd name="T39" fmla="*/ 2147483647 h 405"/>
                <a:gd name="T40" fmla="*/ 2147483647 w 772"/>
                <a:gd name="T41" fmla="*/ 2147483647 h 405"/>
                <a:gd name="T42" fmla="*/ 2147483647 w 772"/>
                <a:gd name="T43" fmla="*/ 2147483647 h 405"/>
                <a:gd name="T44" fmla="*/ 2147483647 w 772"/>
                <a:gd name="T45" fmla="*/ 2147483647 h 405"/>
                <a:gd name="T46" fmla="*/ 2147483647 w 772"/>
                <a:gd name="T47" fmla="*/ 2147483647 h 405"/>
                <a:gd name="T48" fmla="*/ 2147483647 w 772"/>
                <a:gd name="T49" fmla="*/ 2147483647 h 405"/>
                <a:gd name="T50" fmla="*/ 2147483647 w 772"/>
                <a:gd name="T51" fmla="*/ 2147483647 h 405"/>
                <a:gd name="T52" fmla="*/ 2147483647 w 772"/>
                <a:gd name="T53" fmla="*/ 2147483647 h 405"/>
                <a:gd name="T54" fmla="*/ 2147483647 w 772"/>
                <a:gd name="T55" fmla="*/ 2147483647 h 405"/>
                <a:gd name="T56" fmla="*/ 2147483647 w 772"/>
                <a:gd name="T57" fmla="*/ 2147483647 h 405"/>
                <a:gd name="T58" fmla="*/ 2147483647 w 772"/>
                <a:gd name="T59" fmla="*/ 2147483647 h 405"/>
                <a:gd name="T60" fmla="*/ 2147483647 w 772"/>
                <a:gd name="T61" fmla="*/ 2147483647 h 405"/>
                <a:gd name="T62" fmla="*/ 2147483647 w 772"/>
                <a:gd name="T63" fmla="*/ 2147483647 h 405"/>
                <a:gd name="T64" fmla="*/ 2147483647 w 772"/>
                <a:gd name="T65" fmla="*/ 2147483647 h 405"/>
                <a:gd name="T66" fmla="*/ 2147483647 w 772"/>
                <a:gd name="T67" fmla="*/ 2147483647 h 405"/>
                <a:gd name="T68" fmla="*/ 2147483647 w 772"/>
                <a:gd name="T69" fmla="*/ 2147483647 h 405"/>
                <a:gd name="T70" fmla="*/ 2147483647 w 772"/>
                <a:gd name="T71" fmla="*/ 2147483647 h 405"/>
                <a:gd name="T72" fmla="*/ 0 w 772"/>
                <a:gd name="T73" fmla="*/ 2147483647 h 4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72"/>
                <a:gd name="T112" fmla="*/ 0 h 405"/>
                <a:gd name="T113" fmla="*/ 772 w 772"/>
                <a:gd name="T114" fmla="*/ 405 h 4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72" h="405">
                  <a:moveTo>
                    <a:pt x="0" y="60"/>
                  </a:moveTo>
                  <a:lnTo>
                    <a:pt x="5" y="0"/>
                  </a:lnTo>
                  <a:lnTo>
                    <a:pt x="89" y="6"/>
                  </a:lnTo>
                  <a:lnTo>
                    <a:pt x="468" y="25"/>
                  </a:lnTo>
                  <a:lnTo>
                    <a:pt x="750" y="23"/>
                  </a:lnTo>
                  <a:lnTo>
                    <a:pt x="753" y="82"/>
                  </a:lnTo>
                  <a:lnTo>
                    <a:pt x="771" y="208"/>
                  </a:lnTo>
                  <a:lnTo>
                    <a:pt x="767" y="404"/>
                  </a:lnTo>
                  <a:lnTo>
                    <a:pt x="743" y="396"/>
                  </a:lnTo>
                  <a:lnTo>
                    <a:pt x="705" y="369"/>
                  </a:lnTo>
                  <a:lnTo>
                    <a:pt x="690" y="377"/>
                  </a:lnTo>
                  <a:lnTo>
                    <a:pt x="640" y="381"/>
                  </a:lnTo>
                  <a:lnTo>
                    <a:pt x="590" y="397"/>
                  </a:lnTo>
                  <a:lnTo>
                    <a:pt x="572" y="379"/>
                  </a:lnTo>
                  <a:lnTo>
                    <a:pt x="547" y="384"/>
                  </a:lnTo>
                  <a:lnTo>
                    <a:pt x="542" y="370"/>
                  </a:lnTo>
                  <a:lnTo>
                    <a:pt x="523" y="383"/>
                  </a:lnTo>
                  <a:lnTo>
                    <a:pt x="521" y="398"/>
                  </a:lnTo>
                  <a:lnTo>
                    <a:pt x="515" y="377"/>
                  </a:lnTo>
                  <a:lnTo>
                    <a:pt x="497" y="389"/>
                  </a:lnTo>
                  <a:lnTo>
                    <a:pt x="469" y="366"/>
                  </a:lnTo>
                  <a:lnTo>
                    <a:pt x="454" y="383"/>
                  </a:lnTo>
                  <a:lnTo>
                    <a:pt x="444" y="374"/>
                  </a:lnTo>
                  <a:lnTo>
                    <a:pt x="431" y="346"/>
                  </a:lnTo>
                  <a:lnTo>
                    <a:pt x="406" y="344"/>
                  </a:lnTo>
                  <a:lnTo>
                    <a:pt x="402" y="352"/>
                  </a:lnTo>
                  <a:lnTo>
                    <a:pt x="386" y="342"/>
                  </a:lnTo>
                  <a:lnTo>
                    <a:pt x="373" y="346"/>
                  </a:lnTo>
                  <a:lnTo>
                    <a:pt x="355" y="338"/>
                  </a:lnTo>
                  <a:lnTo>
                    <a:pt x="331" y="335"/>
                  </a:lnTo>
                  <a:lnTo>
                    <a:pt x="332" y="321"/>
                  </a:lnTo>
                  <a:lnTo>
                    <a:pt x="318" y="308"/>
                  </a:lnTo>
                  <a:lnTo>
                    <a:pt x="312" y="317"/>
                  </a:lnTo>
                  <a:lnTo>
                    <a:pt x="286" y="315"/>
                  </a:lnTo>
                  <a:lnTo>
                    <a:pt x="260" y="293"/>
                  </a:lnTo>
                  <a:lnTo>
                    <a:pt x="269" y="75"/>
                  </a:lnTo>
                  <a:lnTo>
                    <a:pt x="0" y="6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1" name="Freeform 11"/>
            <p:cNvSpPr>
              <a:spLocks noChangeAspect="1"/>
            </p:cNvSpPr>
            <p:nvPr/>
          </p:nvSpPr>
          <p:spPr bwMode="auto">
            <a:xfrm>
              <a:off x="3685982" y="4421201"/>
              <a:ext cx="1916223" cy="1848185"/>
            </a:xfrm>
            <a:custGeom>
              <a:avLst/>
              <a:gdLst>
                <a:gd name="T0" fmla="*/ 2147483647 w 1248"/>
                <a:gd name="T1" fmla="*/ 2147483647 h 1211"/>
                <a:gd name="T2" fmla="*/ 2147483647 w 1248"/>
                <a:gd name="T3" fmla="*/ 2147483647 h 1211"/>
                <a:gd name="T4" fmla="*/ 2147483647 w 1248"/>
                <a:gd name="T5" fmla="*/ 2147483647 h 1211"/>
                <a:gd name="T6" fmla="*/ 2147483647 w 1248"/>
                <a:gd name="T7" fmla="*/ 2147483647 h 1211"/>
                <a:gd name="T8" fmla="*/ 2147483647 w 1248"/>
                <a:gd name="T9" fmla="*/ 2147483647 h 1211"/>
                <a:gd name="T10" fmla="*/ 2147483647 w 1248"/>
                <a:gd name="T11" fmla="*/ 2147483647 h 1211"/>
                <a:gd name="T12" fmla="*/ 2147483647 w 1248"/>
                <a:gd name="T13" fmla="*/ 2147483647 h 1211"/>
                <a:gd name="T14" fmla="*/ 2147483647 w 1248"/>
                <a:gd name="T15" fmla="*/ 2147483647 h 1211"/>
                <a:gd name="T16" fmla="*/ 2147483647 w 1248"/>
                <a:gd name="T17" fmla="*/ 2147483647 h 1211"/>
                <a:gd name="T18" fmla="*/ 2147483647 w 1248"/>
                <a:gd name="T19" fmla="*/ 2147483647 h 1211"/>
                <a:gd name="T20" fmla="*/ 2147483647 w 1248"/>
                <a:gd name="T21" fmla="*/ 2147483647 h 1211"/>
                <a:gd name="T22" fmla="*/ 2147483647 w 1248"/>
                <a:gd name="T23" fmla="*/ 2147483647 h 1211"/>
                <a:gd name="T24" fmla="*/ 2147483647 w 1248"/>
                <a:gd name="T25" fmla="*/ 2147483647 h 1211"/>
                <a:gd name="T26" fmla="*/ 2147483647 w 1248"/>
                <a:gd name="T27" fmla="*/ 2147483647 h 1211"/>
                <a:gd name="T28" fmla="*/ 2147483647 w 1248"/>
                <a:gd name="T29" fmla="*/ 2147483647 h 1211"/>
                <a:gd name="T30" fmla="*/ 2147483647 w 1248"/>
                <a:gd name="T31" fmla="*/ 2147483647 h 1211"/>
                <a:gd name="T32" fmla="*/ 2147483647 w 1248"/>
                <a:gd name="T33" fmla="*/ 2147483647 h 1211"/>
                <a:gd name="T34" fmla="*/ 2147483647 w 1248"/>
                <a:gd name="T35" fmla="*/ 2147483647 h 1211"/>
                <a:gd name="T36" fmla="*/ 2147483647 w 1248"/>
                <a:gd name="T37" fmla="*/ 2147483647 h 1211"/>
                <a:gd name="T38" fmla="*/ 2147483647 w 1248"/>
                <a:gd name="T39" fmla="*/ 2147483647 h 1211"/>
                <a:gd name="T40" fmla="*/ 2147483647 w 1248"/>
                <a:gd name="T41" fmla="*/ 2147483647 h 1211"/>
                <a:gd name="T42" fmla="*/ 2147483647 w 1248"/>
                <a:gd name="T43" fmla="*/ 2147483647 h 1211"/>
                <a:gd name="T44" fmla="*/ 2147483647 w 1248"/>
                <a:gd name="T45" fmla="*/ 2147483647 h 1211"/>
                <a:gd name="T46" fmla="*/ 2147483647 w 1248"/>
                <a:gd name="T47" fmla="*/ 2147483647 h 1211"/>
                <a:gd name="T48" fmla="*/ 2147483647 w 1248"/>
                <a:gd name="T49" fmla="*/ 2147483647 h 1211"/>
                <a:gd name="T50" fmla="*/ 2147483647 w 1248"/>
                <a:gd name="T51" fmla="*/ 2147483647 h 1211"/>
                <a:gd name="T52" fmla="*/ 2147483647 w 1248"/>
                <a:gd name="T53" fmla="*/ 2147483647 h 1211"/>
                <a:gd name="T54" fmla="*/ 2147483647 w 1248"/>
                <a:gd name="T55" fmla="*/ 2147483647 h 1211"/>
                <a:gd name="T56" fmla="*/ 2147483647 w 1248"/>
                <a:gd name="T57" fmla="*/ 2147483647 h 1211"/>
                <a:gd name="T58" fmla="*/ 2147483647 w 1248"/>
                <a:gd name="T59" fmla="*/ 2147483647 h 1211"/>
                <a:gd name="T60" fmla="*/ 2147483647 w 1248"/>
                <a:gd name="T61" fmla="*/ 2147483647 h 1211"/>
                <a:gd name="T62" fmla="*/ 2147483647 w 1248"/>
                <a:gd name="T63" fmla="*/ 2147483647 h 1211"/>
                <a:gd name="T64" fmla="*/ 2147483647 w 1248"/>
                <a:gd name="T65" fmla="*/ 2147483647 h 1211"/>
                <a:gd name="T66" fmla="*/ 2147483647 w 1248"/>
                <a:gd name="T67" fmla="*/ 2147483647 h 1211"/>
                <a:gd name="T68" fmla="*/ 2147483647 w 1248"/>
                <a:gd name="T69" fmla="*/ 2147483647 h 1211"/>
                <a:gd name="T70" fmla="*/ 2147483647 w 1248"/>
                <a:gd name="T71" fmla="*/ 2147483647 h 1211"/>
                <a:gd name="T72" fmla="*/ 2147483647 w 1248"/>
                <a:gd name="T73" fmla="*/ 2147483647 h 1211"/>
                <a:gd name="T74" fmla="*/ 2147483647 w 1248"/>
                <a:gd name="T75" fmla="*/ 2147483647 h 1211"/>
                <a:gd name="T76" fmla="*/ 2147483647 w 1248"/>
                <a:gd name="T77" fmla="*/ 2147483647 h 1211"/>
                <a:gd name="T78" fmla="*/ 2147483647 w 1248"/>
                <a:gd name="T79" fmla="*/ 2147483647 h 1211"/>
                <a:gd name="T80" fmla="*/ 2147483647 w 1248"/>
                <a:gd name="T81" fmla="*/ 2147483647 h 1211"/>
                <a:gd name="T82" fmla="*/ 2147483647 w 1248"/>
                <a:gd name="T83" fmla="*/ 2147483647 h 1211"/>
                <a:gd name="T84" fmla="*/ 2147483647 w 1248"/>
                <a:gd name="T85" fmla="*/ 2147483647 h 1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8"/>
                <a:gd name="T130" fmla="*/ 0 h 1211"/>
                <a:gd name="T131" fmla="*/ 1248 w 1248"/>
                <a:gd name="T132" fmla="*/ 1211 h 1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8" h="1211">
                  <a:moveTo>
                    <a:pt x="7" y="497"/>
                  </a:moveTo>
                  <a:lnTo>
                    <a:pt x="0" y="473"/>
                  </a:lnTo>
                  <a:lnTo>
                    <a:pt x="25" y="474"/>
                  </a:lnTo>
                  <a:lnTo>
                    <a:pt x="339" y="505"/>
                  </a:lnTo>
                  <a:lnTo>
                    <a:pt x="386" y="0"/>
                  </a:lnTo>
                  <a:lnTo>
                    <a:pt x="655" y="15"/>
                  </a:lnTo>
                  <a:lnTo>
                    <a:pt x="646" y="233"/>
                  </a:lnTo>
                  <a:lnTo>
                    <a:pt x="672" y="255"/>
                  </a:lnTo>
                  <a:lnTo>
                    <a:pt x="698" y="257"/>
                  </a:lnTo>
                  <a:lnTo>
                    <a:pt x="704" y="248"/>
                  </a:lnTo>
                  <a:lnTo>
                    <a:pt x="718" y="261"/>
                  </a:lnTo>
                  <a:lnTo>
                    <a:pt x="717" y="275"/>
                  </a:lnTo>
                  <a:lnTo>
                    <a:pt x="741" y="278"/>
                  </a:lnTo>
                  <a:lnTo>
                    <a:pt x="759" y="286"/>
                  </a:lnTo>
                  <a:lnTo>
                    <a:pt x="772" y="282"/>
                  </a:lnTo>
                  <a:lnTo>
                    <a:pt x="788" y="292"/>
                  </a:lnTo>
                  <a:lnTo>
                    <a:pt x="792" y="284"/>
                  </a:lnTo>
                  <a:lnTo>
                    <a:pt x="817" y="286"/>
                  </a:lnTo>
                  <a:lnTo>
                    <a:pt x="830" y="314"/>
                  </a:lnTo>
                  <a:lnTo>
                    <a:pt x="840" y="323"/>
                  </a:lnTo>
                  <a:lnTo>
                    <a:pt x="855" y="306"/>
                  </a:lnTo>
                  <a:lnTo>
                    <a:pt x="883" y="329"/>
                  </a:lnTo>
                  <a:lnTo>
                    <a:pt x="901" y="317"/>
                  </a:lnTo>
                  <a:lnTo>
                    <a:pt x="907" y="338"/>
                  </a:lnTo>
                  <a:lnTo>
                    <a:pt x="909" y="323"/>
                  </a:lnTo>
                  <a:lnTo>
                    <a:pt x="928" y="310"/>
                  </a:lnTo>
                  <a:lnTo>
                    <a:pt x="933" y="324"/>
                  </a:lnTo>
                  <a:lnTo>
                    <a:pt x="958" y="319"/>
                  </a:lnTo>
                  <a:lnTo>
                    <a:pt x="976" y="337"/>
                  </a:lnTo>
                  <a:lnTo>
                    <a:pt x="1026" y="321"/>
                  </a:lnTo>
                  <a:lnTo>
                    <a:pt x="1076" y="317"/>
                  </a:lnTo>
                  <a:lnTo>
                    <a:pt x="1091" y="309"/>
                  </a:lnTo>
                  <a:lnTo>
                    <a:pt x="1129" y="336"/>
                  </a:lnTo>
                  <a:lnTo>
                    <a:pt x="1153" y="344"/>
                  </a:lnTo>
                  <a:lnTo>
                    <a:pt x="1163" y="355"/>
                  </a:lnTo>
                  <a:lnTo>
                    <a:pt x="1195" y="354"/>
                  </a:lnTo>
                  <a:lnTo>
                    <a:pt x="1196" y="415"/>
                  </a:lnTo>
                  <a:lnTo>
                    <a:pt x="1201" y="533"/>
                  </a:lnTo>
                  <a:lnTo>
                    <a:pt x="1215" y="548"/>
                  </a:lnTo>
                  <a:lnTo>
                    <a:pt x="1220" y="579"/>
                  </a:lnTo>
                  <a:lnTo>
                    <a:pt x="1247" y="621"/>
                  </a:lnTo>
                  <a:lnTo>
                    <a:pt x="1246" y="656"/>
                  </a:lnTo>
                  <a:lnTo>
                    <a:pt x="1230" y="690"/>
                  </a:lnTo>
                  <a:lnTo>
                    <a:pt x="1231" y="710"/>
                  </a:lnTo>
                  <a:lnTo>
                    <a:pt x="1236" y="729"/>
                  </a:lnTo>
                  <a:lnTo>
                    <a:pt x="1234" y="748"/>
                  </a:lnTo>
                  <a:lnTo>
                    <a:pt x="1225" y="761"/>
                  </a:lnTo>
                  <a:lnTo>
                    <a:pt x="1213" y="776"/>
                  </a:lnTo>
                  <a:lnTo>
                    <a:pt x="1221" y="786"/>
                  </a:lnTo>
                  <a:lnTo>
                    <a:pt x="1171" y="802"/>
                  </a:lnTo>
                  <a:lnTo>
                    <a:pt x="1131" y="825"/>
                  </a:lnTo>
                  <a:lnTo>
                    <a:pt x="1155" y="806"/>
                  </a:lnTo>
                  <a:lnTo>
                    <a:pt x="1129" y="806"/>
                  </a:lnTo>
                  <a:lnTo>
                    <a:pt x="1137" y="775"/>
                  </a:lnTo>
                  <a:lnTo>
                    <a:pt x="1115" y="793"/>
                  </a:lnTo>
                  <a:lnTo>
                    <a:pt x="1105" y="787"/>
                  </a:lnTo>
                  <a:lnTo>
                    <a:pt x="1106" y="807"/>
                  </a:lnTo>
                  <a:lnTo>
                    <a:pt x="1115" y="812"/>
                  </a:lnTo>
                  <a:lnTo>
                    <a:pt x="1116" y="830"/>
                  </a:lnTo>
                  <a:lnTo>
                    <a:pt x="1102" y="845"/>
                  </a:lnTo>
                  <a:lnTo>
                    <a:pt x="1091" y="844"/>
                  </a:lnTo>
                  <a:lnTo>
                    <a:pt x="1089" y="865"/>
                  </a:lnTo>
                  <a:lnTo>
                    <a:pt x="973" y="936"/>
                  </a:lnTo>
                  <a:lnTo>
                    <a:pt x="975" y="929"/>
                  </a:lnTo>
                  <a:lnTo>
                    <a:pt x="1028" y="895"/>
                  </a:lnTo>
                  <a:lnTo>
                    <a:pt x="987" y="916"/>
                  </a:lnTo>
                  <a:lnTo>
                    <a:pt x="990" y="896"/>
                  </a:lnTo>
                  <a:lnTo>
                    <a:pt x="978" y="907"/>
                  </a:lnTo>
                  <a:lnTo>
                    <a:pt x="967" y="901"/>
                  </a:lnTo>
                  <a:lnTo>
                    <a:pt x="961" y="916"/>
                  </a:lnTo>
                  <a:lnTo>
                    <a:pt x="943" y="901"/>
                  </a:lnTo>
                  <a:lnTo>
                    <a:pt x="945" y="915"/>
                  </a:lnTo>
                  <a:lnTo>
                    <a:pt x="967" y="930"/>
                  </a:lnTo>
                  <a:lnTo>
                    <a:pt x="941" y="943"/>
                  </a:lnTo>
                  <a:lnTo>
                    <a:pt x="931" y="925"/>
                  </a:lnTo>
                  <a:lnTo>
                    <a:pt x="922" y="972"/>
                  </a:lnTo>
                  <a:lnTo>
                    <a:pt x="912" y="953"/>
                  </a:lnTo>
                  <a:lnTo>
                    <a:pt x="889" y="960"/>
                  </a:lnTo>
                  <a:lnTo>
                    <a:pt x="885" y="973"/>
                  </a:lnTo>
                  <a:lnTo>
                    <a:pt x="895" y="993"/>
                  </a:lnTo>
                  <a:lnTo>
                    <a:pt x="854" y="995"/>
                  </a:lnTo>
                  <a:lnTo>
                    <a:pt x="869" y="999"/>
                  </a:lnTo>
                  <a:lnTo>
                    <a:pt x="870" y="1020"/>
                  </a:lnTo>
                  <a:lnTo>
                    <a:pt x="879" y="1015"/>
                  </a:lnTo>
                  <a:lnTo>
                    <a:pt x="874" y="1029"/>
                  </a:lnTo>
                  <a:lnTo>
                    <a:pt x="856" y="1060"/>
                  </a:lnTo>
                  <a:lnTo>
                    <a:pt x="857" y="1045"/>
                  </a:lnTo>
                  <a:lnTo>
                    <a:pt x="845" y="1057"/>
                  </a:lnTo>
                  <a:lnTo>
                    <a:pt x="828" y="1039"/>
                  </a:lnTo>
                  <a:lnTo>
                    <a:pt x="832" y="1061"/>
                  </a:lnTo>
                  <a:lnTo>
                    <a:pt x="863" y="1064"/>
                  </a:lnTo>
                  <a:lnTo>
                    <a:pt x="850" y="1095"/>
                  </a:lnTo>
                  <a:lnTo>
                    <a:pt x="861" y="1156"/>
                  </a:lnTo>
                  <a:lnTo>
                    <a:pt x="888" y="1208"/>
                  </a:lnTo>
                  <a:lnTo>
                    <a:pt x="853" y="1210"/>
                  </a:lnTo>
                  <a:lnTo>
                    <a:pt x="818" y="1195"/>
                  </a:lnTo>
                  <a:lnTo>
                    <a:pt x="787" y="1196"/>
                  </a:lnTo>
                  <a:lnTo>
                    <a:pt x="745" y="1171"/>
                  </a:lnTo>
                  <a:lnTo>
                    <a:pt x="694" y="1152"/>
                  </a:lnTo>
                  <a:lnTo>
                    <a:pt x="688" y="1133"/>
                  </a:lnTo>
                  <a:lnTo>
                    <a:pt x="677" y="1103"/>
                  </a:lnTo>
                  <a:lnTo>
                    <a:pt x="660" y="1082"/>
                  </a:lnTo>
                  <a:lnTo>
                    <a:pt x="662" y="1060"/>
                  </a:lnTo>
                  <a:lnTo>
                    <a:pt x="653" y="1051"/>
                  </a:lnTo>
                  <a:lnTo>
                    <a:pt x="653" y="1020"/>
                  </a:lnTo>
                  <a:lnTo>
                    <a:pt x="623" y="996"/>
                  </a:lnTo>
                  <a:lnTo>
                    <a:pt x="591" y="949"/>
                  </a:lnTo>
                  <a:lnTo>
                    <a:pt x="538" y="828"/>
                  </a:lnTo>
                  <a:lnTo>
                    <a:pt x="497" y="797"/>
                  </a:lnTo>
                  <a:lnTo>
                    <a:pt x="484" y="769"/>
                  </a:lnTo>
                  <a:lnTo>
                    <a:pt x="449" y="765"/>
                  </a:lnTo>
                  <a:lnTo>
                    <a:pt x="419" y="761"/>
                  </a:lnTo>
                  <a:lnTo>
                    <a:pt x="393" y="749"/>
                  </a:lnTo>
                  <a:lnTo>
                    <a:pt x="385" y="761"/>
                  </a:lnTo>
                  <a:lnTo>
                    <a:pt x="358" y="761"/>
                  </a:lnTo>
                  <a:lnTo>
                    <a:pt x="333" y="819"/>
                  </a:lnTo>
                  <a:lnTo>
                    <a:pt x="307" y="843"/>
                  </a:lnTo>
                  <a:lnTo>
                    <a:pt x="291" y="842"/>
                  </a:lnTo>
                  <a:lnTo>
                    <a:pt x="244" y="805"/>
                  </a:lnTo>
                  <a:lnTo>
                    <a:pt x="223" y="800"/>
                  </a:lnTo>
                  <a:lnTo>
                    <a:pt x="177" y="758"/>
                  </a:lnTo>
                  <a:lnTo>
                    <a:pt x="165" y="725"/>
                  </a:lnTo>
                  <a:lnTo>
                    <a:pt x="165" y="691"/>
                  </a:lnTo>
                  <a:lnTo>
                    <a:pt x="144" y="644"/>
                  </a:lnTo>
                  <a:lnTo>
                    <a:pt x="106" y="613"/>
                  </a:lnTo>
                  <a:lnTo>
                    <a:pt x="54" y="547"/>
                  </a:lnTo>
                  <a:lnTo>
                    <a:pt x="35" y="536"/>
                  </a:lnTo>
                  <a:lnTo>
                    <a:pt x="22" y="502"/>
                  </a:lnTo>
                  <a:lnTo>
                    <a:pt x="7" y="497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2" name="Freeform 12"/>
            <p:cNvSpPr>
              <a:spLocks noChangeAspect="1"/>
            </p:cNvSpPr>
            <p:nvPr/>
          </p:nvSpPr>
          <p:spPr bwMode="auto">
            <a:xfrm>
              <a:off x="5626651" y="2642590"/>
              <a:ext cx="727751" cy="761752"/>
            </a:xfrm>
            <a:custGeom>
              <a:avLst/>
              <a:gdLst>
                <a:gd name="T0" fmla="*/ 0 w 474"/>
                <a:gd name="T1" fmla="*/ 2147483647 h 499"/>
                <a:gd name="T2" fmla="*/ 2147483647 w 474"/>
                <a:gd name="T3" fmla="*/ 2147483647 h 499"/>
                <a:gd name="T4" fmla="*/ 2147483647 w 474"/>
                <a:gd name="T5" fmla="*/ 2147483647 h 499"/>
                <a:gd name="T6" fmla="*/ 2147483647 w 474"/>
                <a:gd name="T7" fmla="*/ 2147483647 h 499"/>
                <a:gd name="T8" fmla="*/ 2147483647 w 474"/>
                <a:gd name="T9" fmla="*/ 2147483647 h 499"/>
                <a:gd name="T10" fmla="*/ 2147483647 w 474"/>
                <a:gd name="T11" fmla="*/ 2147483647 h 499"/>
                <a:gd name="T12" fmla="*/ 2147483647 w 474"/>
                <a:gd name="T13" fmla="*/ 2147483647 h 499"/>
                <a:gd name="T14" fmla="*/ 2147483647 w 474"/>
                <a:gd name="T15" fmla="*/ 2147483647 h 499"/>
                <a:gd name="T16" fmla="*/ 2147483647 w 474"/>
                <a:gd name="T17" fmla="*/ 2147483647 h 499"/>
                <a:gd name="T18" fmla="*/ 2147483647 w 474"/>
                <a:gd name="T19" fmla="*/ 2147483647 h 499"/>
                <a:gd name="T20" fmla="*/ 2147483647 w 474"/>
                <a:gd name="T21" fmla="*/ 2147483647 h 499"/>
                <a:gd name="T22" fmla="*/ 2147483647 w 474"/>
                <a:gd name="T23" fmla="*/ 2147483647 h 499"/>
                <a:gd name="T24" fmla="*/ 2147483647 w 474"/>
                <a:gd name="T25" fmla="*/ 2147483647 h 499"/>
                <a:gd name="T26" fmla="*/ 2147483647 w 474"/>
                <a:gd name="T27" fmla="*/ 2147483647 h 499"/>
                <a:gd name="T28" fmla="*/ 2147483647 w 474"/>
                <a:gd name="T29" fmla="*/ 2147483647 h 499"/>
                <a:gd name="T30" fmla="*/ 2147483647 w 474"/>
                <a:gd name="T31" fmla="*/ 2147483647 h 499"/>
                <a:gd name="T32" fmla="*/ 2147483647 w 474"/>
                <a:gd name="T33" fmla="*/ 2147483647 h 499"/>
                <a:gd name="T34" fmla="*/ 2147483647 w 474"/>
                <a:gd name="T35" fmla="*/ 2147483647 h 499"/>
                <a:gd name="T36" fmla="*/ 2147483647 w 474"/>
                <a:gd name="T37" fmla="*/ 2147483647 h 499"/>
                <a:gd name="T38" fmla="*/ 2147483647 w 474"/>
                <a:gd name="T39" fmla="*/ 2147483647 h 499"/>
                <a:gd name="T40" fmla="*/ 2147483647 w 474"/>
                <a:gd name="T41" fmla="*/ 2147483647 h 499"/>
                <a:gd name="T42" fmla="*/ 2147483647 w 474"/>
                <a:gd name="T43" fmla="*/ 2147483647 h 499"/>
                <a:gd name="T44" fmla="*/ 2147483647 w 474"/>
                <a:gd name="T45" fmla="*/ 2147483647 h 499"/>
                <a:gd name="T46" fmla="*/ 2147483647 w 474"/>
                <a:gd name="T47" fmla="*/ 2147483647 h 499"/>
                <a:gd name="T48" fmla="*/ 2147483647 w 474"/>
                <a:gd name="T49" fmla="*/ 2147483647 h 499"/>
                <a:gd name="T50" fmla="*/ 2147483647 w 474"/>
                <a:gd name="T51" fmla="*/ 2147483647 h 499"/>
                <a:gd name="T52" fmla="*/ 2147483647 w 474"/>
                <a:gd name="T53" fmla="*/ 2147483647 h 499"/>
                <a:gd name="T54" fmla="*/ 2147483647 w 474"/>
                <a:gd name="T55" fmla="*/ 2147483647 h 499"/>
                <a:gd name="T56" fmla="*/ 2147483647 w 474"/>
                <a:gd name="T57" fmla="*/ 2147483647 h 499"/>
                <a:gd name="T58" fmla="*/ 2147483647 w 474"/>
                <a:gd name="T59" fmla="*/ 2147483647 h 499"/>
                <a:gd name="T60" fmla="*/ 2147483647 w 474"/>
                <a:gd name="T61" fmla="*/ 2147483647 h 499"/>
                <a:gd name="T62" fmla="*/ 2147483647 w 474"/>
                <a:gd name="T63" fmla="*/ 2147483647 h 499"/>
                <a:gd name="T64" fmla="*/ 2147483647 w 474"/>
                <a:gd name="T65" fmla="*/ 2147483647 h 499"/>
                <a:gd name="T66" fmla="*/ 2147483647 w 474"/>
                <a:gd name="T67" fmla="*/ 2147483647 h 499"/>
                <a:gd name="T68" fmla="*/ 2147483647 w 474"/>
                <a:gd name="T69" fmla="*/ 2147483647 h 499"/>
                <a:gd name="T70" fmla="*/ 2147483647 w 474"/>
                <a:gd name="T71" fmla="*/ 2147483647 h 499"/>
                <a:gd name="T72" fmla="*/ 2147483647 w 474"/>
                <a:gd name="T73" fmla="*/ 2147483647 h 499"/>
                <a:gd name="T74" fmla="*/ 2147483647 w 474"/>
                <a:gd name="T75" fmla="*/ 2147483647 h 499"/>
                <a:gd name="T76" fmla="*/ 2147483647 w 474"/>
                <a:gd name="T77" fmla="*/ 2147483647 h 499"/>
                <a:gd name="T78" fmla="*/ 2147483647 w 474"/>
                <a:gd name="T79" fmla="*/ 2147483647 h 499"/>
                <a:gd name="T80" fmla="*/ 2147483647 w 474"/>
                <a:gd name="T81" fmla="*/ 0 h 499"/>
                <a:gd name="T82" fmla="*/ 2147483647 w 474"/>
                <a:gd name="T83" fmla="*/ 2147483647 h 499"/>
                <a:gd name="T84" fmla="*/ 2147483647 w 474"/>
                <a:gd name="T85" fmla="*/ 2147483647 h 499"/>
                <a:gd name="T86" fmla="*/ 2147483647 w 474"/>
                <a:gd name="T87" fmla="*/ 2147483647 h 499"/>
                <a:gd name="T88" fmla="*/ 2147483647 w 474"/>
                <a:gd name="T89" fmla="*/ 2147483647 h 499"/>
                <a:gd name="T90" fmla="*/ 2147483647 w 474"/>
                <a:gd name="T91" fmla="*/ 2147483647 h 499"/>
                <a:gd name="T92" fmla="*/ 2147483647 w 474"/>
                <a:gd name="T93" fmla="*/ 2147483647 h 499"/>
                <a:gd name="T94" fmla="*/ 2147483647 w 474"/>
                <a:gd name="T95" fmla="*/ 2147483647 h 499"/>
                <a:gd name="T96" fmla="*/ 2147483647 w 474"/>
                <a:gd name="T97" fmla="*/ 2147483647 h 499"/>
                <a:gd name="T98" fmla="*/ 0 w 474"/>
                <a:gd name="T99" fmla="*/ 2147483647 h 4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4"/>
                <a:gd name="T151" fmla="*/ 0 h 499"/>
                <a:gd name="T152" fmla="*/ 474 w 474"/>
                <a:gd name="T153" fmla="*/ 499 h 4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4" h="499">
                  <a:moveTo>
                    <a:pt x="0" y="152"/>
                  </a:moveTo>
                  <a:lnTo>
                    <a:pt x="13" y="190"/>
                  </a:lnTo>
                  <a:lnTo>
                    <a:pt x="12" y="251"/>
                  </a:lnTo>
                  <a:lnTo>
                    <a:pt x="69" y="286"/>
                  </a:lnTo>
                  <a:lnTo>
                    <a:pt x="91" y="312"/>
                  </a:lnTo>
                  <a:lnTo>
                    <a:pt x="125" y="334"/>
                  </a:lnTo>
                  <a:lnTo>
                    <a:pt x="136" y="348"/>
                  </a:lnTo>
                  <a:lnTo>
                    <a:pt x="144" y="388"/>
                  </a:lnTo>
                  <a:lnTo>
                    <a:pt x="153" y="445"/>
                  </a:lnTo>
                  <a:lnTo>
                    <a:pt x="197" y="498"/>
                  </a:lnTo>
                  <a:lnTo>
                    <a:pt x="431" y="482"/>
                  </a:lnTo>
                  <a:lnTo>
                    <a:pt x="418" y="405"/>
                  </a:lnTo>
                  <a:lnTo>
                    <a:pt x="426" y="326"/>
                  </a:lnTo>
                  <a:lnTo>
                    <a:pt x="440" y="290"/>
                  </a:lnTo>
                  <a:lnTo>
                    <a:pt x="439" y="258"/>
                  </a:lnTo>
                  <a:lnTo>
                    <a:pt x="468" y="186"/>
                  </a:lnTo>
                  <a:lnTo>
                    <a:pt x="473" y="168"/>
                  </a:lnTo>
                  <a:lnTo>
                    <a:pt x="464" y="164"/>
                  </a:lnTo>
                  <a:lnTo>
                    <a:pt x="452" y="179"/>
                  </a:lnTo>
                  <a:lnTo>
                    <a:pt x="443" y="216"/>
                  </a:lnTo>
                  <a:lnTo>
                    <a:pt x="424" y="220"/>
                  </a:lnTo>
                  <a:lnTo>
                    <a:pt x="415" y="242"/>
                  </a:lnTo>
                  <a:lnTo>
                    <a:pt x="395" y="256"/>
                  </a:lnTo>
                  <a:lnTo>
                    <a:pt x="397" y="232"/>
                  </a:lnTo>
                  <a:lnTo>
                    <a:pt x="409" y="208"/>
                  </a:lnTo>
                  <a:lnTo>
                    <a:pt x="422" y="199"/>
                  </a:lnTo>
                  <a:lnTo>
                    <a:pt x="424" y="190"/>
                  </a:lnTo>
                  <a:lnTo>
                    <a:pt x="399" y="121"/>
                  </a:lnTo>
                  <a:lnTo>
                    <a:pt x="381" y="115"/>
                  </a:lnTo>
                  <a:lnTo>
                    <a:pt x="374" y="100"/>
                  </a:lnTo>
                  <a:lnTo>
                    <a:pt x="330" y="94"/>
                  </a:lnTo>
                  <a:lnTo>
                    <a:pt x="231" y="68"/>
                  </a:lnTo>
                  <a:lnTo>
                    <a:pt x="191" y="40"/>
                  </a:lnTo>
                  <a:lnTo>
                    <a:pt x="169" y="31"/>
                  </a:lnTo>
                  <a:lnTo>
                    <a:pt x="156" y="40"/>
                  </a:lnTo>
                  <a:lnTo>
                    <a:pt x="151" y="37"/>
                  </a:lnTo>
                  <a:lnTo>
                    <a:pt x="158" y="31"/>
                  </a:lnTo>
                  <a:lnTo>
                    <a:pt x="158" y="18"/>
                  </a:lnTo>
                  <a:lnTo>
                    <a:pt x="163" y="13"/>
                  </a:lnTo>
                  <a:lnTo>
                    <a:pt x="163" y="4"/>
                  </a:lnTo>
                  <a:lnTo>
                    <a:pt x="157" y="0"/>
                  </a:lnTo>
                  <a:lnTo>
                    <a:pt x="102" y="25"/>
                  </a:lnTo>
                  <a:lnTo>
                    <a:pt x="81" y="33"/>
                  </a:lnTo>
                  <a:lnTo>
                    <a:pt x="73" y="34"/>
                  </a:lnTo>
                  <a:lnTo>
                    <a:pt x="58" y="26"/>
                  </a:lnTo>
                  <a:lnTo>
                    <a:pt x="57" y="33"/>
                  </a:lnTo>
                  <a:lnTo>
                    <a:pt x="55" y="26"/>
                  </a:lnTo>
                  <a:lnTo>
                    <a:pt x="44" y="36"/>
                  </a:lnTo>
                  <a:lnTo>
                    <a:pt x="47" y="93"/>
                  </a:lnTo>
                  <a:lnTo>
                    <a:pt x="0" y="15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3" name="Freeform 13"/>
            <p:cNvSpPr>
              <a:spLocks noChangeAspect="1"/>
            </p:cNvSpPr>
            <p:nvPr/>
          </p:nvSpPr>
          <p:spPr bwMode="auto">
            <a:xfrm>
              <a:off x="5115158" y="2239415"/>
              <a:ext cx="902637" cy="1007938"/>
            </a:xfrm>
            <a:custGeom>
              <a:avLst/>
              <a:gdLst>
                <a:gd name="T0" fmla="*/ 0 w 588"/>
                <a:gd name="T1" fmla="*/ 2147483647 h 661"/>
                <a:gd name="T2" fmla="*/ 2147483647 w 588"/>
                <a:gd name="T3" fmla="*/ 2147483647 h 661"/>
                <a:gd name="T4" fmla="*/ 2147483647 w 588"/>
                <a:gd name="T5" fmla="*/ 2147483647 h 661"/>
                <a:gd name="T6" fmla="*/ 2147483647 w 588"/>
                <a:gd name="T7" fmla="*/ 2147483647 h 661"/>
                <a:gd name="T8" fmla="*/ 2147483647 w 588"/>
                <a:gd name="T9" fmla="*/ 2147483647 h 661"/>
                <a:gd name="T10" fmla="*/ 2147483647 w 588"/>
                <a:gd name="T11" fmla="*/ 2147483647 h 661"/>
                <a:gd name="T12" fmla="*/ 2147483647 w 588"/>
                <a:gd name="T13" fmla="*/ 2147483647 h 661"/>
                <a:gd name="T14" fmla="*/ 2147483647 w 588"/>
                <a:gd name="T15" fmla="*/ 2147483647 h 661"/>
                <a:gd name="T16" fmla="*/ 2147483647 w 588"/>
                <a:gd name="T17" fmla="*/ 2147483647 h 661"/>
                <a:gd name="T18" fmla="*/ 2147483647 w 588"/>
                <a:gd name="T19" fmla="*/ 2147483647 h 661"/>
                <a:gd name="T20" fmla="*/ 2147483647 w 588"/>
                <a:gd name="T21" fmla="*/ 2147483647 h 661"/>
                <a:gd name="T22" fmla="*/ 2147483647 w 588"/>
                <a:gd name="T23" fmla="*/ 2147483647 h 661"/>
                <a:gd name="T24" fmla="*/ 2147483647 w 588"/>
                <a:gd name="T25" fmla="*/ 2147483647 h 661"/>
                <a:gd name="T26" fmla="*/ 2147483647 w 588"/>
                <a:gd name="T27" fmla="*/ 2147483647 h 661"/>
                <a:gd name="T28" fmla="*/ 2147483647 w 588"/>
                <a:gd name="T29" fmla="*/ 2147483647 h 661"/>
                <a:gd name="T30" fmla="*/ 2147483647 w 588"/>
                <a:gd name="T31" fmla="*/ 2147483647 h 661"/>
                <a:gd name="T32" fmla="*/ 2147483647 w 588"/>
                <a:gd name="T33" fmla="*/ 2147483647 h 661"/>
                <a:gd name="T34" fmla="*/ 2147483647 w 588"/>
                <a:gd name="T35" fmla="*/ 2147483647 h 661"/>
                <a:gd name="T36" fmla="*/ 2147483647 w 588"/>
                <a:gd name="T37" fmla="*/ 2147483647 h 661"/>
                <a:gd name="T38" fmla="*/ 2147483647 w 588"/>
                <a:gd name="T39" fmla="*/ 2147483647 h 661"/>
                <a:gd name="T40" fmla="*/ 2147483647 w 588"/>
                <a:gd name="T41" fmla="*/ 2147483647 h 661"/>
                <a:gd name="T42" fmla="*/ 2147483647 w 588"/>
                <a:gd name="T43" fmla="*/ 2147483647 h 661"/>
                <a:gd name="T44" fmla="*/ 2147483647 w 588"/>
                <a:gd name="T45" fmla="*/ 2147483647 h 661"/>
                <a:gd name="T46" fmla="*/ 2147483647 w 588"/>
                <a:gd name="T47" fmla="*/ 2147483647 h 661"/>
                <a:gd name="T48" fmla="*/ 2147483647 w 588"/>
                <a:gd name="T49" fmla="*/ 2147483647 h 661"/>
                <a:gd name="T50" fmla="*/ 2147483647 w 588"/>
                <a:gd name="T51" fmla="*/ 2147483647 h 661"/>
                <a:gd name="T52" fmla="*/ 2147483647 w 588"/>
                <a:gd name="T53" fmla="*/ 2147483647 h 661"/>
                <a:gd name="T54" fmla="*/ 2147483647 w 588"/>
                <a:gd name="T55" fmla="*/ 2147483647 h 661"/>
                <a:gd name="T56" fmla="*/ 2147483647 w 588"/>
                <a:gd name="T57" fmla="*/ 2147483647 h 661"/>
                <a:gd name="T58" fmla="*/ 2147483647 w 588"/>
                <a:gd name="T59" fmla="*/ 2147483647 h 661"/>
                <a:gd name="T60" fmla="*/ 2147483647 w 588"/>
                <a:gd name="T61" fmla="*/ 2147483647 h 661"/>
                <a:gd name="T62" fmla="*/ 2147483647 w 588"/>
                <a:gd name="T63" fmla="*/ 2147483647 h 661"/>
                <a:gd name="T64" fmla="*/ 2147483647 w 588"/>
                <a:gd name="T65" fmla="*/ 2147483647 h 661"/>
                <a:gd name="T66" fmla="*/ 2147483647 w 588"/>
                <a:gd name="T67" fmla="*/ 2147483647 h 661"/>
                <a:gd name="T68" fmla="*/ 2147483647 w 588"/>
                <a:gd name="T69" fmla="*/ 2147483647 h 661"/>
                <a:gd name="T70" fmla="*/ 2147483647 w 588"/>
                <a:gd name="T71" fmla="*/ 2147483647 h 661"/>
                <a:gd name="T72" fmla="*/ 2147483647 w 588"/>
                <a:gd name="T73" fmla="*/ 2147483647 h 661"/>
                <a:gd name="T74" fmla="*/ 2147483647 w 588"/>
                <a:gd name="T75" fmla="*/ 2147483647 h 661"/>
                <a:gd name="T76" fmla="*/ 2147483647 w 588"/>
                <a:gd name="T77" fmla="*/ 2147483647 h 661"/>
                <a:gd name="T78" fmla="*/ 2147483647 w 588"/>
                <a:gd name="T79" fmla="*/ 2147483647 h 661"/>
                <a:gd name="T80" fmla="*/ 2147483647 w 588"/>
                <a:gd name="T81" fmla="*/ 2147483647 h 661"/>
                <a:gd name="T82" fmla="*/ 2147483647 w 588"/>
                <a:gd name="T83" fmla="*/ 2147483647 h 661"/>
                <a:gd name="T84" fmla="*/ 2147483647 w 588"/>
                <a:gd name="T85" fmla="*/ 2147483647 h 661"/>
                <a:gd name="T86" fmla="*/ 2147483647 w 588"/>
                <a:gd name="T87" fmla="*/ 2147483647 h 661"/>
                <a:gd name="T88" fmla="*/ 2147483647 w 588"/>
                <a:gd name="T89" fmla="*/ 2147483647 h 661"/>
                <a:gd name="T90" fmla="*/ 2147483647 w 588"/>
                <a:gd name="T91" fmla="*/ 0 h 661"/>
                <a:gd name="T92" fmla="*/ 2147483647 w 588"/>
                <a:gd name="T93" fmla="*/ 2147483647 h 661"/>
                <a:gd name="T94" fmla="*/ 0 w 588"/>
                <a:gd name="T95" fmla="*/ 2147483647 h 6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8"/>
                <a:gd name="T145" fmla="*/ 0 h 661"/>
                <a:gd name="T146" fmla="*/ 588 w 588"/>
                <a:gd name="T147" fmla="*/ 661 h 6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8" h="661">
                  <a:moveTo>
                    <a:pt x="0" y="40"/>
                  </a:moveTo>
                  <a:lnTo>
                    <a:pt x="4" y="134"/>
                  </a:lnTo>
                  <a:lnTo>
                    <a:pt x="26" y="209"/>
                  </a:lnTo>
                  <a:lnTo>
                    <a:pt x="29" y="306"/>
                  </a:lnTo>
                  <a:lnTo>
                    <a:pt x="45" y="385"/>
                  </a:lnTo>
                  <a:lnTo>
                    <a:pt x="24" y="424"/>
                  </a:lnTo>
                  <a:lnTo>
                    <a:pt x="54" y="454"/>
                  </a:lnTo>
                  <a:lnTo>
                    <a:pt x="53" y="660"/>
                  </a:lnTo>
                  <a:lnTo>
                    <a:pt x="477" y="652"/>
                  </a:lnTo>
                  <a:lnTo>
                    <a:pt x="469" y="612"/>
                  </a:lnTo>
                  <a:lnTo>
                    <a:pt x="458" y="598"/>
                  </a:lnTo>
                  <a:lnTo>
                    <a:pt x="424" y="576"/>
                  </a:lnTo>
                  <a:lnTo>
                    <a:pt x="402" y="550"/>
                  </a:lnTo>
                  <a:lnTo>
                    <a:pt x="345" y="515"/>
                  </a:lnTo>
                  <a:lnTo>
                    <a:pt x="346" y="454"/>
                  </a:lnTo>
                  <a:lnTo>
                    <a:pt x="333" y="416"/>
                  </a:lnTo>
                  <a:lnTo>
                    <a:pt x="380" y="357"/>
                  </a:lnTo>
                  <a:lnTo>
                    <a:pt x="377" y="300"/>
                  </a:lnTo>
                  <a:lnTo>
                    <a:pt x="388" y="290"/>
                  </a:lnTo>
                  <a:lnTo>
                    <a:pt x="445" y="242"/>
                  </a:lnTo>
                  <a:lnTo>
                    <a:pt x="474" y="207"/>
                  </a:lnTo>
                  <a:lnTo>
                    <a:pt x="512" y="177"/>
                  </a:lnTo>
                  <a:lnTo>
                    <a:pt x="587" y="139"/>
                  </a:lnTo>
                  <a:lnTo>
                    <a:pt x="559" y="140"/>
                  </a:lnTo>
                  <a:lnTo>
                    <a:pt x="533" y="128"/>
                  </a:lnTo>
                  <a:lnTo>
                    <a:pt x="491" y="133"/>
                  </a:lnTo>
                  <a:lnTo>
                    <a:pt x="482" y="116"/>
                  </a:lnTo>
                  <a:lnTo>
                    <a:pt x="469" y="124"/>
                  </a:lnTo>
                  <a:lnTo>
                    <a:pt x="440" y="140"/>
                  </a:lnTo>
                  <a:lnTo>
                    <a:pt x="420" y="135"/>
                  </a:lnTo>
                  <a:lnTo>
                    <a:pt x="411" y="126"/>
                  </a:lnTo>
                  <a:lnTo>
                    <a:pt x="395" y="122"/>
                  </a:lnTo>
                  <a:lnTo>
                    <a:pt x="388" y="109"/>
                  </a:lnTo>
                  <a:lnTo>
                    <a:pt x="373" y="111"/>
                  </a:lnTo>
                  <a:lnTo>
                    <a:pt x="373" y="122"/>
                  </a:lnTo>
                  <a:lnTo>
                    <a:pt x="366" y="124"/>
                  </a:lnTo>
                  <a:lnTo>
                    <a:pt x="356" y="99"/>
                  </a:lnTo>
                  <a:lnTo>
                    <a:pt x="341" y="99"/>
                  </a:lnTo>
                  <a:lnTo>
                    <a:pt x="346" y="88"/>
                  </a:lnTo>
                  <a:lnTo>
                    <a:pt x="312" y="82"/>
                  </a:lnTo>
                  <a:lnTo>
                    <a:pt x="299" y="80"/>
                  </a:lnTo>
                  <a:lnTo>
                    <a:pt x="259" y="96"/>
                  </a:lnTo>
                  <a:lnTo>
                    <a:pt x="253" y="82"/>
                  </a:lnTo>
                  <a:lnTo>
                    <a:pt x="191" y="69"/>
                  </a:lnTo>
                  <a:lnTo>
                    <a:pt x="181" y="4"/>
                  </a:lnTo>
                  <a:lnTo>
                    <a:pt x="155" y="0"/>
                  </a:lnTo>
                  <a:lnTo>
                    <a:pt x="155" y="41"/>
                  </a:lnTo>
                  <a:lnTo>
                    <a:pt x="0" y="4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4" name="Freeform 14"/>
            <p:cNvSpPr>
              <a:spLocks noChangeAspect="1"/>
            </p:cNvSpPr>
            <p:nvPr/>
          </p:nvSpPr>
          <p:spPr bwMode="auto">
            <a:xfrm>
              <a:off x="6339358" y="4645980"/>
              <a:ext cx="524658" cy="847383"/>
            </a:xfrm>
            <a:custGeom>
              <a:avLst/>
              <a:gdLst>
                <a:gd name="T0" fmla="*/ 0 w 341"/>
                <a:gd name="T1" fmla="*/ 2147483647 h 555"/>
                <a:gd name="T2" fmla="*/ 2147483647 w 341"/>
                <a:gd name="T3" fmla="*/ 2147483647 h 555"/>
                <a:gd name="T4" fmla="*/ 0 w 341"/>
                <a:gd name="T5" fmla="*/ 2147483647 h 555"/>
                <a:gd name="T6" fmla="*/ 2147483647 w 341"/>
                <a:gd name="T7" fmla="*/ 2147483647 h 555"/>
                <a:gd name="T8" fmla="*/ 2147483647 w 341"/>
                <a:gd name="T9" fmla="*/ 2147483647 h 555"/>
                <a:gd name="T10" fmla="*/ 2147483647 w 341"/>
                <a:gd name="T11" fmla="*/ 2147483647 h 555"/>
                <a:gd name="T12" fmla="*/ 2147483647 w 341"/>
                <a:gd name="T13" fmla="*/ 2147483647 h 555"/>
                <a:gd name="T14" fmla="*/ 2147483647 w 341"/>
                <a:gd name="T15" fmla="*/ 2147483647 h 555"/>
                <a:gd name="T16" fmla="*/ 2147483647 w 341"/>
                <a:gd name="T17" fmla="*/ 2147483647 h 555"/>
                <a:gd name="T18" fmla="*/ 2147483647 w 341"/>
                <a:gd name="T19" fmla="*/ 2147483647 h 555"/>
                <a:gd name="T20" fmla="*/ 2147483647 w 341"/>
                <a:gd name="T21" fmla="*/ 2147483647 h 555"/>
                <a:gd name="T22" fmla="*/ 2147483647 w 341"/>
                <a:gd name="T23" fmla="*/ 2147483647 h 555"/>
                <a:gd name="T24" fmla="*/ 2147483647 w 341"/>
                <a:gd name="T25" fmla="*/ 2147483647 h 555"/>
                <a:gd name="T26" fmla="*/ 2147483647 w 341"/>
                <a:gd name="T27" fmla="*/ 2147483647 h 555"/>
                <a:gd name="T28" fmla="*/ 2147483647 w 341"/>
                <a:gd name="T29" fmla="*/ 2147483647 h 555"/>
                <a:gd name="T30" fmla="*/ 2147483647 w 341"/>
                <a:gd name="T31" fmla="*/ 2147483647 h 555"/>
                <a:gd name="T32" fmla="*/ 2147483647 w 341"/>
                <a:gd name="T33" fmla="*/ 2147483647 h 555"/>
                <a:gd name="T34" fmla="*/ 2147483647 w 341"/>
                <a:gd name="T35" fmla="*/ 2147483647 h 555"/>
                <a:gd name="T36" fmla="*/ 2147483647 w 341"/>
                <a:gd name="T37" fmla="*/ 2147483647 h 555"/>
                <a:gd name="T38" fmla="*/ 2147483647 w 341"/>
                <a:gd name="T39" fmla="*/ 2147483647 h 555"/>
                <a:gd name="T40" fmla="*/ 2147483647 w 341"/>
                <a:gd name="T41" fmla="*/ 2147483647 h 555"/>
                <a:gd name="T42" fmla="*/ 2147483647 w 341"/>
                <a:gd name="T43" fmla="*/ 2147483647 h 555"/>
                <a:gd name="T44" fmla="*/ 2147483647 w 341"/>
                <a:gd name="T45" fmla="*/ 0 h 555"/>
                <a:gd name="T46" fmla="*/ 0 w 341"/>
                <a:gd name="T47" fmla="*/ 2147483647 h 5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1"/>
                <a:gd name="T73" fmla="*/ 0 h 555"/>
                <a:gd name="T74" fmla="*/ 341 w 341"/>
                <a:gd name="T75" fmla="*/ 555 h 5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1" h="555">
                  <a:moveTo>
                    <a:pt x="0" y="21"/>
                  </a:moveTo>
                  <a:lnTo>
                    <a:pt x="8" y="31"/>
                  </a:lnTo>
                  <a:lnTo>
                    <a:pt x="0" y="373"/>
                  </a:lnTo>
                  <a:lnTo>
                    <a:pt x="21" y="538"/>
                  </a:lnTo>
                  <a:lnTo>
                    <a:pt x="45" y="544"/>
                  </a:lnTo>
                  <a:lnTo>
                    <a:pt x="54" y="493"/>
                  </a:lnTo>
                  <a:lnTo>
                    <a:pt x="63" y="505"/>
                  </a:lnTo>
                  <a:lnTo>
                    <a:pt x="65" y="531"/>
                  </a:lnTo>
                  <a:lnTo>
                    <a:pt x="79" y="543"/>
                  </a:lnTo>
                  <a:lnTo>
                    <a:pt x="59" y="554"/>
                  </a:lnTo>
                  <a:lnTo>
                    <a:pt x="107" y="542"/>
                  </a:lnTo>
                  <a:lnTo>
                    <a:pt x="115" y="526"/>
                  </a:lnTo>
                  <a:lnTo>
                    <a:pt x="108" y="517"/>
                  </a:lnTo>
                  <a:lnTo>
                    <a:pt x="113" y="504"/>
                  </a:lnTo>
                  <a:lnTo>
                    <a:pt x="89" y="481"/>
                  </a:lnTo>
                  <a:lnTo>
                    <a:pt x="91" y="465"/>
                  </a:lnTo>
                  <a:lnTo>
                    <a:pt x="340" y="442"/>
                  </a:lnTo>
                  <a:lnTo>
                    <a:pt x="318" y="354"/>
                  </a:lnTo>
                  <a:lnTo>
                    <a:pt x="322" y="323"/>
                  </a:lnTo>
                  <a:lnTo>
                    <a:pt x="331" y="303"/>
                  </a:lnTo>
                  <a:lnTo>
                    <a:pt x="323" y="273"/>
                  </a:lnTo>
                  <a:lnTo>
                    <a:pt x="299" y="234"/>
                  </a:lnTo>
                  <a:lnTo>
                    <a:pt x="235" y="0"/>
                  </a:lnTo>
                  <a:lnTo>
                    <a:pt x="0" y="21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5" name="Freeform 15"/>
            <p:cNvSpPr>
              <a:spLocks noChangeAspect="1"/>
            </p:cNvSpPr>
            <p:nvPr/>
          </p:nvSpPr>
          <p:spPr bwMode="auto">
            <a:xfrm>
              <a:off x="5434841" y="4437257"/>
              <a:ext cx="692022" cy="617251"/>
            </a:xfrm>
            <a:custGeom>
              <a:avLst/>
              <a:gdLst>
                <a:gd name="T0" fmla="*/ 0 w 451"/>
                <a:gd name="T1" fmla="*/ 2147483647 h 406"/>
                <a:gd name="T2" fmla="*/ 2147483647 w 451"/>
                <a:gd name="T3" fmla="*/ 2147483647 h 406"/>
                <a:gd name="T4" fmla="*/ 2147483647 w 451"/>
                <a:gd name="T5" fmla="*/ 2147483647 h 406"/>
                <a:gd name="T6" fmla="*/ 2147483647 w 451"/>
                <a:gd name="T7" fmla="*/ 2147483647 h 406"/>
                <a:gd name="T8" fmla="*/ 2147483647 w 451"/>
                <a:gd name="T9" fmla="*/ 2147483647 h 406"/>
                <a:gd name="T10" fmla="*/ 2147483647 w 451"/>
                <a:gd name="T11" fmla="*/ 2147483647 h 406"/>
                <a:gd name="T12" fmla="*/ 2147483647 w 451"/>
                <a:gd name="T13" fmla="*/ 2147483647 h 406"/>
                <a:gd name="T14" fmla="*/ 2147483647 w 451"/>
                <a:gd name="T15" fmla="*/ 2147483647 h 406"/>
                <a:gd name="T16" fmla="*/ 2147483647 w 451"/>
                <a:gd name="T17" fmla="*/ 2147483647 h 406"/>
                <a:gd name="T18" fmla="*/ 2147483647 w 451"/>
                <a:gd name="T19" fmla="*/ 2147483647 h 406"/>
                <a:gd name="T20" fmla="*/ 2147483647 w 451"/>
                <a:gd name="T21" fmla="*/ 2147483647 h 406"/>
                <a:gd name="T22" fmla="*/ 2147483647 w 451"/>
                <a:gd name="T23" fmla="*/ 2147483647 h 406"/>
                <a:gd name="T24" fmla="*/ 2147483647 w 451"/>
                <a:gd name="T25" fmla="*/ 2147483647 h 406"/>
                <a:gd name="T26" fmla="*/ 2147483647 w 451"/>
                <a:gd name="T27" fmla="*/ 2147483647 h 406"/>
                <a:gd name="T28" fmla="*/ 2147483647 w 451"/>
                <a:gd name="T29" fmla="*/ 2147483647 h 406"/>
                <a:gd name="T30" fmla="*/ 2147483647 w 451"/>
                <a:gd name="T31" fmla="*/ 2147483647 h 406"/>
                <a:gd name="T32" fmla="*/ 2147483647 w 451"/>
                <a:gd name="T33" fmla="*/ 2147483647 h 406"/>
                <a:gd name="T34" fmla="*/ 2147483647 w 451"/>
                <a:gd name="T35" fmla="*/ 2147483647 h 406"/>
                <a:gd name="T36" fmla="*/ 2147483647 w 451"/>
                <a:gd name="T37" fmla="*/ 2147483647 h 406"/>
                <a:gd name="T38" fmla="*/ 2147483647 w 451"/>
                <a:gd name="T39" fmla="*/ 0 h 406"/>
                <a:gd name="T40" fmla="*/ 0 w 451"/>
                <a:gd name="T41" fmla="*/ 2147483647 h 4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1"/>
                <a:gd name="T64" fmla="*/ 0 h 406"/>
                <a:gd name="T65" fmla="*/ 451 w 451"/>
                <a:gd name="T66" fmla="*/ 406 h 4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1" h="406">
                  <a:moveTo>
                    <a:pt x="0" y="12"/>
                  </a:moveTo>
                  <a:lnTo>
                    <a:pt x="18" y="138"/>
                  </a:lnTo>
                  <a:lnTo>
                    <a:pt x="14" y="334"/>
                  </a:lnTo>
                  <a:lnTo>
                    <a:pt x="24" y="345"/>
                  </a:lnTo>
                  <a:lnTo>
                    <a:pt x="56" y="344"/>
                  </a:lnTo>
                  <a:lnTo>
                    <a:pt x="57" y="405"/>
                  </a:lnTo>
                  <a:lnTo>
                    <a:pt x="324" y="401"/>
                  </a:lnTo>
                  <a:lnTo>
                    <a:pt x="319" y="339"/>
                  </a:lnTo>
                  <a:lnTo>
                    <a:pt x="342" y="273"/>
                  </a:lnTo>
                  <a:lnTo>
                    <a:pt x="375" y="225"/>
                  </a:lnTo>
                  <a:lnTo>
                    <a:pt x="374" y="213"/>
                  </a:lnTo>
                  <a:lnTo>
                    <a:pt x="399" y="171"/>
                  </a:lnTo>
                  <a:lnTo>
                    <a:pt x="411" y="125"/>
                  </a:lnTo>
                  <a:lnTo>
                    <a:pt x="406" y="121"/>
                  </a:lnTo>
                  <a:lnTo>
                    <a:pt x="429" y="103"/>
                  </a:lnTo>
                  <a:lnTo>
                    <a:pt x="450" y="62"/>
                  </a:lnTo>
                  <a:lnTo>
                    <a:pt x="443" y="54"/>
                  </a:lnTo>
                  <a:lnTo>
                    <a:pt x="383" y="57"/>
                  </a:lnTo>
                  <a:lnTo>
                    <a:pt x="399" y="34"/>
                  </a:lnTo>
                  <a:lnTo>
                    <a:pt x="393" y="0"/>
                  </a:lnTo>
                  <a:lnTo>
                    <a:pt x="0" y="1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6" name="Freeform 16"/>
            <p:cNvSpPr>
              <a:spLocks noChangeAspect="1"/>
            </p:cNvSpPr>
            <p:nvPr/>
          </p:nvSpPr>
          <p:spPr bwMode="auto">
            <a:xfrm>
              <a:off x="1594873" y="2956568"/>
              <a:ext cx="1088806" cy="1857105"/>
            </a:xfrm>
            <a:custGeom>
              <a:avLst/>
              <a:gdLst>
                <a:gd name="T0" fmla="*/ 2147483647 w 708"/>
                <a:gd name="T1" fmla="*/ 2147483647 h 1216"/>
                <a:gd name="T2" fmla="*/ 2147483647 w 708"/>
                <a:gd name="T3" fmla="*/ 2147483647 h 1216"/>
                <a:gd name="T4" fmla="*/ 2147483647 w 708"/>
                <a:gd name="T5" fmla="*/ 2147483647 h 1216"/>
                <a:gd name="T6" fmla="*/ 2147483647 w 708"/>
                <a:gd name="T7" fmla="*/ 2147483647 h 1216"/>
                <a:gd name="T8" fmla="*/ 2147483647 w 708"/>
                <a:gd name="T9" fmla="*/ 2147483647 h 1216"/>
                <a:gd name="T10" fmla="*/ 2147483647 w 708"/>
                <a:gd name="T11" fmla="*/ 2147483647 h 1216"/>
                <a:gd name="T12" fmla="*/ 2147483647 w 708"/>
                <a:gd name="T13" fmla="*/ 2147483647 h 1216"/>
                <a:gd name="T14" fmla="*/ 2147483647 w 708"/>
                <a:gd name="T15" fmla="*/ 2147483647 h 1216"/>
                <a:gd name="T16" fmla="*/ 2147483647 w 708"/>
                <a:gd name="T17" fmla="*/ 2147483647 h 1216"/>
                <a:gd name="T18" fmla="*/ 2147483647 w 708"/>
                <a:gd name="T19" fmla="*/ 2147483647 h 1216"/>
                <a:gd name="T20" fmla="*/ 2147483647 w 708"/>
                <a:gd name="T21" fmla="*/ 2147483647 h 1216"/>
                <a:gd name="T22" fmla="*/ 2147483647 w 708"/>
                <a:gd name="T23" fmla="*/ 2147483647 h 1216"/>
                <a:gd name="T24" fmla="*/ 2147483647 w 708"/>
                <a:gd name="T25" fmla="*/ 2147483647 h 1216"/>
                <a:gd name="T26" fmla="*/ 2147483647 w 708"/>
                <a:gd name="T27" fmla="*/ 2147483647 h 1216"/>
                <a:gd name="T28" fmla="*/ 2147483647 w 708"/>
                <a:gd name="T29" fmla="*/ 2147483647 h 1216"/>
                <a:gd name="T30" fmla="*/ 2147483647 w 708"/>
                <a:gd name="T31" fmla="*/ 2147483647 h 1216"/>
                <a:gd name="T32" fmla="*/ 2147483647 w 708"/>
                <a:gd name="T33" fmla="*/ 2147483647 h 1216"/>
                <a:gd name="T34" fmla="*/ 2147483647 w 708"/>
                <a:gd name="T35" fmla="*/ 2147483647 h 1216"/>
                <a:gd name="T36" fmla="*/ 2147483647 w 708"/>
                <a:gd name="T37" fmla="*/ 2147483647 h 1216"/>
                <a:gd name="T38" fmla="*/ 2147483647 w 708"/>
                <a:gd name="T39" fmla="*/ 2147483647 h 1216"/>
                <a:gd name="T40" fmla="*/ 2147483647 w 708"/>
                <a:gd name="T41" fmla="*/ 2147483647 h 1216"/>
                <a:gd name="T42" fmla="*/ 2147483647 w 708"/>
                <a:gd name="T43" fmla="*/ 2147483647 h 1216"/>
                <a:gd name="T44" fmla="*/ 2147483647 w 708"/>
                <a:gd name="T45" fmla="*/ 2147483647 h 1216"/>
                <a:gd name="T46" fmla="*/ 2147483647 w 708"/>
                <a:gd name="T47" fmla="*/ 2147483647 h 1216"/>
                <a:gd name="T48" fmla="*/ 2147483647 w 708"/>
                <a:gd name="T49" fmla="*/ 2147483647 h 1216"/>
                <a:gd name="T50" fmla="*/ 2147483647 w 708"/>
                <a:gd name="T51" fmla="*/ 2147483647 h 1216"/>
                <a:gd name="T52" fmla="*/ 2147483647 w 708"/>
                <a:gd name="T53" fmla="*/ 2147483647 h 1216"/>
                <a:gd name="T54" fmla="*/ 2147483647 w 708"/>
                <a:gd name="T55" fmla="*/ 2147483647 h 1216"/>
                <a:gd name="T56" fmla="*/ 2147483647 w 708"/>
                <a:gd name="T57" fmla="*/ 2147483647 h 1216"/>
                <a:gd name="T58" fmla="*/ 2147483647 w 708"/>
                <a:gd name="T59" fmla="*/ 2147483647 h 1216"/>
                <a:gd name="T60" fmla="*/ 2147483647 w 708"/>
                <a:gd name="T61" fmla="*/ 2147483647 h 1216"/>
                <a:gd name="T62" fmla="*/ 2147483647 w 708"/>
                <a:gd name="T63" fmla="*/ 2147483647 h 1216"/>
                <a:gd name="T64" fmla="*/ 2147483647 w 708"/>
                <a:gd name="T65" fmla="*/ 2147483647 h 1216"/>
                <a:gd name="T66" fmla="*/ 2147483647 w 708"/>
                <a:gd name="T67" fmla="*/ 2147483647 h 1216"/>
                <a:gd name="T68" fmla="*/ 2147483647 w 708"/>
                <a:gd name="T69" fmla="*/ 2147483647 h 1216"/>
                <a:gd name="T70" fmla="*/ 2147483647 w 708"/>
                <a:gd name="T71" fmla="*/ 2147483647 h 1216"/>
                <a:gd name="T72" fmla="*/ 2147483647 w 708"/>
                <a:gd name="T73" fmla="*/ 2147483647 h 1216"/>
                <a:gd name="T74" fmla="*/ 2147483647 w 708"/>
                <a:gd name="T75" fmla="*/ 2147483647 h 1216"/>
                <a:gd name="T76" fmla="*/ 2147483647 w 708"/>
                <a:gd name="T77" fmla="*/ 2147483647 h 1216"/>
                <a:gd name="T78" fmla="*/ 2147483647 w 708"/>
                <a:gd name="T79" fmla="*/ 2147483647 h 1216"/>
                <a:gd name="T80" fmla="*/ 2147483647 w 708"/>
                <a:gd name="T81" fmla="*/ 2147483647 h 1216"/>
                <a:gd name="T82" fmla="*/ 2147483647 w 708"/>
                <a:gd name="T83" fmla="*/ 2147483647 h 1216"/>
                <a:gd name="T84" fmla="*/ 2147483647 w 708"/>
                <a:gd name="T85" fmla="*/ 2147483647 h 1216"/>
                <a:gd name="T86" fmla="*/ 2147483647 w 708"/>
                <a:gd name="T87" fmla="*/ 2147483647 h 1216"/>
                <a:gd name="T88" fmla="*/ 2147483647 w 708"/>
                <a:gd name="T89" fmla="*/ 2147483647 h 1216"/>
                <a:gd name="T90" fmla="*/ 2147483647 w 708"/>
                <a:gd name="T91" fmla="*/ 2147483647 h 1216"/>
                <a:gd name="T92" fmla="*/ 2147483647 w 708"/>
                <a:gd name="T93" fmla="*/ 2147483647 h 1216"/>
                <a:gd name="T94" fmla="*/ 2147483647 w 708"/>
                <a:gd name="T95" fmla="*/ 2147483647 h 1216"/>
                <a:gd name="T96" fmla="*/ 2147483647 w 708"/>
                <a:gd name="T97" fmla="*/ 0 h 1216"/>
                <a:gd name="T98" fmla="*/ 2147483647 w 708"/>
                <a:gd name="T99" fmla="*/ 2147483647 h 1216"/>
                <a:gd name="T100" fmla="*/ 2147483647 w 708"/>
                <a:gd name="T101" fmla="*/ 2147483647 h 1216"/>
                <a:gd name="T102" fmla="*/ 0 w 708"/>
                <a:gd name="T103" fmla="*/ 2147483647 h 1216"/>
                <a:gd name="T104" fmla="*/ 2147483647 w 708"/>
                <a:gd name="T105" fmla="*/ 2147483647 h 12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8"/>
                <a:gd name="T160" fmla="*/ 0 h 1216"/>
                <a:gd name="T161" fmla="*/ 708 w 708"/>
                <a:gd name="T162" fmla="*/ 1216 h 12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8" h="1216">
                  <a:moveTo>
                    <a:pt x="16" y="220"/>
                  </a:moveTo>
                  <a:lnTo>
                    <a:pt x="24" y="246"/>
                  </a:lnTo>
                  <a:lnTo>
                    <a:pt x="4" y="341"/>
                  </a:lnTo>
                  <a:lnTo>
                    <a:pt x="17" y="369"/>
                  </a:lnTo>
                  <a:lnTo>
                    <a:pt x="73" y="494"/>
                  </a:lnTo>
                  <a:lnTo>
                    <a:pt x="79" y="491"/>
                  </a:lnTo>
                  <a:lnTo>
                    <a:pt x="82" y="463"/>
                  </a:lnTo>
                  <a:lnTo>
                    <a:pt x="91" y="459"/>
                  </a:lnTo>
                  <a:lnTo>
                    <a:pt x="101" y="466"/>
                  </a:lnTo>
                  <a:lnTo>
                    <a:pt x="84" y="482"/>
                  </a:lnTo>
                  <a:lnTo>
                    <a:pt x="91" y="492"/>
                  </a:lnTo>
                  <a:lnTo>
                    <a:pt x="105" y="546"/>
                  </a:lnTo>
                  <a:lnTo>
                    <a:pt x="96" y="543"/>
                  </a:lnTo>
                  <a:lnTo>
                    <a:pt x="77" y="522"/>
                  </a:lnTo>
                  <a:lnTo>
                    <a:pt x="82" y="501"/>
                  </a:lnTo>
                  <a:lnTo>
                    <a:pt x="72" y="502"/>
                  </a:lnTo>
                  <a:lnTo>
                    <a:pt x="61" y="524"/>
                  </a:lnTo>
                  <a:lnTo>
                    <a:pt x="65" y="574"/>
                  </a:lnTo>
                  <a:lnTo>
                    <a:pt x="77" y="596"/>
                  </a:lnTo>
                  <a:lnTo>
                    <a:pt x="102" y="615"/>
                  </a:lnTo>
                  <a:lnTo>
                    <a:pt x="94" y="640"/>
                  </a:lnTo>
                  <a:lnTo>
                    <a:pt x="79" y="644"/>
                  </a:lnTo>
                  <a:lnTo>
                    <a:pt x="77" y="675"/>
                  </a:lnTo>
                  <a:lnTo>
                    <a:pt x="111" y="747"/>
                  </a:lnTo>
                  <a:lnTo>
                    <a:pt x="139" y="792"/>
                  </a:lnTo>
                  <a:lnTo>
                    <a:pt x="135" y="819"/>
                  </a:lnTo>
                  <a:lnTo>
                    <a:pt x="151" y="836"/>
                  </a:lnTo>
                  <a:lnTo>
                    <a:pt x="144" y="854"/>
                  </a:lnTo>
                  <a:lnTo>
                    <a:pt x="134" y="896"/>
                  </a:lnTo>
                  <a:lnTo>
                    <a:pt x="147" y="911"/>
                  </a:lnTo>
                  <a:lnTo>
                    <a:pt x="233" y="941"/>
                  </a:lnTo>
                  <a:lnTo>
                    <a:pt x="268" y="989"/>
                  </a:lnTo>
                  <a:lnTo>
                    <a:pt x="309" y="1006"/>
                  </a:lnTo>
                  <a:lnTo>
                    <a:pt x="310" y="1034"/>
                  </a:lnTo>
                  <a:lnTo>
                    <a:pt x="337" y="1041"/>
                  </a:lnTo>
                  <a:lnTo>
                    <a:pt x="373" y="1090"/>
                  </a:lnTo>
                  <a:lnTo>
                    <a:pt x="393" y="1133"/>
                  </a:lnTo>
                  <a:lnTo>
                    <a:pt x="394" y="1198"/>
                  </a:lnTo>
                  <a:lnTo>
                    <a:pt x="645" y="1215"/>
                  </a:lnTo>
                  <a:lnTo>
                    <a:pt x="630" y="1186"/>
                  </a:lnTo>
                  <a:lnTo>
                    <a:pt x="638" y="1148"/>
                  </a:lnTo>
                  <a:lnTo>
                    <a:pt x="678" y="1082"/>
                  </a:lnTo>
                  <a:lnTo>
                    <a:pt x="707" y="1063"/>
                  </a:lnTo>
                  <a:lnTo>
                    <a:pt x="690" y="1040"/>
                  </a:lnTo>
                  <a:lnTo>
                    <a:pt x="679" y="973"/>
                  </a:lnTo>
                  <a:lnTo>
                    <a:pt x="343" y="468"/>
                  </a:lnTo>
                  <a:lnTo>
                    <a:pt x="318" y="417"/>
                  </a:lnTo>
                  <a:lnTo>
                    <a:pt x="402" y="94"/>
                  </a:lnTo>
                  <a:lnTo>
                    <a:pt x="67" y="0"/>
                  </a:lnTo>
                  <a:lnTo>
                    <a:pt x="58" y="19"/>
                  </a:lnTo>
                  <a:lnTo>
                    <a:pt x="61" y="61"/>
                  </a:lnTo>
                  <a:lnTo>
                    <a:pt x="0" y="161"/>
                  </a:lnTo>
                  <a:lnTo>
                    <a:pt x="16" y="22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7" name="Freeform 17"/>
            <p:cNvSpPr>
              <a:spLocks noChangeAspect="1"/>
            </p:cNvSpPr>
            <p:nvPr/>
          </p:nvSpPr>
          <p:spPr bwMode="auto">
            <a:xfrm>
              <a:off x="8099501" y="3129612"/>
              <a:ext cx="236942" cy="222997"/>
            </a:xfrm>
            <a:custGeom>
              <a:avLst/>
              <a:gdLst>
                <a:gd name="T0" fmla="*/ 0 w 154"/>
                <a:gd name="T1" fmla="*/ 2147483647 h 146"/>
                <a:gd name="T2" fmla="*/ 2147483647 w 154"/>
                <a:gd name="T3" fmla="*/ 2147483647 h 146"/>
                <a:gd name="T4" fmla="*/ 2147483647 w 154"/>
                <a:gd name="T5" fmla="*/ 2147483647 h 146"/>
                <a:gd name="T6" fmla="*/ 2147483647 w 154"/>
                <a:gd name="T7" fmla="*/ 2147483647 h 146"/>
                <a:gd name="T8" fmla="*/ 2147483647 w 154"/>
                <a:gd name="T9" fmla="*/ 2147483647 h 146"/>
                <a:gd name="T10" fmla="*/ 2147483647 w 154"/>
                <a:gd name="T11" fmla="*/ 2147483647 h 146"/>
                <a:gd name="T12" fmla="*/ 2147483647 w 154"/>
                <a:gd name="T13" fmla="*/ 2147483647 h 146"/>
                <a:gd name="T14" fmla="*/ 2147483647 w 154"/>
                <a:gd name="T15" fmla="*/ 2147483647 h 146"/>
                <a:gd name="T16" fmla="*/ 2147483647 w 154"/>
                <a:gd name="T17" fmla="*/ 2147483647 h 146"/>
                <a:gd name="T18" fmla="*/ 2147483647 w 154"/>
                <a:gd name="T19" fmla="*/ 2147483647 h 146"/>
                <a:gd name="T20" fmla="*/ 2147483647 w 154"/>
                <a:gd name="T21" fmla="*/ 2147483647 h 146"/>
                <a:gd name="T22" fmla="*/ 2147483647 w 154"/>
                <a:gd name="T23" fmla="*/ 2147483647 h 146"/>
                <a:gd name="T24" fmla="*/ 2147483647 w 154"/>
                <a:gd name="T25" fmla="*/ 2147483647 h 146"/>
                <a:gd name="T26" fmla="*/ 2147483647 w 154"/>
                <a:gd name="T27" fmla="*/ 2147483647 h 146"/>
                <a:gd name="T28" fmla="*/ 2147483647 w 154"/>
                <a:gd name="T29" fmla="*/ 2147483647 h 146"/>
                <a:gd name="T30" fmla="*/ 2147483647 w 154"/>
                <a:gd name="T31" fmla="*/ 0 h 146"/>
                <a:gd name="T32" fmla="*/ 0 w 154"/>
                <a:gd name="T33" fmla="*/ 2147483647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4"/>
                <a:gd name="T52" fmla="*/ 0 h 146"/>
                <a:gd name="T53" fmla="*/ 154 w 154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4" h="146">
                  <a:moveTo>
                    <a:pt x="0" y="29"/>
                  </a:moveTo>
                  <a:lnTo>
                    <a:pt x="13" y="105"/>
                  </a:lnTo>
                  <a:lnTo>
                    <a:pt x="12" y="145"/>
                  </a:lnTo>
                  <a:lnTo>
                    <a:pt x="25" y="142"/>
                  </a:lnTo>
                  <a:lnTo>
                    <a:pt x="32" y="131"/>
                  </a:lnTo>
                  <a:lnTo>
                    <a:pt x="54" y="121"/>
                  </a:lnTo>
                  <a:lnTo>
                    <a:pt x="64" y="102"/>
                  </a:lnTo>
                  <a:lnTo>
                    <a:pt x="70" y="105"/>
                  </a:lnTo>
                  <a:lnTo>
                    <a:pt x="87" y="98"/>
                  </a:lnTo>
                  <a:lnTo>
                    <a:pt x="111" y="94"/>
                  </a:lnTo>
                  <a:lnTo>
                    <a:pt x="111" y="86"/>
                  </a:lnTo>
                  <a:lnTo>
                    <a:pt x="118" y="91"/>
                  </a:lnTo>
                  <a:lnTo>
                    <a:pt x="126" y="84"/>
                  </a:lnTo>
                  <a:lnTo>
                    <a:pt x="138" y="81"/>
                  </a:lnTo>
                  <a:lnTo>
                    <a:pt x="153" y="74"/>
                  </a:lnTo>
                  <a:lnTo>
                    <a:pt x="139" y="0"/>
                  </a:lnTo>
                  <a:lnTo>
                    <a:pt x="0" y="2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8" name="Freeform 18"/>
            <p:cNvSpPr>
              <a:spLocks noChangeAspect="1"/>
            </p:cNvSpPr>
            <p:nvPr/>
          </p:nvSpPr>
          <p:spPr bwMode="auto">
            <a:xfrm>
              <a:off x="7894528" y="3605930"/>
              <a:ext cx="144798" cy="237267"/>
            </a:xfrm>
            <a:custGeom>
              <a:avLst/>
              <a:gdLst>
                <a:gd name="T0" fmla="*/ 0 w 95"/>
                <a:gd name="T1" fmla="*/ 2147483647 h 156"/>
                <a:gd name="T2" fmla="*/ 2147483647 w 95"/>
                <a:gd name="T3" fmla="*/ 0 h 156"/>
                <a:gd name="T4" fmla="*/ 2147483647 w 95"/>
                <a:gd name="T5" fmla="*/ 0 h 156"/>
                <a:gd name="T6" fmla="*/ 2147483647 w 95"/>
                <a:gd name="T7" fmla="*/ 2147483647 h 156"/>
                <a:gd name="T8" fmla="*/ 2147483647 w 95"/>
                <a:gd name="T9" fmla="*/ 2147483647 h 156"/>
                <a:gd name="T10" fmla="*/ 2147483647 w 95"/>
                <a:gd name="T11" fmla="*/ 2147483647 h 156"/>
                <a:gd name="T12" fmla="*/ 2147483647 w 95"/>
                <a:gd name="T13" fmla="*/ 2147483647 h 156"/>
                <a:gd name="T14" fmla="*/ 2147483647 w 95"/>
                <a:gd name="T15" fmla="*/ 2147483647 h 156"/>
                <a:gd name="T16" fmla="*/ 2147483647 w 95"/>
                <a:gd name="T17" fmla="*/ 2147483647 h 156"/>
                <a:gd name="T18" fmla="*/ 2147483647 w 95"/>
                <a:gd name="T19" fmla="*/ 2147483647 h 156"/>
                <a:gd name="T20" fmla="*/ 2147483647 w 95"/>
                <a:gd name="T21" fmla="*/ 2147483647 h 156"/>
                <a:gd name="T22" fmla="*/ 2147483647 w 95"/>
                <a:gd name="T23" fmla="*/ 2147483647 h 156"/>
                <a:gd name="T24" fmla="*/ 2147483647 w 95"/>
                <a:gd name="T25" fmla="*/ 2147483647 h 156"/>
                <a:gd name="T26" fmla="*/ 2147483647 w 95"/>
                <a:gd name="T27" fmla="*/ 2147483647 h 156"/>
                <a:gd name="T28" fmla="*/ 2147483647 w 95"/>
                <a:gd name="T29" fmla="*/ 2147483647 h 156"/>
                <a:gd name="T30" fmla="*/ 2147483647 w 95"/>
                <a:gd name="T31" fmla="*/ 2147483647 h 156"/>
                <a:gd name="T32" fmla="*/ 2147483647 w 95"/>
                <a:gd name="T33" fmla="*/ 2147483647 h 156"/>
                <a:gd name="T34" fmla="*/ 2147483647 w 95"/>
                <a:gd name="T35" fmla="*/ 2147483647 h 156"/>
                <a:gd name="T36" fmla="*/ 2147483647 w 95"/>
                <a:gd name="T37" fmla="*/ 2147483647 h 156"/>
                <a:gd name="T38" fmla="*/ 0 w 95"/>
                <a:gd name="T39" fmla="*/ 2147483647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156"/>
                <a:gd name="T62" fmla="*/ 95 w 95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156">
                  <a:moveTo>
                    <a:pt x="0" y="16"/>
                  </a:moveTo>
                  <a:lnTo>
                    <a:pt x="12" y="0"/>
                  </a:lnTo>
                  <a:lnTo>
                    <a:pt x="31" y="0"/>
                  </a:lnTo>
                  <a:lnTo>
                    <a:pt x="24" y="17"/>
                  </a:lnTo>
                  <a:lnTo>
                    <a:pt x="20" y="22"/>
                  </a:lnTo>
                  <a:lnTo>
                    <a:pt x="23" y="40"/>
                  </a:lnTo>
                  <a:lnTo>
                    <a:pt x="33" y="51"/>
                  </a:lnTo>
                  <a:lnTo>
                    <a:pt x="46" y="63"/>
                  </a:lnTo>
                  <a:lnTo>
                    <a:pt x="50" y="81"/>
                  </a:lnTo>
                  <a:lnTo>
                    <a:pt x="59" y="95"/>
                  </a:lnTo>
                  <a:lnTo>
                    <a:pt x="69" y="104"/>
                  </a:lnTo>
                  <a:lnTo>
                    <a:pt x="83" y="109"/>
                  </a:lnTo>
                  <a:lnTo>
                    <a:pt x="90" y="123"/>
                  </a:lnTo>
                  <a:lnTo>
                    <a:pt x="77" y="135"/>
                  </a:lnTo>
                  <a:lnTo>
                    <a:pt x="90" y="132"/>
                  </a:lnTo>
                  <a:lnTo>
                    <a:pt x="94" y="144"/>
                  </a:lnTo>
                  <a:lnTo>
                    <a:pt x="69" y="150"/>
                  </a:lnTo>
                  <a:lnTo>
                    <a:pt x="38" y="155"/>
                  </a:lnTo>
                  <a:lnTo>
                    <a:pt x="35" y="145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99" name="Freeform 19"/>
            <p:cNvSpPr>
              <a:spLocks noChangeAspect="1"/>
            </p:cNvSpPr>
            <p:nvPr/>
          </p:nvSpPr>
          <p:spPr bwMode="auto">
            <a:xfrm>
              <a:off x="7749728" y="3789678"/>
              <a:ext cx="20687" cy="33897"/>
            </a:xfrm>
            <a:custGeom>
              <a:avLst/>
              <a:gdLst>
                <a:gd name="T0" fmla="*/ 0 w 15"/>
                <a:gd name="T1" fmla="*/ 2147483647 h 21"/>
                <a:gd name="T2" fmla="*/ 2147483647 w 15"/>
                <a:gd name="T3" fmla="*/ 0 h 21"/>
                <a:gd name="T4" fmla="*/ 2147483647 w 15"/>
                <a:gd name="T5" fmla="*/ 2147483647 h 21"/>
                <a:gd name="T6" fmla="*/ 2147483647 w 15"/>
                <a:gd name="T7" fmla="*/ 2147483647 h 21"/>
                <a:gd name="T8" fmla="*/ 0 w 15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1"/>
                <a:gd name="T17" fmla="*/ 15 w 1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1">
                  <a:moveTo>
                    <a:pt x="0" y="6"/>
                  </a:moveTo>
                  <a:lnTo>
                    <a:pt x="10" y="0"/>
                  </a:lnTo>
                  <a:lnTo>
                    <a:pt x="14" y="11"/>
                  </a:lnTo>
                  <a:lnTo>
                    <a:pt x="10" y="20"/>
                  </a:lnTo>
                  <a:lnTo>
                    <a:pt x="0" y="6"/>
                  </a:lnTo>
                </a:path>
              </a:pathLst>
            </a:custGeom>
            <a:noFill/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0" name="Freeform 20"/>
            <p:cNvSpPr>
              <a:spLocks noChangeAspect="1"/>
            </p:cNvSpPr>
            <p:nvPr/>
          </p:nvSpPr>
          <p:spPr bwMode="auto">
            <a:xfrm>
              <a:off x="6478515" y="5293559"/>
              <a:ext cx="1244886" cy="938364"/>
            </a:xfrm>
            <a:custGeom>
              <a:avLst/>
              <a:gdLst>
                <a:gd name="T0" fmla="*/ 0 w 812"/>
                <a:gd name="T1" fmla="*/ 2147483647 h 615"/>
                <a:gd name="T2" fmla="*/ 2147483647 w 812"/>
                <a:gd name="T3" fmla="*/ 2147483647 h 615"/>
                <a:gd name="T4" fmla="*/ 2147483647 w 812"/>
                <a:gd name="T5" fmla="*/ 2147483647 h 615"/>
                <a:gd name="T6" fmla="*/ 2147483647 w 812"/>
                <a:gd name="T7" fmla="*/ 2147483647 h 615"/>
                <a:gd name="T8" fmla="*/ 2147483647 w 812"/>
                <a:gd name="T9" fmla="*/ 2147483647 h 615"/>
                <a:gd name="T10" fmla="*/ 2147483647 w 812"/>
                <a:gd name="T11" fmla="*/ 2147483647 h 615"/>
                <a:gd name="T12" fmla="*/ 2147483647 w 812"/>
                <a:gd name="T13" fmla="*/ 2147483647 h 615"/>
                <a:gd name="T14" fmla="*/ 2147483647 w 812"/>
                <a:gd name="T15" fmla="*/ 2147483647 h 615"/>
                <a:gd name="T16" fmla="*/ 2147483647 w 812"/>
                <a:gd name="T17" fmla="*/ 2147483647 h 615"/>
                <a:gd name="T18" fmla="*/ 2147483647 w 812"/>
                <a:gd name="T19" fmla="*/ 2147483647 h 615"/>
                <a:gd name="T20" fmla="*/ 2147483647 w 812"/>
                <a:gd name="T21" fmla="*/ 2147483647 h 615"/>
                <a:gd name="T22" fmla="*/ 2147483647 w 812"/>
                <a:gd name="T23" fmla="*/ 2147483647 h 615"/>
                <a:gd name="T24" fmla="*/ 2147483647 w 812"/>
                <a:gd name="T25" fmla="*/ 2147483647 h 615"/>
                <a:gd name="T26" fmla="*/ 2147483647 w 812"/>
                <a:gd name="T27" fmla="*/ 2147483647 h 615"/>
                <a:gd name="T28" fmla="*/ 2147483647 w 812"/>
                <a:gd name="T29" fmla="*/ 2147483647 h 615"/>
                <a:gd name="T30" fmla="*/ 2147483647 w 812"/>
                <a:gd name="T31" fmla="*/ 2147483647 h 615"/>
                <a:gd name="T32" fmla="*/ 2147483647 w 812"/>
                <a:gd name="T33" fmla="*/ 2147483647 h 615"/>
                <a:gd name="T34" fmla="*/ 2147483647 w 812"/>
                <a:gd name="T35" fmla="*/ 2147483647 h 615"/>
                <a:gd name="T36" fmla="*/ 2147483647 w 812"/>
                <a:gd name="T37" fmla="*/ 2147483647 h 615"/>
                <a:gd name="T38" fmla="*/ 2147483647 w 812"/>
                <a:gd name="T39" fmla="*/ 2147483647 h 615"/>
                <a:gd name="T40" fmla="*/ 2147483647 w 812"/>
                <a:gd name="T41" fmla="*/ 2147483647 h 615"/>
                <a:gd name="T42" fmla="*/ 2147483647 w 812"/>
                <a:gd name="T43" fmla="*/ 2147483647 h 615"/>
                <a:gd name="T44" fmla="*/ 2147483647 w 812"/>
                <a:gd name="T45" fmla="*/ 2147483647 h 615"/>
                <a:gd name="T46" fmla="*/ 2147483647 w 812"/>
                <a:gd name="T47" fmla="*/ 2147483647 h 615"/>
                <a:gd name="T48" fmla="*/ 2147483647 w 812"/>
                <a:gd name="T49" fmla="*/ 2147483647 h 615"/>
                <a:gd name="T50" fmla="*/ 2147483647 w 812"/>
                <a:gd name="T51" fmla="*/ 2147483647 h 615"/>
                <a:gd name="T52" fmla="*/ 2147483647 w 812"/>
                <a:gd name="T53" fmla="*/ 2147483647 h 615"/>
                <a:gd name="T54" fmla="*/ 2147483647 w 812"/>
                <a:gd name="T55" fmla="*/ 2147483647 h 615"/>
                <a:gd name="T56" fmla="*/ 2147483647 w 812"/>
                <a:gd name="T57" fmla="*/ 2147483647 h 615"/>
                <a:gd name="T58" fmla="*/ 2147483647 w 812"/>
                <a:gd name="T59" fmla="*/ 2147483647 h 615"/>
                <a:gd name="T60" fmla="*/ 2147483647 w 812"/>
                <a:gd name="T61" fmla="*/ 2147483647 h 615"/>
                <a:gd name="T62" fmla="*/ 2147483647 w 812"/>
                <a:gd name="T63" fmla="*/ 2147483647 h 615"/>
                <a:gd name="T64" fmla="*/ 2147483647 w 812"/>
                <a:gd name="T65" fmla="*/ 2147483647 h 615"/>
                <a:gd name="T66" fmla="*/ 2147483647 w 812"/>
                <a:gd name="T67" fmla="*/ 2147483647 h 615"/>
                <a:gd name="T68" fmla="*/ 2147483647 w 812"/>
                <a:gd name="T69" fmla="*/ 2147483647 h 615"/>
                <a:gd name="T70" fmla="*/ 2147483647 w 812"/>
                <a:gd name="T71" fmla="*/ 2147483647 h 615"/>
                <a:gd name="T72" fmla="*/ 2147483647 w 812"/>
                <a:gd name="T73" fmla="*/ 2147483647 h 615"/>
                <a:gd name="T74" fmla="*/ 2147483647 w 812"/>
                <a:gd name="T75" fmla="*/ 2147483647 h 615"/>
                <a:gd name="T76" fmla="*/ 2147483647 w 812"/>
                <a:gd name="T77" fmla="*/ 2147483647 h 615"/>
                <a:gd name="T78" fmla="*/ 2147483647 w 812"/>
                <a:gd name="T79" fmla="*/ 2147483647 h 615"/>
                <a:gd name="T80" fmla="*/ 2147483647 w 812"/>
                <a:gd name="T81" fmla="*/ 2147483647 h 615"/>
                <a:gd name="T82" fmla="*/ 2147483647 w 812"/>
                <a:gd name="T83" fmla="*/ 2147483647 h 615"/>
                <a:gd name="T84" fmla="*/ 2147483647 w 812"/>
                <a:gd name="T85" fmla="*/ 2147483647 h 615"/>
                <a:gd name="T86" fmla="*/ 2147483647 w 812"/>
                <a:gd name="T87" fmla="*/ 2147483647 h 615"/>
                <a:gd name="T88" fmla="*/ 2147483647 w 812"/>
                <a:gd name="T89" fmla="*/ 2147483647 h 615"/>
                <a:gd name="T90" fmla="*/ 2147483647 w 812"/>
                <a:gd name="T91" fmla="*/ 2147483647 h 615"/>
                <a:gd name="T92" fmla="*/ 2147483647 w 812"/>
                <a:gd name="T93" fmla="*/ 2147483647 h 615"/>
                <a:gd name="T94" fmla="*/ 2147483647 w 812"/>
                <a:gd name="T95" fmla="*/ 2147483647 h 615"/>
                <a:gd name="T96" fmla="*/ 2147483647 w 812"/>
                <a:gd name="T97" fmla="*/ 2147483647 h 615"/>
                <a:gd name="T98" fmla="*/ 2147483647 w 812"/>
                <a:gd name="T99" fmla="*/ 2147483647 h 615"/>
                <a:gd name="T100" fmla="*/ 2147483647 w 812"/>
                <a:gd name="T101" fmla="*/ 2147483647 h 615"/>
                <a:gd name="T102" fmla="*/ 2147483647 w 812"/>
                <a:gd name="T103" fmla="*/ 2147483647 h 615"/>
                <a:gd name="T104" fmla="*/ 2147483647 w 812"/>
                <a:gd name="T105" fmla="*/ 2147483647 h 615"/>
                <a:gd name="T106" fmla="*/ 2147483647 w 812"/>
                <a:gd name="T107" fmla="*/ 2147483647 h 615"/>
                <a:gd name="T108" fmla="*/ 2147483647 w 812"/>
                <a:gd name="T109" fmla="*/ 2147483647 h 6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2"/>
                <a:gd name="T166" fmla="*/ 0 h 615"/>
                <a:gd name="T167" fmla="*/ 812 w 812"/>
                <a:gd name="T168" fmla="*/ 615 h 6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2" h="615">
                  <a:moveTo>
                    <a:pt x="2" y="41"/>
                  </a:moveTo>
                  <a:lnTo>
                    <a:pt x="0" y="57"/>
                  </a:lnTo>
                  <a:lnTo>
                    <a:pt x="24" y="80"/>
                  </a:lnTo>
                  <a:lnTo>
                    <a:pt x="19" y="93"/>
                  </a:lnTo>
                  <a:lnTo>
                    <a:pt x="26" y="102"/>
                  </a:lnTo>
                  <a:lnTo>
                    <a:pt x="18" y="118"/>
                  </a:lnTo>
                  <a:lnTo>
                    <a:pt x="35" y="110"/>
                  </a:lnTo>
                  <a:lnTo>
                    <a:pt x="45" y="99"/>
                  </a:lnTo>
                  <a:lnTo>
                    <a:pt x="45" y="87"/>
                  </a:lnTo>
                  <a:lnTo>
                    <a:pt x="53" y="94"/>
                  </a:lnTo>
                  <a:lnTo>
                    <a:pt x="60" y="84"/>
                  </a:lnTo>
                  <a:lnTo>
                    <a:pt x="67" y="93"/>
                  </a:lnTo>
                  <a:lnTo>
                    <a:pt x="49" y="108"/>
                  </a:lnTo>
                  <a:lnTo>
                    <a:pt x="101" y="96"/>
                  </a:lnTo>
                  <a:lnTo>
                    <a:pt x="112" y="84"/>
                  </a:lnTo>
                  <a:lnTo>
                    <a:pt x="119" y="89"/>
                  </a:lnTo>
                  <a:lnTo>
                    <a:pt x="139" y="84"/>
                  </a:lnTo>
                  <a:lnTo>
                    <a:pt x="148" y="91"/>
                  </a:lnTo>
                  <a:lnTo>
                    <a:pt x="112" y="94"/>
                  </a:lnTo>
                  <a:lnTo>
                    <a:pt x="124" y="98"/>
                  </a:lnTo>
                  <a:lnTo>
                    <a:pt x="164" y="107"/>
                  </a:lnTo>
                  <a:lnTo>
                    <a:pt x="189" y="121"/>
                  </a:lnTo>
                  <a:lnTo>
                    <a:pt x="182" y="101"/>
                  </a:lnTo>
                  <a:lnTo>
                    <a:pt x="194" y="116"/>
                  </a:lnTo>
                  <a:lnTo>
                    <a:pt x="211" y="118"/>
                  </a:lnTo>
                  <a:lnTo>
                    <a:pt x="196" y="124"/>
                  </a:lnTo>
                  <a:lnTo>
                    <a:pt x="224" y="138"/>
                  </a:lnTo>
                  <a:lnTo>
                    <a:pt x="234" y="151"/>
                  </a:lnTo>
                  <a:lnTo>
                    <a:pt x="234" y="163"/>
                  </a:lnTo>
                  <a:lnTo>
                    <a:pt x="223" y="147"/>
                  </a:lnTo>
                  <a:lnTo>
                    <a:pt x="229" y="169"/>
                  </a:lnTo>
                  <a:lnTo>
                    <a:pt x="251" y="160"/>
                  </a:lnTo>
                  <a:lnTo>
                    <a:pt x="265" y="159"/>
                  </a:lnTo>
                  <a:lnTo>
                    <a:pt x="274" y="149"/>
                  </a:lnTo>
                  <a:lnTo>
                    <a:pt x="278" y="156"/>
                  </a:lnTo>
                  <a:lnTo>
                    <a:pt x="307" y="134"/>
                  </a:lnTo>
                  <a:lnTo>
                    <a:pt x="327" y="133"/>
                  </a:lnTo>
                  <a:lnTo>
                    <a:pt x="320" y="125"/>
                  </a:lnTo>
                  <a:lnTo>
                    <a:pt x="333" y="108"/>
                  </a:lnTo>
                  <a:lnTo>
                    <a:pt x="361" y="107"/>
                  </a:lnTo>
                  <a:lnTo>
                    <a:pt x="390" y="121"/>
                  </a:lnTo>
                  <a:lnTo>
                    <a:pt x="408" y="144"/>
                  </a:lnTo>
                  <a:lnTo>
                    <a:pt x="423" y="148"/>
                  </a:lnTo>
                  <a:lnTo>
                    <a:pt x="426" y="163"/>
                  </a:lnTo>
                  <a:lnTo>
                    <a:pt x="446" y="173"/>
                  </a:lnTo>
                  <a:lnTo>
                    <a:pt x="453" y="185"/>
                  </a:lnTo>
                  <a:lnTo>
                    <a:pt x="463" y="194"/>
                  </a:lnTo>
                  <a:lnTo>
                    <a:pt x="489" y="196"/>
                  </a:lnTo>
                  <a:lnTo>
                    <a:pt x="499" y="213"/>
                  </a:lnTo>
                  <a:lnTo>
                    <a:pt x="512" y="246"/>
                  </a:lnTo>
                  <a:lnTo>
                    <a:pt x="505" y="306"/>
                  </a:lnTo>
                  <a:lnTo>
                    <a:pt x="507" y="343"/>
                  </a:lnTo>
                  <a:lnTo>
                    <a:pt x="523" y="355"/>
                  </a:lnTo>
                  <a:lnTo>
                    <a:pt x="526" y="337"/>
                  </a:lnTo>
                  <a:lnTo>
                    <a:pt x="515" y="331"/>
                  </a:lnTo>
                  <a:lnTo>
                    <a:pt x="517" y="319"/>
                  </a:lnTo>
                  <a:lnTo>
                    <a:pt x="522" y="323"/>
                  </a:lnTo>
                  <a:lnTo>
                    <a:pt x="533" y="326"/>
                  </a:lnTo>
                  <a:lnTo>
                    <a:pt x="536" y="338"/>
                  </a:lnTo>
                  <a:lnTo>
                    <a:pt x="543" y="325"/>
                  </a:lnTo>
                  <a:lnTo>
                    <a:pt x="550" y="337"/>
                  </a:lnTo>
                  <a:lnTo>
                    <a:pt x="528" y="376"/>
                  </a:lnTo>
                  <a:lnTo>
                    <a:pt x="527" y="383"/>
                  </a:lnTo>
                  <a:lnTo>
                    <a:pt x="540" y="389"/>
                  </a:lnTo>
                  <a:lnTo>
                    <a:pt x="553" y="421"/>
                  </a:lnTo>
                  <a:lnTo>
                    <a:pt x="568" y="436"/>
                  </a:lnTo>
                  <a:lnTo>
                    <a:pt x="577" y="448"/>
                  </a:lnTo>
                  <a:lnTo>
                    <a:pt x="588" y="448"/>
                  </a:lnTo>
                  <a:lnTo>
                    <a:pt x="576" y="430"/>
                  </a:lnTo>
                  <a:lnTo>
                    <a:pt x="585" y="433"/>
                  </a:lnTo>
                  <a:lnTo>
                    <a:pt x="598" y="429"/>
                  </a:lnTo>
                  <a:lnTo>
                    <a:pt x="592" y="436"/>
                  </a:lnTo>
                  <a:lnTo>
                    <a:pt x="598" y="453"/>
                  </a:lnTo>
                  <a:lnTo>
                    <a:pt x="603" y="474"/>
                  </a:lnTo>
                  <a:lnTo>
                    <a:pt x="622" y="483"/>
                  </a:lnTo>
                  <a:lnTo>
                    <a:pt x="627" y="497"/>
                  </a:lnTo>
                  <a:lnTo>
                    <a:pt x="644" y="539"/>
                  </a:lnTo>
                  <a:lnTo>
                    <a:pt x="666" y="539"/>
                  </a:lnTo>
                  <a:lnTo>
                    <a:pt x="684" y="549"/>
                  </a:lnTo>
                  <a:lnTo>
                    <a:pt x="714" y="589"/>
                  </a:lnTo>
                  <a:lnTo>
                    <a:pt x="738" y="593"/>
                  </a:lnTo>
                  <a:lnTo>
                    <a:pt x="739" y="601"/>
                  </a:lnTo>
                  <a:lnTo>
                    <a:pt x="733" y="606"/>
                  </a:lnTo>
                  <a:lnTo>
                    <a:pt x="714" y="597"/>
                  </a:lnTo>
                  <a:lnTo>
                    <a:pt x="720" y="614"/>
                  </a:lnTo>
                  <a:lnTo>
                    <a:pt x="743" y="608"/>
                  </a:lnTo>
                  <a:lnTo>
                    <a:pt x="763" y="608"/>
                  </a:lnTo>
                  <a:lnTo>
                    <a:pt x="772" y="597"/>
                  </a:lnTo>
                  <a:lnTo>
                    <a:pt x="789" y="596"/>
                  </a:lnTo>
                  <a:lnTo>
                    <a:pt x="798" y="579"/>
                  </a:lnTo>
                  <a:lnTo>
                    <a:pt x="794" y="554"/>
                  </a:lnTo>
                  <a:lnTo>
                    <a:pt x="803" y="526"/>
                  </a:lnTo>
                  <a:lnTo>
                    <a:pt x="811" y="529"/>
                  </a:lnTo>
                  <a:lnTo>
                    <a:pt x="804" y="430"/>
                  </a:lnTo>
                  <a:lnTo>
                    <a:pt x="794" y="401"/>
                  </a:lnTo>
                  <a:lnTo>
                    <a:pt x="707" y="258"/>
                  </a:lnTo>
                  <a:lnTo>
                    <a:pt x="686" y="211"/>
                  </a:lnTo>
                  <a:lnTo>
                    <a:pt x="695" y="211"/>
                  </a:lnTo>
                  <a:lnTo>
                    <a:pt x="638" y="121"/>
                  </a:lnTo>
                  <a:lnTo>
                    <a:pt x="598" y="25"/>
                  </a:lnTo>
                  <a:lnTo>
                    <a:pt x="597" y="9"/>
                  </a:lnTo>
                  <a:lnTo>
                    <a:pt x="585" y="7"/>
                  </a:lnTo>
                  <a:lnTo>
                    <a:pt x="548" y="0"/>
                  </a:lnTo>
                  <a:lnTo>
                    <a:pt x="537" y="12"/>
                  </a:lnTo>
                  <a:lnTo>
                    <a:pt x="544" y="53"/>
                  </a:lnTo>
                  <a:lnTo>
                    <a:pt x="528" y="52"/>
                  </a:lnTo>
                  <a:lnTo>
                    <a:pt x="525" y="33"/>
                  </a:lnTo>
                  <a:lnTo>
                    <a:pt x="268" y="48"/>
                  </a:lnTo>
                  <a:lnTo>
                    <a:pt x="251" y="18"/>
                  </a:lnTo>
                  <a:lnTo>
                    <a:pt x="2" y="41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1" name="Freeform 22"/>
            <p:cNvSpPr>
              <a:spLocks noChangeAspect="1"/>
            </p:cNvSpPr>
            <p:nvPr/>
          </p:nvSpPr>
          <p:spPr bwMode="auto">
            <a:xfrm>
              <a:off x="7680152" y="6178404"/>
              <a:ext cx="35729" cy="67791"/>
            </a:xfrm>
            <a:custGeom>
              <a:avLst/>
              <a:gdLst>
                <a:gd name="T0" fmla="*/ 0 w 23"/>
                <a:gd name="T1" fmla="*/ 2147483647 h 44"/>
                <a:gd name="T2" fmla="*/ 2147483647 w 23"/>
                <a:gd name="T3" fmla="*/ 2147483647 h 44"/>
                <a:gd name="T4" fmla="*/ 2147483647 w 23"/>
                <a:gd name="T5" fmla="*/ 0 h 44"/>
                <a:gd name="T6" fmla="*/ 2147483647 w 23"/>
                <a:gd name="T7" fmla="*/ 2147483647 h 44"/>
                <a:gd name="T8" fmla="*/ 0 w 23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4"/>
                <a:gd name="T17" fmla="*/ 23 w 2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4">
                  <a:moveTo>
                    <a:pt x="0" y="43"/>
                  </a:moveTo>
                  <a:lnTo>
                    <a:pt x="10" y="29"/>
                  </a:lnTo>
                  <a:lnTo>
                    <a:pt x="22" y="0"/>
                  </a:lnTo>
                  <a:lnTo>
                    <a:pt x="16" y="13"/>
                  </a:lnTo>
                  <a:lnTo>
                    <a:pt x="0" y="43"/>
                  </a:lnTo>
                </a:path>
              </a:pathLst>
            </a:custGeom>
            <a:noFill/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2" name="Freeform 23"/>
            <p:cNvSpPr>
              <a:spLocks noChangeAspect="1"/>
            </p:cNvSpPr>
            <p:nvPr/>
          </p:nvSpPr>
          <p:spPr bwMode="auto">
            <a:xfrm>
              <a:off x="6698135" y="4604949"/>
              <a:ext cx="746555" cy="770673"/>
            </a:xfrm>
            <a:custGeom>
              <a:avLst/>
              <a:gdLst>
                <a:gd name="T0" fmla="*/ 0 w 487"/>
                <a:gd name="T1" fmla="*/ 2147483647 h 505"/>
                <a:gd name="T2" fmla="*/ 2147483647 w 487"/>
                <a:gd name="T3" fmla="*/ 2147483647 h 505"/>
                <a:gd name="T4" fmla="*/ 2147483647 w 487"/>
                <a:gd name="T5" fmla="*/ 2147483647 h 505"/>
                <a:gd name="T6" fmla="*/ 2147483647 w 487"/>
                <a:gd name="T7" fmla="*/ 2147483647 h 505"/>
                <a:gd name="T8" fmla="*/ 2147483647 w 487"/>
                <a:gd name="T9" fmla="*/ 2147483647 h 505"/>
                <a:gd name="T10" fmla="*/ 2147483647 w 487"/>
                <a:gd name="T11" fmla="*/ 2147483647 h 505"/>
                <a:gd name="T12" fmla="*/ 2147483647 w 487"/>
                <a:gd name="T13" fmla="*/ 2147483647 h 505"/>
                <a:gd name="T14" fmla="*/ 2147483647 w 487"/>
                <a:gd name="T15" fmla="*/ 2147483647 h 505"/>
                <a:gd name="T16" fmla="*/ 2147483647 w 487"/>
                <a:gd name="T17" fmla="*/ 2147483647 h 505"/>
                <a:gd name="T18" fmla="*/ 2147483647 w 487"/>
                <a:gd name="T19" fmla="*/ 2147483647 h 505"/>
                <a:gd name="T20" fmla="*/ 2147483647 w 487"/>
                <a:gd name="T21" fmla="*/ 2147483647 h 505"/>
                <a:gd name="T22" fmla="*/ 2147483647 w 487"/>
                <a:gd name="T23" fmla="*/ 2147483647 h 505"/>
                <a:gd name="T24" fmla="*/ 2147483647 w 487"/>
                <a:gd name="T25" fmla="*/ 2147483647 h 505"/>
                <a:gd name="T26" fmla="*/ 2147483647 w 487"/>
                <a:gd name="T27" fmla="*/ 2147483647 h 505"/>
                <a:gd name="T28" fmla="*/ 2147483647 w 487"/>
                <a:gd name="T29" fmla="*/ 2147483647 h 505"/>
                <a:gd name="T30" fmla="*/ 2147483647 w 487"/>
                <a:gd name="T31" fmla="*/ 2147483647 h 505"/>
                <a:gd name="T32" fmla="*/ 2147483647 w 487"/>
                <a:gd name="T33" fmla="*/ 2147483647 h 505"/>
                <a:gd name="T34" fmla="*/ 2147483647 w 487"/>
                <a:gd name="T35" fmla="*/ 2147483647 h 505"/>
                <a:gd name="T36" fmla="*/ 2147483647 w 487"/>
                <a:gd name="T37" fmla="*/ 2147483647 h 505"/>
                <a:gd name="T38" fmla="*/ 2147483647 w 487"/>
                <a:gd name="T39" fmla="*/ 2147483647 h 505"/>
                <a:gd name="T40" fmla="*/ 2147483647 w 487"/>
                <a:gd name="T41" fmla="*/ 2147483647 h 505"/>
                <a:gd name="T42" fmla="*/ 2147483647 w 487"/>
                <a:gd name="T43" fmla="*/ 2147483647 h 505"/>
                <a:gd name="T44" fmla="*/ 2147483647 w 487"/>
                <a:gd name="T45" fmla="*/ 2147483647 h 505"/>
                <a:gd name="T46" fmla="*/ 2147483647 w 487"/>
                <a:gd name="T47" fmla="*/ 2147483647 h 505"/>
                <a:gd name="T48" fmla="*/ 2147483647 w 487"/>
                <a:gd name="T49" fmla="*/ 2147483647 h 505"/>
                <a:gd name="T50" fmla="*/ 2147483647 w 487"/>
                <a:gd name="T51" fmla="*/ 2147483647 h 505"/>
                <a:gd name="T52" fmla="*/ 2147483647 w 487"/>
                <a:gd name="T53" fmla="*/ 2147483647 h 505"/>
                <a:gd name="T54" fmla="*/ 2147483647 w 487"/>
                <a:gd name="T55" fmla="*/ 2147483647 h 505"/>
                <a:gd name="T56" fmla="*/ 2147483647 w 487"/>
                <a:gd name="T57" fmla="*/ 2147483647 h 505"/>
                <a:gd name="T58" fmla="*/ 2147483647 w 487"/>
                <a:gd name="T59" fmla="*/ 2147483647 h 505"/>
                <a:gd name="T60" fmla="*/ 2147483647 w 487"/>
                <a:gd name="T61" fmla="*/ 2147483647 h 505"/>
                <a:gd name="T62" fmla="*/ 2147483647 w 487"/>
                <a:gd name="T63" fmla="*/ 2147483647 h 505"/>
                <a:gd name="T64" fmla="*/ 2147483647 w 487"/>
                <a:gd name="T65" fmla="*/ 2147483647 h 505"/>
                <a:gd name="T66" fmla="*/ 2147483647 w 487"/>
                <a:gd name="T67" fmla="*/ 2147483647 h 505"/>
                <a:gd name="T68" fmla="*/ 2147483647 w 487"/>
                <a:gd name="T69" fmla="*/ 2147483647 h 505"/>
                <a:gd name="T70" fmla="*/ 2147483647 w 487"/>
                <a:gd name="T71" fmla="*/ 2147483647 h 505"/>
                <a:gd name="T72" fmla="*/ 2147483647 w 487"/>
                <a:gd name="T73" fmla="*/ 2147483647 h 505"/>
                <a:gd name="T74" fmla="*/ 2147483647 w 487"/>
                <a:gd name="T75" fmla="*/ 2147483647 h 505"/>
                <a:gd name="T76" fmla="*/ 2147483647 w 487"/>
                <a:gd name="T77" fmla="*/ 2147483647 h 505"/>
                <a:gd name="T78" fmla="*/ 2147483647 w 487"/>
                <a:gd name="T79" fmla="*/ 2147483647 h 505"/>
                <a:gd name="T80" fmla="*/ 2147483647 w 487"/>
                <a:gd name="T81" fmla="*/ 0 h 505"/>
                <a:gd name="T82" fmla="*/ 2147483647 w 487"/>
                <a:gd name="T83" fmla="*/ 2147483647 h 505"/>
                <a:gd name="T84" fmla="*/ 0 w 487"/>
                <a:gd name="T85" fmla="*/ 2147483647 h 5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7"/>
                <a:gd name="T130" fmla="*/ 0 h 505"/>
                <a:gd name="T131" fmla="*/ 487 w 487"/>
                <a:gd name="T132" fmla="*/ 505 h 5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7" h="505">
                  <a:moveTo>
                    <a:pt x="0" y="27"/>
                  </a:moveTo>
                  <a:lnTo>
                    <a:pt x="64" y="261"/>
                  </a:lnTo>
                  <a:lnTo>
                    <a:pt x="88" y="300"/>
                  </a:lnTo>
                  <a:lnTo>
                    <a:pt x="96" y="330"/>
                  </a:lnTo>
                  <a:lnTo>
                    <a:pt x="87" y="350"/>
                  </a:lnTo>
                  <a:lnTo>
                    <a:pt x="83" y="381"/>
                  </a:lnTo>
                  <a:lnTo>
                    <a:pt x="105" y="469"/>
                  </a:lnTo>
                  <a:lnTo>
                    <a:pt x="122" y="499"/>
                  </a:lnTo>
                  <a:lnTo>
                    <a:pt x="379" y="484"/>
                  </a:lnTo>
                  <a:lnTo>
                    <a:pt x="382" y="503"/>
                  </a:lnTo>
                  <a:lnTo>
                    <a:pt x="398" y="504"/>
                  </a:lnTo>
                  <a:lnTo>
                    <a:pt x="391" y="463"/>
                  </a:lnTo>
                  <a:lnTo>
                    <a:pt x="402" y="451"/>
                  </a:lnTo>
                  <a:lnTo>
                    <a:pt x="439" y="458"/>
                  </a:lnTo>
                  <a:lnTo>
                    <a:pt x="446" y="429"/>
                  </a:lnTo>
                  <a:lnTo>
                    <a:pt x="439" y="426"/>
                  </a:lnTo>
                  <a:lnTo>
                    <a:pt x="449" y="419"/>
                  </a:lnTo>
                  <a:lnTo>
                    <a:pt x="435" y="412"/>
                  </a:lnTo>
                  <a:lnTo>
                    <a:pt x="442" y="402"/>
                  </a:lnTo>
                  <a:lnTo>
                    <a:pt x="440" y="388"/>
                  </a:lnTo>
                  <a:lnTo>
                    <a:pt x="457" y="377"/>
                  </a:lnTo>
                  <a:lnTo>
                    <a:pt x="452" y="362"/>
                  </a:lnTo>
                  <a:lnTo>
                    <a:pt x="459" y="357"/>
                  </a:lnTo>
                  <a:lnTo>
                    <a:pt x="464" y="344"/>
                  </a:lnTo>
                  <a:lnTo>
                    <a:pt x="457" y="339"/>
                  </a:lnTo>
                  <a:lnTo>
                    <a:pt x="470" y="330"/>
                  </a:lnTo>
                  <a:lnTo>
                    <a:pt x="463" y="320"/>
                  </a:lnTo>
                  <a:lnTo>
                    <a:pt x="474" y="320"/>
                  </a:lnTo>
                  <a:lnTo>
                    <a:pt x="486" y="305"/>
                  </a:lnTo>
                  <a:lnTo>
                    <a:pt x="480" y="300"/>
                  </a:lnTo>
                  <a:lnTo>
                    <a:pt x="465" y="298"/>
                  </a:lnTo>
                  <a:lnTo>
                    <a:pt x="453" y="283"/>
                  </a:lnTo>
                  <a:lnTo>
                    <a:pt x="434" y="249"/>
                  </a:lnTo>
                  <a:lnTo>
                    <a:pt x="423" y="244"/>
                  </a:lnTo>
                  <a:lnTo>
                    <a:pt x="401" y="199"/>
                  </a:lnTo>
                  <a:lnTo>
                    <a:pt x="370" y="179"/>
                  </a:lnTo>
                  <a:lnTo>
                    <a:pt x="348" y="148"/>
                  </a:lnTo>
                  <a:lnTo>
                    <a:pt x="294" y="108"/>
                  </a:lnTo>
                  <a:lnTo>
                    <a:pt x="267" y="72"/>
                  </a:lnTo>
                  <a:lnTo>
                    <a:pt x="209" y="35"/>
                  </a:lnTo>
                  <a:lnTo>
                    <a:pt x="227" y="0"/>
                  </a:lnTo>
                  <a:lnTo>
                    <a:pt x="117" y="13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3" name="Freeform 24"/>
            <p:cNvSpPr>
              <a:spLocks noChangeAspect="1"/>
            </p:cNvSpPr>
            <p:nvPr/>
          </p:nvSpPr>
          <p:spPr bwMode="auto">
            <a:xfrm>
              <a:off x="2582131" y="2028907"/>
              <a:ext cx="821777" cy="1316564"/>
            </a:xfrm>
            <a:custGeom>
              <a:avLst/>
              <a:gdLst>
                <a:gd name="T0" fmla="*/ 0 w 534"/>
                <a:gd name="T1" fmla="*/ 2147483647 h 863"/>
                <a:gd name="T2" fmla="*/ 2147483647 w 534"/>
                <a:gd name="T3" fmla="*/ 2147483647 h 863"/>
                <a:gd name="T4" fmla="*/ 2147483647 w 534"/>
                <a:gd name="T5" fmla="*/ 2147483647 h 863"/>
                <a:gd name="T6" fmla="*/ 2147483647 w 534"/>
                <a:gd name="T7" fmla="*/ 2147483647 h 863"/>
                <a:gd name="T8" fmla="*/ 2147483647 w 534"/>
                <a:gd name="T9" fmla="*/ 2147483647 h 863"/>
                <a:gd name="T10" fmla="*/ 2147483647 w 534"/>
                <a:gd name="T11" fmla="*/ 2147483647 h 863"/>
                <a:gd name="T12" fmla="*/ 2147483647 w 534"/>
                <a:gd name="T13" fmla="*/ 2147483647 h 863"/>
                <a:gd name="T14" fmla="*/ 2147483647 w 534"/>
                <a:gd name="T15" fmla="*/ 2147483647 h 863"/>
                <a:gd name="T16" fmla="*/ 2147483647 w 534"/>
                <a:gd name="T17" fmla="*/ 2147483647 h 863"/>
                <a:gd name="T18" fmla="*/ 2147483647 w 534"/>
                <a:gd name="T19" fmla="*/ 2147483647 h 863"/>
                <a:gd name="T20" fmla="*/ 2147483647 w 534"/>
                <a:gd name="T21" fmla="*/ 2147483647 h 863"/>
                <a:gd name="T22" fmla="*/ 2147483647 w 534"/>
                <a:gd name="T23" fmla="*/ 0 h 863"/>
                <a:gd name="T24" fmla="*/ 2147483647 w 534"/>
                <a:gd name="T25" fmla="*/ 2147483647 h 863"/>
                <a:gd name="T26" fmla="*/ 2147483647 w 534"/>
                <a:gd name="T27" fmla="*/ 2147483647 h 863"/>
                <a:gd name="T28" fmla="*/ 2147483647 w 534"/>
                <a:gd name="T29" fmla="*/ 2147483647 h 863"/>
                <a:gd name="T30" fmla="*/ 2147483647 w 534"/>
                <a:gd name="T31" fmla="*/ 2147483647 h 863"/>
                <a:gd name="T32" fmla="*/ 2147483647 w 534"/>
                <a:gd name="T33" fmla="*/ 2147483647 h 863"/>
                <a:gd name="T34" fmla="*/ 2147483647 w 534"/>
                <a:gd name="T35" fmla="*/ 2147483647 h 863"/>
                <a:gd name="T36" fmla="*/ 2147483647 w 534"/>
                <a:gd name="T37" fmla="*/ 2147483647 h 863"/>
                <a:gd name="T38" fmla="*/ 2147483647 w 534"/>
                <a:gd name="T39" fmla="*/ 2147483647 h 863"/>
                <a:gd name="T40" fmla="*/ 2147483647 w 534"/>
                <a:gd name="T41" fmla="*/ 2147483647 h 863"/>
                <a:gd name="T42" fmla="*/ 2147483647 w 534"/>
                <a:gd name="T43" fmla="*/ 2147483647 h 863"/>
                <a:gd name="T44" fmla="*/ 2147483647 w 534"/>
                <a:gd name="T45" fmla="*/ 2147483647 h 863"/>
                <a:gd name="T46" fmla="*/ 2147483647 w 534"/>
                <a:gd name="T47" fmla="*/ 2147483647 h 863"/>
                <a:gd name="T48" fmla="*/ 2147483647 w 534"/>
                <a:gd name="T49" fmla="*/ 2147483647 h 863"/>
                <a:gd name="T50" fmla="*/ 2147483647 w 534"/>
                <a:gd name="T51" fmla="*/ 2147483647 h 863"/>
                <a:gd name="T52" fmla="*/ 2147483647 w 534"/>
                <a:gd name="T53" fmla="*/ 2147483647 h 863"/>
                <a:gd name="T54" fmla="*/ 2147483647 w 534"/>
                <a:gd name="T55" fmla="*/ 2147483647 h 863"/>
                <a:gd name="T56" fmla="*/ 2147483647 w 534"/>
                <a:gd name="T57" fmla="*/ 2147483647 h 863"/>
                <a:gd name="T58" fmla="*/ 2147483647 w 534"/>
                <a:gd name="T59" fmla="*/ 2147483647 h 863"/>
                <a:gd name="T60" fmla="*/ 2147483647 w 534"/>
                <a:gd name="T61" fmla="*/ 2147483647 h 863"/>
                <a:gd name="T62" fmla="*/ 2147483647 w 534"/>
                <a:gd name="T63" fmla="*/ 2147483647 h 863"/>
                <a:gd name="T64" fmla="*/ 2147483647 w 534"/>
                <a:gd name="T65" fmla="*/ 2147483647 h 863"/>
                <a:gd name="T66" fmla="*/ 2147483647 w 534"/>
                <a:gd name="T67" fmla="*/ 2147483647 h 863"/>
                <a:gd name="T68" fmla="*/ 2147483647 w 534"/>
                <a:gd name="T69" fmla="*/ 2147483647 h 863"/>
                <a:gd name="T70" fmla="*/ 2147483647 w 534"/>
                <a:gd name="T71" fmla="*/ 2147483647 h 863"/>
                <a:gd name="T72" fmla="*/ 2147483647 w 534"/>
                <a:gd name="T73" fmla="*/ 2147483647 h 863"/>
                <a:gd name="T74" fmla="*/ 2147483647 w 534"/>
                <a:gd name="T75" fmla="*/ 2147483647 h 863"/>
                <a:gd name="T76" fmla="*/ 2147483647 w 534"/>
                <a:gd name="T77" fmla="*/ 2147483647 h 863"/>
                <a:gd name="T78" fmla="*/ 2147483647 w 534"/>
                <a:gd name="T79" fmla="*/ 2147483647 h 863"/>
                <a:gd name="T80" fmla="*/ 2147483647 w 534"/>
                <a:gd name="T81" fmla="*/ 2147483647 h 863"/>
                <a:gd name="T82" fmla="*/ 0 w 534"/>
                <a:gd name="T83" fmla="*/ 2147483647 h 8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4"/>
                <a:gd name="T127" fmla="*/ 0 h 863"/>
                <a:gd name="T128" fmla="*/ 534 w 534"/>
                <a:gd name="T129" fmla="*/ 863 h 8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4" h="863">
                  <a:moveTo>
                    <a:pt x="0" y="765"/>
                  </a:moveTo>
                  <a:lnTo>
                    <a:pt x="42" y="580"/>
                  </a:lnTo>
                  <a:lnTo>
                    <a:pt x="64" y="531"/>
                  </a:lnTo>
                  <a:lnTo>
                    <a:pt x="45" y="508"/>
                  </a:lnTo>
                  <a:lnTo>
                    <a:pt x="50" y="486"/>
                  </a:lnTo>
                  <a:lnTo>
                    <a:pt x="83" y="455"/>
                  </a:lnTo>
                  <a:lnTo>
                    <a:pt x="111" y="411"/>
                  </a:lnTo>
                  <a:lnTo>
                    <a:pt x="135" y="374"/>
                  </a:lnTo>
                  <a:lnTo>
                    <a:pt x="117" y="346"/>
                  </a:lnTo>
                  <a:lnTo>
                    <a:pt x="109" y="326"/>
                  </a:lnTo>
                  <a:lnTo>
                    <a:pt x="112" y="278"/>
                  </a:lnTo>
                  <a:lnTo>
                    <a:pt x="177" y="0"/>
                  </a:lnTo>
                  <a:lnTo>
                    <a:pt x="249" y="16"/>
                  </a:lnTo>
                  <a:lnTo>
                    <a:pt x="225" y="125"/>
                  </a:lnTo>
                  <a:lnTo>
                    <a:pt x="241" y="163"/>
                  </a:lnTo>
                  <a:lnTo>
                    <a:pt x="242" y="188"/>
                  </a:lnTo>
                  <a:lnTo>
                    <a:pt x="233" y="191"/>
                  </a:lnTo>
                  <a:lnTo>
                    <a:pt x="261" y="218"/>
                  </a:lnTo>
                  <a:lnTo>
                    <a:pt x="289" y="287"/>
                  </a:lnTo>
                  <a:lnTo>
                    <a:pt x="299" y="284"/>
                  </a:lnTo>
                  <a:lnTo>
                    <a:pt x="300" y="294"/>
                  </a:lnTo>
                  <a:lnTo>
                    <a:pt x="313" y="298"/>
                  </a:lnTo>
                  <a:lnTo>
                    <a:pt x="323" y="300"/>
                  </a:lnTo>
                  <a:lnTo>
                    <a:pt x="299" y="349"/>
                  </a:lnTo>
                  <a:lnTo>
                    <a:pt x="302" y="383"/>
                  </a:lnTo>
                  <a:lnTo>
                    <a:pt x="283" y="415"/>
                  </a:lnTo>
                  <a:lnTo>
                    <a:pt x="296" y="430"/>
                  </a:lnTo>
                  <a:lnTo>
                    <a:pt x="332" y="409"/>
                  </a:lnTo>
                  <a:lnTo>
                    <a:pt x="359" y="519"/>
                  </a:lnTo>
                  <a:lnTo>
                    <a:pt x="375" y="524"/>
                  </a:lnTo>
                  <a:lnTo>
                    <a:pt x="378" y="558"/>
                  </a:lnTo>
                  <a:lnTo>
                    <a:pt x="392" y="572"/>
                  </a:lnTo>
                  <a:lnTo>
                    <a:pt x="403" y="559"/>
                  </a:lnTo>
                  <a:lnTo>
                    <a:pt x="427" y="570"/>
                  </a:lnTo>
                  <a:lnTo>
                    <a:pt x="441" y="558"/>
                  </a:lnTo>
                  <a:lnTo>
                    <a:pt x="491" y="569"/>
                  </a:lnTo>
                  <a:lnTo>
                    <a:pt x="502" y="571"/>
                  </a:lnTo>
                  <a:lnTo>
                    <a:pt x="513" y="549"/>
                  </a:lnTo>
                  <a:lnTo>
                    <a:pt x="533" y="584"/>
                  </a:lnTo>
                  <a:lnTo>
                    <a:pt x="488" y="862"/>
                  </a:lnTo>
                  <a:lnTo>
                    <a:pt x="242" y="818"/>
                  </a:lnTo>
                  <a:lnTo>
                    <a:pt x="0" y="765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4" name="Freeform 25"/>
            <p:cNvSpPr>
              <a:spLocks noChangeAspect="1"/>
            </p:cNvSpPr>
            <p:nvPr/>
          </p:nvSpPr>
          <p:spPr bwMode="auto">
            <a:xfrm>
              <a:off x="5835387" y="3375800"/>
              <a:ext cx="539702" cy="966908"/>
            </a:xfrm>
            <a:custGeom>
              <a:avLst/>
              <a:gdLst>
                <a:gd name="T0" fmla="*/ 0 w 351"/>
                <a:gd name="T1" fmla="*/ 2147483647 h 633"/>
                <a:gd name="T2" fmla="*/ 2147483647 w 351"/>
                <a:gd name="T3" fmla="*/ 2147483647 h 633"/>
                <a:gd name="T4" fmla="*/ 2147483647 w 351"/>
                <a:gd name="T5" fmla="*/ 2147483647 h 633"/>
                <a:gd name="T6" fmla="*/ 2147483647 w 351"/>
                <a:gd name="T7" fmla="*/ 2147483647 h 633"/>
                <a:gd name="T8" fmla="*/ 2147483647 w 351"/>
                <a:gd name="T9" fmla="*/ 2147483647 h 633"/>
                <a:gd name="T10" fmla="*/ 2147483647 w 351"/>
                <a:gd name="T11" fmla="*/ 2147483647 h 633"/>
                <a:gd name="T12" fmla="*/ 2147483647 w 351"/>
                <a:gd name="T13" fmla="*/ 2147483647 h 633"/>
                <a:gd name="T14" fmla="*/ 2147483647 w 351"/>
                <a:gd name="T15" fmla="*/ 2147483647 h 633"/>
                <a:gd name="T16" fmla="*/ 2147483647 w 351"/>
                <a:gd name="T17" fmla="*/ 2147483647 h 633"/>
                <a:gd name="T18" fmla="*/ 2147483647 w 351"/>
                <a:gd name="T19" fmla="*/ 0 h 633"/>
                <a:gd name="T20" fmla="*/ 2147483647 w 351"/>
                <a:gd name="T21" fmla="*/ 2147483647 h 633"/>
                <a:gd name="T22" fmla="*/ 2147483647 w 351"/>
                <a:gd name="T23" fmla="*/ 2147483647 h 633"/>
                <a:gd name="T24" fmla="*/ 2147483647 w 351"/>
                <a:gd name="T25" fmla="*/ 2147483647 h 633"/>
                <a:gd name="T26" fmla="*/ 2147483647 w 351"/>
                <a:gd name="T27" fmla="*/ 2147483647 h 633"/>
                <a:gd name="T28" fmla="*/ 2147483647 w 351"/>
                <a:gd name="T29" fmla="*/ 2147483647 h 633"/>
                <a:gd name="T30" fmla="*/ 2147483647 w 351"/>
                <a:gd name="T31" fmla="*/ 2147483647 h 633"/>
                <a:gd name="T32" fmla="*/ 2147483647 w 351"/>
                <a:gd name="T33" fmla="*/ 2147483647 h 633"/>
                <a:gd name="T34" fmla="*/ 2147483647 w 351"/>
                <a:gd name="T35" fmla="*/ 2147483647 h 633"/>
                <a:gd name="T36" fmla="*/ 2147483647 w 351"/>
                <a:gd name="T37" fmla="*/ 2147483647 h 633"/>
                <a:gd name="T38" fmla="*/ 2147483647 w 351"/>
                <a:gd name="T39" fmla="*/ 2147483647 h 633"/>
                <a:gd name="T40" fmla="*/ 2147483647 w 351"/>
                <a:gd name="T41" fmla="*/ 2147483647 h 633"/>
                <a:gd name="T42" fmla="*/ 2147483647 w 351"/>
                <a:gd name="T43" fmla="*/ 2147483647 h 633"/>
                <a:gd name="T44" fmla="*/ 2147483647 w 351"/>
                <a:gd name="T45" fmla="*/ 2147483647 h 633"/>
                <a:gd name="T46" fmla="*/ 2147483647 w 351"/>
                <a:gd name="T47" fmla="*/ 2147483647 h 633"/>
                <a:gd name="T48" fmla="*/ 2147483647 w 351"/>
                <a:gd name="T49" fmla="*/ 2147483647 h 633"/>
                <a:gd name="T50" fmla="*/ 2147483647 w 351"/>
                <a:gd name="T51" fmla="*/ 2147483647 h 633"/>
                <a:gd name="T52" fmla="*/ 2147483647 w 351"/>
                <a:gd name="T53" fmla="*/ 2147483647 h 633"/>
                <a:gd name="T54" fmla="*/ 2147483647 w 351"/>
                <a:gd name="T55" fmla="*/ 2147483647 h 633"/>
                <a:gd name="T56" fmla="*/ 2147483647 w 351"/>
                <a:gd name="T57" fmla="*/ 2147483647 h 633"/>
                <a:gd name="T58" fmla="*/ 2147483647 w 351"/>
                <a:gd name="T59" fmla="*/ 2147483647 h 633"/>
                <a:gd name="T60" fmla="*/ 2147483647 w 351"/>
                <a:gd name="T61" fmla="*/ 2147483647 h 633"/>
                <a:gd name="T62" fmla="*/ 2147483647 w 351"/>
                <a:gd name="T63" fmla="*/ 2147483647 h 633"/>
                <a:gd name="T64" fmla="*/ 2147483647 w 351"/>
                <a:gd name="T65" fmla="*/ 2147483647 h 633"/>
                <a:gd name="T66" fmla="*/ 2147483647 w 351"/>
                <a:gd name="T67" fmla="*/ 2147483647 h 633"/>
                <a:gd name="T68" fmla="*/ 2147483647 w 351"/>
                <a:gd name="T69" fmla="*/ 2147483647 h 633"/>
                <a:gd name="T70" fmla="*/ 2147483647 w 351"/>
                <a:gd name="T71" fmla="*/ 2147483647 h 633"/>
                <a:gd name="T72" fmla="*/ 2147483647 w 351"/>
                <a:gd name="T73" fmla="*/ 2147483647 h 633"/>
                <a:gd name="T74" fmla="*/ 2147483647 w 351"/>
                <a:gd name="T75" fmla="*/ 2147483647 h 633"/>
                <a:gd name="T76" fmla="*/ 0 w 351"/>
                <a:gd name="T77" fmla="*/ 2147483647 h 6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1"/>
                <a:gd name="T118" fmla="*/ 0 h 633"/>
                <a:gd name="T119" fmla="*/ 351 w 351"/>
                <a:gd name="T120" fmla="*/ 633 h 6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1" h="633">
                  <a:moveTo>
                    <a:pt x="0" y="280"/>
                  </a:moveTo>
                  <a:lnTo>
                    <a:pt x="7" y="260"/>
                  </a:lnTo>
                  <a:lnTo>
                    <a:pt x="30" y="222"/>
                  </a:lnTo>
                  <a:lnTo>
                    <a:pt x="43" y="180"/>
                  </a:lnTo>
                  <a:lnTo>
                    <a:pt x="31" y="149"/>
                  </a:lnTo>
                  <a:lnTo>
                    <a:pt x="91" y="103"/>
                  </a:lnTo>
                  <a:lnTo>
                    <a:pt x="103" y="78"/>
                  </a:lnTo>
                  <a:lnTo>
                    <a:pt x="103" y="67"/>
                  </a:lnTo>
                  <a:lnTo>
                    <a:pt x="60" y="16"/>
                  </a:lnTo>
                  <a:lnTo>
                    <a:pt x="294" y="0"/>
                  </a:lnTo>
                  <a:lnTo>
                    <a:pt x="300" y="40"/>
                  </a:lnTo>
                  <a:lnTo>
                    <a:pt x="323" y="85"/>
                  </a:lnTo>
                  <a:lnTo>
                    <a:pt x="344" y="326"/>
                  </a:lnTo>
                  <a:lnTo>
                    <a:pt x="339" y="376"/>
                  </a:lnTo>
                  <a:lnTo>
                    <a:pt x="350" y="405"/>
                  </a:lnTo>
                  <a:lnTo>
                    <a:pt x="338" y="459"/>
                  </a:lnTo>
                  <a:lnTo>
                    <a:pt x="319" y="485"/>
                  </a:lnTo>
                  <a:lnTo>
                    <a:pt x="310" y="523"/>
                  </a:lnTo>
                  <a:lnTo>
                    <a:pt x="318" y="534"/>
                  </a:lnTo>
                  <a:lnTo>
                    <a:pt x="311" y="559"/>
                  </a:lnTo>
                  <a:lnTo>
                    <a:pt x="316" y="568"/>
                  </a:lnTo>
                  <a:lnTo>
                    <a:pt x="288" y="579"/>
                  </a:lnTo>
                  <a:lnTo>
                    <a:pt x="282" y="618"/>
                  </a:lnTo>
                  <a:lnTo>
                    <a:pt x="242" y="604"/>
                  </a:lnTo>
                  <a:lnTo>
                    <a:pt x="221" y="624"/>
                  </a:lnTo>
                  <a:lnTo>
                    <a:pt x="222" y="632"/>
                  </a:lnTo>
                  <a:lnTo>
                    <a:pt x="208" y="631"/>
                  </a:lnTo>
                  <a:lnTo>
                    <a:pt x="195" y="605"/>
                  </a:lnTo>
                  <a:lnTo>
                    <a:pt x="188" y="568"/>
                  </a:lnTo>
                  <a:lnTo>
                    <a:pt x="172" y="544"/>
                  </a:lnTo>
                  <a:lnTo>
                    <a:pt x="148" y="534"/>
                  </a:lnTo>
                  <a:lnTo>
                    <a:pt x="120" y="511"/>
                  </a:lnTo>
                  <a:lnTo>
                    <a:pt x="110" y="479"/>
                  </a:lnTo>
                  <a:lnTo>
                    <a:pt x="126" y="430"/>
                  </a:lnTo>
                  <a:lnTo>
                    <a:pt x="112" y="420"/>
                  </a:lnTo>
                  <a:lnTo>
                    <a:pt x="77" y="421"/>
                  </a:lnTo>
                  <a:lnTo>
                    <a:pt x="71" y="389"/>
                  </a:lnTo>
                  <a:lnTo>
                    <a:pt x="14" y="330"/>
                  </a:lnTo>
                  <a:lnTo>
                    <a:pt x="0" y="28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5" name="Freeform 26"/>
            <p:cNvSpPr>
              <a:spLocks noChangeAspect="1"/>
            </p:cNvSpPr>
            <p:nvPr/>
          </p:nvSpPr>
          <p:spPr bwMode="auto">
            <a:xfrm>
              <a:off x="6313031" y="3466781"/>
              <a:ext cx="424991" cy="726073"/>
            </a:xfrm>
            <a:custGeom>
              <a:avLst/>
              <a:gdLst>
                <a:gd name="T0" fmla="*/ 0 w 277"/>
                <a:gd name="T1" fmla="*/ 2147483647 h 477"/>
                <a:gd name="T2" fmla="*/ 2147483647 w 277"/>
                <a:gd name="T3" fmla="*/ 2147483647 h 477"/>
                <a:gd name="T4" fmla="*/ 2147483647 w 277"/>
                <a:gd name="T5" fmla="*/ 2147483647 h 477"/>
                <a:gd name="T6" fmla="*/ 2147483647 w 277"/>
                <a:gd name="T7" fmla="*/ 2147483647 h 477"/>
                <a:gd name="T8" fmla="*/ 2147483647 w 277"/>
                <a:gd name="T9" fmla="*/ 2147483647 h 477"/>
                <a:gd name="T10" fmla="*/ 2147483647 w 277"/>
                <a:gd name="T11" fmla="*/ 2147483647 h 477"/>
                <a:gd name="T12" fmla="*/ 2147483647 w 277"/>
                <a:gd name="T13" fmla="*/ 2147483647 h 477"/>
                <a:gd name="T14" fmla="*/ 2147483647 w 277"/>
                <a:gd name="T15" fmla="*/ 2147483647 h 477"/>
                <a:gd name="T16" fmla="*/ 2147483647 w 277"/>
                <a:gd name="T17" fmla="*/ 2147483647 h 477"/>
                <a:gd name="T18" fmla="*/ 2147483647 w 277"/>
                <a:gd name="T19" fmla="*/ 2147483647 h 477"/>
                <a:gd name="T20" fmla="*/ 2147483647 w 277"/>
                <a:gd name="T21" fmla="*/ 2147483647 h 477"/>
                <a:gd name="T22" fmla="*/ 2147483647 w 277"/>
                <a:gd name="T23" fmla="*/ 2147483647 h 477"/>
                <a:gd name="T24" fmla="*/ 2147483647 w 277"/>
                <a:gd name="T25" fmla="*/ 2147483647 h 477"/>
                <a:gd name="T26" fmla="*/ 2147483647 w 277"/>
                <a:gd name="T27" fmla="*/ 2147483647 h 477"/>
                <a:gd name="T28" fmla="*/ 2147483647 w 277"/>
                <a:gd name="T29" fmla="*/ 2147483647 h 477"/>
                <a:gd name="T30" fmla="*/ 2147483647 w 277"/>
                <a:gd name="T31" fmla="*/ 2147483647 h 477"/>
                <a:gd name="T32" fmla="*/ 2147483647 w 277"/>
                <a:gd name="T33" fmla="*/ 2147483647 h 477"/>
                <a:gd name="T34" fmla="*/ 2147483647 w 277"/>
                <a:gd name="T35" fmla="*/ 2147483647 h 477"/>
                <a:gd name="T36" fmla="*/ 2147483647 w 277"/>
                <a:gd name="T37" fmla="*/ 0 h 477"/>
                <a:gd name="T38" fmla="*/ 2147483647 w 277"/>
                <a:gd name="T39" fmla="*/ 2147483647 h 477"/>
                <a:gd name="T40" fmla="*/ 2147483647 w 277"/>
                <a:gd name="T41" fmla="*/ 2147483647 h 477"/>
                <a:gd name="T42" fmla="*/ 2147483647 w 277"/>
                <a:gd name="T43" fmla="*/ 2147483647 h 477"/>
                <a:gd name="T44" fmla="*/ 2147483647 w 277"/>
                <a:gd name="T45" fmla="*/ 2147483647 h 477"/>
                <a:gd name="T46" fmla="*/ 2147483647 w 277"/>
                <a:gd name="T47" fmla="*/ 2147483647 h 477"/>
                <a:gd name="T48" fmla="*/ 2147483647 w 277"/>
                <a:gd name="T49" fmla="*/ 2147483647 h 477"/>
                <a:gd name="T50" fmla="*/ 2147483647 w 277"/>
                <a:gd name="T51" fmla="*/ 2147483647 h 477"/>
                <a:gd name="T52" fmla="*/ 2147483647 w 277"/>
                <a:gd name="T53" fmla="*/ 2147483647 h 477"/>
                <a:gd name="T54" fmla="*/ 0 w 277"/>
                <a:gd name="T55" fmla="*/ 2147483647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7"/>
                <a:gd name="T85" fmla="*/ 0 h 477"/>
                <a:gd name="T86" fmla="*/ 277 w 277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7" h="477">
                  <a:moveTo>
                    <a:pt x="0" y="465"/>
                  </a:moveTo>
                  <a:lnTo>
                    <a:pt x="8" y="476"/>
                  </a:lnTo>
                  <a:lnTo>
                    <a:pt x="16" y="464"/>
                  </a:lnTo>
                  <a:lnTo>
                    <a:pt x="57" y="456"/>
                  </a:lnTo>
                  <a:lnTo>
                    <a:pt x="70" y="459"/>
                  </a:lnTo>
                  <a:lnTo>
                    <a:pt x="114" y="445"/>
                  </a:lnTo>
                  <a:lnTo>
                    <a:pt x="129" y="459"/>
                  </a:lnTo>
                  <a:lnTo>
                    <a:pt x="142" y="427"/>
                  </a:lnTo>
                  <a:lnTo>
                    <a:pt x="156" y="418"/>
                  </a:lnTo>
                  <a:lnTo>
                    <a:pt x="187" y="436"/>
                  </a:lnTo>
                  <a:lnTo>
                    <a:pt x="191" y="416"/>
                  </a:lnTo>
                  <a:lnTo>
                    <a:pt x="225" y="373"/>
                  </a:lnTo>
                  <a:lnTo>
                    <a:pt x="233" y="348"/>
                  </a:lnTo>
                  <a:lnTo>
                    <a:pt x="245" y="352"/>
                  </a:lnTo>
                  <a:lnTo>
                    <a:pt x="276" y="329"/>
                  </a:lnTo>
                  <a:lnTo>
                    <a:pt x="268" y="311"/>
                  </a:lnTo>
                  <a:lnTo>
                    <a:pt x="272" y="300"/>
                  </a:lnTo>
                  <a:lnTo>
                    <a:pt x="241" y="8"/>
                  </a:lnTo>
                  <a:lnTo>
                    <a:pt x="238" y="0"/>
                  </a:lnTo>
                  <a:lnTo>
                    <a:pt x="73" y="18"/>
                  </a:lnTo>
                  <a:lnTo>
                    <a:pt x="41" y="37"/>
                  </a:lnTo>
                  <a:lnTo>
                    <a:pt x="13" y="27"/>
                  </a:lnTo>
                  <a:lnTo>
                    <a:pt x="34" y="268"/>
                  </a:lnTo>
                  <a:lnTo>
                    <a:pt x="29" y="318"/>
                  </a:lnTo>
                  <a:lnTo>
                    <a:pt x="40" y="347"/>
                  </a:lnTo>
                  <a:lnTo>
                    <a:pt x="28" y="401"/>
                  </a:lnTo>
                  <a:lnTo>
                    <a:pt x="9" y="427"/>
                  </a:lnTo>
                  <a:lnTo>
                    <a:pt x="0" y="465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6" name="Freeform 27"/>
            <p:cNvSpPr>
              <a:spLocks noChangeAspect="1"/>
            </p:cNvSpPr>
            <p:nvPr/>
          </p:nvSpPr>
          <p:spPr bwMode="auto">
            <a:xfrm>
              <a:off x="5179095" y="3233081"/>
              <a:ext cx="818015" cy="542324"/>
            </a:xfrm>
            <a:custGeom>
              <a:avLst/>
              <a:gdLst>
                <a:gd name="T0" fmla="*/ 0 w 533"/>
                <a:gd name="T1" fmla="*/ 2147483647 h 355"/>
                <a:gd name="T2" fmla="*/ 0 w 533"/>
                <a:gd name="T3" fmla="*/ 2147483647 h 355"/>
                <a:gd name="T4" fmla="*/ 2147483647 w 533"/>
                <a:gd name="T5" fmla="*/ 2147483647 h 355"/>
                <a:gd name="T6" fmla="*/ 2147483647 w 533"/>
                <a:gd name="T7" fmla="*/ 2147483647 h 355"/>
                <a:gd name="T8" fmla="*/ 2147483647 w 533"/>
                <a:gd name="T9" fmla="*/ 2147483647 h 355"/>
                <a:gd name="T10" fmla="*/ 2147483647 w 533"/>
                <a:gd name="T11" fmla="*/ 2147483647 h 355"/>
                <a:gd name="T12" fmla="*/ 2147483647 w 533"/>
                <a:gd name="T13" fmla="*/ 2147483647 h 355"/>
                <a:gd name="T14" fmla="*/ 2147483647 w 533"/>
                <a:gd name="T15" fmla="*/ 2147483647 h 355"/>
                <a:gd name="T16" fmla="*/ 2147483647 w 533"/>
                <a:gd name="T17" fmla="*/ 2147483647 h 355"/>
                <a:gd name="T18" fmla="*/ 2147483647 w 533"/>
                <a:gd name="T19" fmla="*/ 2147483647 h 355"/>
                <a:gd name="T20" fmla="*/ 2147483647 w 533"/>
                <a:gd name="T21" fmla="*/ 2147483647 h 355"/>
                <a:gd name="T22" fmla="*/ 2147483647 w 533"/>
                <a:gd name="T23" fmla="*/ 2147483647 h 355"/>
                <a:gd name="T24" fmla="*/ 2147483647 w 533"/>
                <a:gd name="T25" fmla="*/ 2147483647 h 355"/>
                <a:gd name="T26" fmla="*/ 2147483647 w 533"/>
                <a:gd name="T27" fmla="*/ 2147483647 h 355"/>
                <a:gd name="T28" fmla="*/ 2147483647 w 533"/>
                <a:gd name="T29" fmla="*/ 2147483647 h 355"/>
                <a:gd name="T30" fmla="*/ 2147483647 w 533"/>
                <a:gd name="T31" fmla="*/ 2147483647 h 355"/>
                <a:gd name="T32" fmla="*/ 2147483647 w 533"/>
                <a:gd name="T33" fmla="*/ 2147483647 h 355"/>
                <a:gd name="T34" fmla="*/ 2147483647 w 533"/>
                <a:gd name="T35" fmla="*/ 2147483647 h 355"/>
                <a:gd name="T36" fmla="*/ 2147483647 w 533"/>
                <a:gd name="T37" fmla="*/ 2147483647 h 355"/>
                <a:gd name="T38" fmla="*/ 2147483647 w 533"/>
                <a:gd name="T39" fmla="*/ 2147483647 h 355"/>
                <a:gd name="T40" fmla="*/ 2147483647 w 533"/>
                <a:gd name="T41" fmla="*/ 2147483647 h 355"/>
                <a:gd name="T42" fmla="*/ 2147483647 w 533"/>
                <a:gd name="T43" fmla="*/ 0 h 355"/>
                <a:gd name="T44" fmla="*/ 2147483647 w 533"/>
                <a:gd name="T45" fmla="*/ 2147483647 h 355"/>
                <a:gd name="T46" fmla="*/ 0 w 533"/>
                <a:gd name="T47" fmla="*/ 2147483647 h 3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3"/>
                <a:gd name="T73" fmla="*/ 0 h 355"/>
                <a:gd name="T74" fmla="*/ 533 w 533"/>
                <a:gd name="T75" fmla="*/ 355 h 3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3" h="355">
                  <a:moveTo>
                    <a:pt x="0" y="7"/>
                  </a:moveTo>
                  <a:lnTo>
                    <a:pt x="0" y="34"/>
                  </a:lnTo>
                  <a:lnTo>
                    <a:pt x="10" y="55"/>
                  </a:lnTo>
                  <a:lnTo>
                    <a:pt x="4" y="75"/>
                  </a:lnTo>
                  <a:lnTo>
                    <a:pt x="10" y="124"/>
                  </a:lnTo>
                  <a:lnTo>
                    <a:pt x="36" y="193"/>
                  </a:lnTo>
                  <a:lnTo>
                    <a:pt x="36" y="216"/>
                  </a:lnTo>
                  <a:lnTo>
                    <a:pt x="52" y="248"/>
                  </a:lnTo>
                  <a:lnTo>
                    <a:pt x="60" y="302"/>
                  </a:lnTo>
                  <a:lnTo>
                    <a:pt x="56" y="317"/>
                  </a:lnTo>
                  <a:lnTo>
                    <a:pt x="66" y="335"/>
                  </a:lnTo>
                  <a:lnTo>
                    <a:pt x="409" y="328"/>
                  </a:lnTo>
                  <a:lnTo>
                    <a:pt x="436" y="354"/>
                  </a:lnTo>
                  <a:lnTo>
                    <a:pt x="459" y="316"/>
                  </a:lnTo>
                  <a:lnTo>
                    <a:pt x="472" y="274"/>
                  </a:lnTo>
                  <a:lnTo>
                    <a:pt x="460" y="243"/>
                  </a:lnTo>
                  <a:lnTo>
                    <a:pt x="520" y="197"/>
                  </a:lnTo>
                  <a:lnTo>
                    <a:pt x="532" y="172"/>
                  </a:lnTo>
                  <a:lnTo>
                    <a:pt x="532" y="161"/>
                  </a:lnTo>
                  <a:lnTo>
                    <a:pt x="489" y="110"/>
                  </a:lnTo>
                  <a:lnTo>
                    <a:pt x="445" y="57"/>
                  </a:lnTo>
                  <a:lnTo>
                    <a:pt x="436" y="0"/>
                  </a:lnTo>
                  <a:lnTo>
                    <a:pt x="12" y="8"/>
                  </a:lnTo>
                  <a:lnTo>
                    <a:pt x="0" y="7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7" name="Freeform 28"/>
            <p:cNvSpPr>
              <a:spLocks noChangeAspect="1"/>
            </p:cNvSpPr>
            <p:nvPr/>
          </p:nvSpPr>
          <p:spPr bwMode="auto">
            <a:xfrm>
              <a:off x="6153190" y="3921691"/>
              <a:ext cx="994780" cy="508430"/>
            </a:xfrm>
            <a:custGeom>
              <a:avLst/>
              <a:gdLst>
                <a:gd name="T0" fmla="*/ 0 w 648"/>
                <a:gd name="T1" fmla="*/ 2147483647 h 333"/>
                <a:gd name="T2" fmla="*/ 2147483647 w 648"/>
                <a:gd name="T3" fmla="*/ 2147483647 h 333"/>
                <a:gd name="T4" fmla="*/ 2147483647 w 648"/>
                <a:gd name="T5" fmla="*/ 2147483647 h 333"/>
                <a:gd name="T6" fmla="*/ 2147483647 w 648"/>
                <a:gd name="T7" fmla="*/ 2147483647 h 333"/>
                <a:gd name="T8" fmla="*/ 2147483647 w 648"/>
                <a:gd name="T9" fmla="*/ 2147483647 h 333"/>
                <a:gd name="T10" fmla="*/ 2147483647 w 648"/>
                <a:gd name="T11" fmla="*/ 2147483647 h 333"/>
                <a:gd name="T12" fmla="*/ 2147483647 w 648"/>
                <a:gd name="T13" fmla="*/ 2147483647 h 333"/>
                <a:gd name="T14" fmla="*/ 2147483647 w 648"/>
                <a:gd name="T15" fmla="*/ 2147483647 h 333"/>
                <a:gd name="T16" fmla="*/ 2147483647 w 648"/>
                <a:gd name="T17" fmla="*/ 2147483647 h 333"/>
                <a:gd name="T18" fmla="*/ 2147483647 w 648"/>
                <a:gd name="T19" fmla="*/ 2147483647 h 333"/>
                <a:gd name="T20" fmla="*/ 2147483647 w 648"/>
                <a:gd name="T21" fmla="*/ 2147483647 h 333"/>
                <a:gd name="T22" fmla="*/ 2147483647 w 648"/>
                <a:gd name="T23" fmla="*/ 2147483647 h 333"/>
                <a:gd name="T24" fmla="*/ 2147483647 w 648"/>
                <a:gd name="T25" fmla="*/ 2147483647 h 333"/>
                <a:gd name="T26" fmla="*/ 2147483647 w 648"/>
                <a:gd name="T27" fmla="*/ 2147483647 h 333"/>
                <a:gd name="T28" fmla="*/ 2147483647 w 648"/>
                <a:gd name="T29" fmla="*/ 2147483647 h 333"/>
                <a:gd name="T30" fmla="*/ 2147483647 w 648"/>
                <a:gd name="T31" fmla="*/ 2147483647 h 333"/>
                <a:gd name="T32" fmla="*/ 2147483647 w 648"/>
                <a:gd name="T33" fmla="*/ 2147483647 h 333"/>
                <a:gd name="T34" fmla="*/ 2147483647 w 648"/>
                <a:gd name="T35" fmla="*/ 2147483647 h 333"/>
                <a:gd name="T36" fmla="*/ 2147483647 w 648"/>
                <a:gd name="T37" fmla="*/ 2147483647 h 333"/>
                <a:gd name="T38" fmla="*/ 2147483647 w 648"/>
                <a:gd name="T39" fmla="*/ 2147483647 h 333"/>
                <a:gd name="T40" fmla="*/ 2147483647 w 648"/>
                <a:gd name="T41" fmla="*/ 2147483647 h 333"/>
                <a:gd name="T42" fmla="*/ 2147483647 w 648"/>
                <a:gd name="T43" fmla="*/ 2147483647 h 333"/>
                <a:gd name="T44" fmla="*/ 2147483647 w 648"/>
                <a:gd name="T45" fmla="*/ 2147483647 h 333"/>
                <a:gd name="T46" fmla="*/ 2147483647 w 648"/>
                <a:gd name="T47" fmla="*/ 2147483647 h 333"/>
                <a:gd name="T48" fmla="*/ 2147483647 w 648"/>
                <a:gd name="T49" fmla="*/ 2147483647 h 333"/>
                <a:gd name="T50" fmla="*/ 2147483647 w 648"/>
                <a:gd name="T51" fmla="*/ 2147483647 h 333"/>
                <a:gd name="T52" fmla="*/ 2147483647 w 648"/>
                <a:gd name="T53" fmla="*/ 2147483647 h 333"/>
                <a:gd name="T54" fmla="*/ 2147483647 w 648"/>
                <a:gd name="T55" fmla="*/ 0 h 333"/>
                <a:gd name="T56" fmla="*/ 2147483647 w 648"/>
                <a:gd name="T57" fmla="*/ 2147483647 h 333"/>
                <a:gd name="T58" fmla="*/ 2147483647 w 648"/>
                <a:gd name="T59" fmla="*/ 2147483647 h 333"/>
                <a:gd name="T60" fmla="*/ 2147483647 w 648"/>
                <a:gd name="T61" fmla="*/ 2147483647 h 333"/>
                <a:gd name="T62" fmla="*/ 2147483647 w 648"/>
                <a:gd name="T63" fmla="*/ 2147483647 h 333"/>
                <a:gd name="T64" fmla="*/ 2147483647 w 648"/>
                <a:gd name="T65" fmla="*/ 2147483647 h 333"/>
                <a:gd name="T66" fmla="*/ 2147483647 w 648"/>
                <a:gd name="T67" fmla="*/ 2147483647 h 333"/>
                <a:gd name="T68" fmla="*/ 2147483647 w 648"/>
                <a:gd name="T69" fmla="*/ 2147483647 h 333"/>
                <a:gd name="T70" fmla="*/ 2147483647 w 648"/>
                <a:gd name="T71" fmla="*/ 2147483647 h 333"/>
                <a:gd name="T72" fmla="*/ 2147483647 w 648"/>
                <a:gd name="T73" fmla="*/ 2147483647 h 333"/>
                <a:gd name="T74" fmla="*/ 2147483647 w 648"/>
                <a:gd name="T75" fmla="*/ 2147483647 h 333"/>
                <a:gd name="T76" fmla="*/ 2147483647 w 648"/>
                <a:gd name="T77" fmla="*/ 2147483647 h 333"/>
                <a:gd name="T78" fmla="*/ 2147483647 w 648"/>
                <a:gd name="T79" fmla="*/ 2147483647 h 333"/>
                <a:gd name="T80" fmla="*/ 2147483647 w 648"/>
                <a:gd name="T81" fmla="*/ 2147483647 h 333"/>
                <a:gd name="T82" fmla="*/ 2147483647 w 648"/>
                <a:gd name="T83" fmla="*/ 2147483647 h 333"/>
                <a:gd name="T84" fmla="*/ 2147483647 w 648"/>
                <a:gd name="T85" fmla="*/ 2147483647 h 333"/>
                <a:gd name="T86" fmla="*/ 2147483647 w 648"/>
                <a:gd name="T87" fmla="*/ 2147483647 h 333"/>
                <a:gd name="T88" fmla="*/ 2147483647 w 648"/>
                <a:gd name="T89" fmla="*/ 2147483647 h 333"/>
                <a:gd name="T90" fmla="*/ 2147483647 w 648"/>
                <a:gd name="T91" fmla="*/ 2147483647 h 333"/>
                <a:gd name="T92" fmla="*/ 0 w 648"/>
                <a:gd name="T93" fmla="*/ 2147483647 h 3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8"/>
                <a:gd name="T142" fmla="*/ 0 h 333"/>
                <a:gd name="T143" fmla="*/ 648 w 648"/>
                <a:gd name="T144" fmla="*/ 333 h 3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8" h="333">
                  <a:moveTo>
                    <a:pt x="0" y="332"/>
                  </a:moveTo>
                  <a:lnTo>
                    <a:pt x="6" y="317"/>
                  </a:lnTo>
                  <a:lnTo>
                    <a:pt x="20" y="314"/>
                  </a:lnTo>
                  <a:lnTo>
                    <a:pt x="24" y="279"/>
                  </a:lnTo>
                  <a:lnTo>
                    <a:pt x="16" y="275"/>
                  </a:lnTo>
                  <a:lnTo>
                    <a:pt x="15" y="267"/>
                  </a:lnTo>
                  <a:lnTo>
                    <a:pt x="36" y="247"/>
                  </a:lnTo>
                  <a:lnTo>
                    <a:pt x="76" y="261"/>
                  </a:lnTo>
                  <a:lnTo>
                    <a:pt x="82" y="222"/>
                  </a:lnTo>
                  <a:lnTo>
                    <a:pt x="110" y="211"/>
                  </a:lnTo>
                  <a:lnTo>
                    <a:pt x="105" y="202"/>
                  </a:lnTo>
                  <a:lnTo>
                    <a:pt x="112" y="177"/>
                  </a:lnTo>
                  <a:lnTo>
                    <a:pt x="120" y="165"/>
                  </a:lnTo>
                  <a:lnTo>
                    <a:pt x="161" y="157"/>
                  </a:lnTo>
                  <a:lnTo>
                    <a:pt x="174" y="160"/>
                  </a:lnTo>
                  <a:lnTo>
                    <a:pt x="218" y="146"/>
                  </a:lnTo>
                  <a:lnTo>
                    <a:pt x="233" y="160"/>
                  </a:lnTo>
                  <a:lnTo>
                    <a:pt x="246" y="128"/>
                  </a:lnTo>
                  <a:lnTo>
                    <a:pt x="260" y="119"/>
                  </a:lnTo>
                  <a:lnTo>
                    <a:pt x="291" y="137"/>
                  </a:lnTo>
                  <a:lnTo>
                    <a:pt x="295" y="117"/>
                  </a:lnTo>
                  <a:lnTo>
                    <a:pt x="329" y="74"/>
                  </a:lnTo>
                  <a:lnTo>
                    <a:pt x="337" y="49"/>
                  </a:lnTo>
                  <a:lnTo>
                    <a:pt x="349" y="53"/>
                  </a:lnTo>
                  <a:lnTo>
                    <a:pt x="380" y="30"/>
                  </a:lnTo>
                  <a:lnTo>
                    <a:pt x="372" y="12"/>
                  </a:lnTo>
                  <a:lnTo>
                    <a:pt x="376" y="1"/>
                  </a:lnTo>
                  <a:lnTo>
                    <a:pt x="404" y="0"/>
                  </a:lnTo>
                  <a:lnTo>
                    <a:pt x="422" y="6"/>
                  </a:lnTo>
                  <a:lnTo>
                    <a:pt x="432" y="27"/>
                  </a:lnTo>
                  <a:lnTo>
                    <a:pt x="461" y="32"/>
                  </a:lnTo>
                  <a:lnTo>
                    <a:pt x="479" y="41"/>
                  </a:lnTo>
                  <a:lnTo>
                    <a:pt x="519" y="39"/>
                  </a:lnTo>
                  <a:lnTo>
                    <a:pt x="538" y="27"/>
                  </a:lnTo>
                  <a:lnTo>
                    <a:pt x="581" y="55"/>
                  </a:lnTo>
                  <a:lnTo>
                    <a:pt x="597" y="109"/>
                  </a:lnTo>
                  <a:lnTo>
                    <a:pt x="614" y="129"/>
                  </a:lnTo>
                  <a:lnTo>
                    <a:pt x="647" y="148"/>
                  </a:lnTo>
                  <a:lnTo>
                    <a:pt x="623" y="177"/>
                  </a:lnTo>
                  <a:lnTo>
                    <a:pt x="601" y="193"/>
                  </a:lnTo>
                  <a:lnTo>
                    <a:pt x="579" y="221"/>
                  </a:lnTo>
                  <a:lnTo>
                    <a:pt x="578" y="231"/>
                  </a:lnTo>
                  <a:lnTo>
                    <a:pt x="514" y="273"/>
                  </a:lnTo>
                  <a:lnTo>
                    <a:pt x="156" y="306"/>
                  </a:lnTo>
                  <a:lnTo>
                    <a:pt x="119" y="305"/>
                  </a:lnTo>
                  <a:lnTo>
                    <a:pt x="120" y="324"/>
                  </a:lnTo>
                  <a:lnTo>
                    <a:pt x="0" y="33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8" name="Freeform 29"/>
            <p:cNvSpPr>
              <a:spLocks noChangeAspect="1"/>
            </p:cNvSpPr>
            <p:nvPr/>
          </p:nvSpPr>
          <p:spPr bwMode="auto">
            <a:xfrm>
              <a:off x="5521344" y="5047372"/>
              <a:ext cx="771003" cy="677906"/>
            </a:xfrm>
            <a:custGeom>
              <a:avLst/>
              <a:gdLst>
                <a:gd name="T0" fmla="*/ 2147483647 w 502"/>
                <a:gd name="T1" fmla="*/ 2147483647 h 444"/>
                <a:gd name="T2" fmla="*/ 2147483647 w 502"/>
                <a:gd name="T3" fmla="*/ 2147483647 h 444"/>
                <a:gd name="T4" fmla="*/ 2147483647 w 502"/>
                <a:gd name="T5" fmla="*/ 2147483647 h 444"/>
                <a:gd name="T6" fmla="*/ 2147483647 w 502"/>
                <a:gd name="T7" fmla="*/ 2147483647 h 444"/>
                <a:gd name="T8" fmla="*/ 2147483647 w 502"/>
                <a:gd name="T9" fmla="*/ 2147483647 h 444"/>
                <a:gd name="T10" fmla="*/ 2147483647 w 502"/>
                <a:gd name="T11" fmla="*/ 2147483647 h 444"/>
                <a:gd name="T12" fmla="*/ 2147483647 w 502"/>
                <a:gd name="T13" fmla="*/ 2147483647 h 444"/>
                <a:gd name="T14" fmla="*/ 2147483647 w 502"/>
                <a:gd name="T15" fmla="*/ 2147483647 h 444"/>
                <a:gd name="T16" fmla="*/ 2147483647 w 502"/>
                <a:gd name="T17" fmla="*/ 2147483647 h 444"/>
                <a:gd name="T18" fmla="*/ 2147483647 w 502"/>
                <a:gd name="T19" fmla="*/ 2147483647 h 444"/>
                <a:gd name="T20" fmla="*/ 2147483647 w 502"/>
                <a:gd name="T21" fmla="*/ 2147483647 h 444"/>
                <a:gd name="T22" fmla="*/ 2147483647 w 502"/>
                <a:gd name="T23" fmla="*/ 2147483647 h 444"/>
                <a:gd name="T24" fmla="*/ 2147483647 w 502"/>
                <a:gd name="T25" fmla="*/ 2147483647 h 444"/>
                <a:gd name="T26" fmla="*/ 2147483647 w 502"/>
                <a:gd name="T27" fmla="*/ 2147483647 h 444"/>
                <a:gd name="T28" fmla="*/ 2147483647 w 502"/>
                <a:gd name="T29" fmla="*/ 2147483647 h 444"/>
                <a:gd name="T30" fmla="*/ 2147483647 w 502"/>
                <a:gd name="T31" fmla="*/ 2147483647 h 444"/>
                <a:gd name="T32" fmla="*/ 2147483647 w 502"/>
                <a:gd name="T33" fmla="*/ 2147483647 h 444"/>
                <a:gd name="T34" fmla="*/ 2147483647 w 502"/>
                <a:gd name="T35" fmla="*/ 2147483647 h 444"/>
                <a:gd name="T36" fmla="*/ 2147483647 w 502"/>
                <a:gd name="T37" fmla="*/ 2147483647 h 444"/>
                <a:gd name="T38" fmla="*/ 2147483647 w 502"/>
                <a:gd name="T39" fmla="*/ 2147483647 h 444"/>
                <a:gd name="T40" fmla="*/ 2147483647 w 502"/>
                <a:gd name="T41" fmla="*/ 2147483647 h 444"/>
                <a:gd name="T42" fmla="*/ 2147483647 w 502"/>
                <a:gd name="T43" fmla="*/ 2147483647 h 444"/>
                <a:gd name="T44" fmla="*/ 2147483647 w 502"/>
                <a:gd name="T45" fmla="*/ 2147483647 h 444"/>
                <a:gd name="T46" fmla="*/ 2147483647 w 502"/>
                <a:gd name="T47" fmla="*/ 2147483647 h 444"/>
                <a:gd name="T48" fmla="*/ 2147483647 w 502"/>
                <a:gd name="T49" fmla="*/ 2147483647 h 444"/>
                <a:gd name="T50" fmla="*/ 2147483647 w 502"/>
                <a:gd name="T51" fmla="*/ 2147483647 h 444"/>
                <a:gd name="T52" fmla="*/ 2147483647 w 502"/>
                <a:gd name="T53" fmla="*/ 2147483647 h 444"/>
                <a:gd name="T54" fmla="*/ 2147483647 w 502"/>
                <a:gd name="T55" fmla="*/ 2147483647 h 444"/>
                <a:gd name="T56" fmla="*/ 2147483647 w 502"/>
                <a:gd name="T57" fmla="*/ 2147483647 h 444"/>
                <a:gd name="T58" fmla="*/ 2147483647 w 502"/>
                <a:gd name="T59" fmla="*/ 2147483647 h 444"/>
                <a:gd name="T60" fmla="*/ 2147483647 w 502"/>
                <a:gd name="T61" fmla="*/ 2147483647 h 444"/>
                <a:gd name="T62" fmla="*/ 2147483647 w 502"/>
                <a:gd name="T63" fmla="*/ 2147483647 h 444"/>
                <a:gd name="T64" fmla="*/ 2147483647 w 502"/>
                <a:gd name="T65" fmla="*/ 2147483647 h 444"/>
                <a:gd name="T66" fmla="*/ 2147483647 w 502"/>
                <a:gd name="T67" fmla="*/ 2147483647 h 444"/>
                <a:gd name="T68" fmla="*/ 2147483647 w 502"/>
                <a:gd name="T69" fmla="*/ 2147483647 h 444"/>
                <a:gd name="T70" fmla="*/ 2147483647 w 502"/>
                <a:gd name="T71" fmla="*/ 2147483647 h 444"/>
                <a:gd name="T72" fmla="*/ 2147483647 w 502"/>
                <a:gd name="T73" fmla="*/ 2147483647 h 444"/>
                <a:gd name="T74" fmla="*/ 2147483647 w 502"/>
                <a:gd name="T75" fmla="*/ 2147483647 h 444"/>
                <a:gd name="T76" fmla="*/ 2147483647 w 502"/>
                <a:gd name="T77" fmla="*/ 2147483647 h 444"/>
                <a:gd name="T78" fmla="*/ 2147483647 w 502"/>
                <a:gd name="T79" fmla="*/ 2147483647 h 444"/>
                <a:gd name="T80" fmla="*/ 2147483647 w 502"/>
                <a:gd name="T81" fmla="*/ 2147483647 h 444"/>
                <a:gd name="T82" fmla="*/ 2147483647 w 502"/>
                <a:gd name="T83" fmla="*/ 2147483647 h 444"/>
                <a:gd name="T84" fmla="*/ 2147483647 w 502"/>
                <a:gd name="T85" fmla="*/ 2147483647 h 444"/>
                <a:gd name="T86" fmla="*/ 2147483647 w 502"/>
                <a:gd name="T87" fmla="*/ 2147483647 h 444"/>
                <a:gd name="T88" fmla="*/ 2147483647 w 502"/>
                <a:gd name="T89" fmla="*/ 2147483647 h 444"/>
                <a:gd name="T90" fmla="*/ 2147483647 w 502"/>
                <a:gd name="T91" fmla="*/ 0 h 4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2"/>
                <a:gd name="T139" fmla="*/ 0 h 444"/>
                <a:gd name="T140" fmla="*/ 502 w 502"/>
                <a:gd name="T141" fmla="*/ 444 h 4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2" h="444">
                  <a:moveTo>
                    <a:pt x="0" y="4"/>
                  </a:moveTo>
                  <a:lnTo>
                    <a:pt x="5" y="122"/>
                  </a:lnTo>
                  <a:lnTo>
                    <a:pt x="19" y="137"/>
                  </a:lnTo>
                  <a:lnTo>
                    <a:pt x="24" y="168"/>
                  </a:lnTo>
                  <a:lnTo>
                    <a:pt x="51" y="210"/>
                  </a:lnTo>
                  <a:lnTo>
                    <a:pt x="50" y="245"/>
                  </a:lnTo>
                  <a:lnTo>
                    <a:pt x="34" y="279"/>
                  </a:lnTo>
                  <a:lnTo>
                    <a:pt x="35" y="299"/>
                  </a:lnTo>
                  <a:lnTo>
                    <a:pt x="40" y="318"/>
                  </a:lnTo>
                  <a:lnTo>
                    <a:pt x="38" y="337"/>
                  </a:lnTo>
                  <a:lnTo>
                    <a:pt x="29" y="350"/>
                  </a:lnTo>
                  <a:lnTo>
                    <a:pt x="17" y="365"/>
                  </a:lnTo>
                  <a:lnTo>
                    <a:pt x="25" y="375"/>
                  </a:lnTo>
                  <a:lnTo>
                    <a:pt x="92" y="366"/>
                  </a:lnTo>
                  <a:lnTo>
                    <a:pt x="146" y="389"/>
                  </a:lnTo>
                  <a:lnTo>
                    <a:pt x="198" y="386"/>
                  </a:lnTo>
                  <a:lnTo>
                    <a:pt x="193" y="371"/>
                  </a:lnTo>
                  <a:lnTo>
                    <a:pt x="209" y="357"/>
                  </a:lnTo>
                  <a:lnTo>
                    <a:pt x="246" y="365"/>
                  </a:lnTo>
                  <a:lnTo>
                    <a:pt x="251" y="391"/>
                  </a:lnTo>
                  <a:lnTo>
                    <a:pt x="262" y="388"/>
                  </a:lnTo>
                  <a:lnTo>
                    <a:pt x="277" y="394"/>
                  </a:lnTo>
                  <a:lnTo>
                    <a:pt x="292" y="409"/>
                  </a:lnTo>
                  <a:lnTo>
                    <a:pt x="296" y="424"/>
                  </a:lnTo>
                  <a:lnTo>
                    <a:pt x="311" y="426"/>
                  </a:lnTo>
                  <a:lnTo>
                    <a:pt x="326" y="436"/>
                  </a:lnTo>
                  <a:lnTo>
                    <a:pt x="338" y="432"/>
                  </a:lnTo>
                  <a:lnTo>
                    <a:pt x="349" y="419"/>
                  </a:lnTo>
                  <a:lnTo>
                    <a:pt x="348" y="409"/>
                  </a:lnTo>
                  <a:lnTo>
                    <a:pt x="363" y="423"/>
                  </a:lnTo>
                  <a:lnTo>
                    <a:pt x="370" y="411"/>
                  </a:lnTo>
                  <a:lnTo>
                    <a:pt x="382" y="433"/>
                  </a:lnTo>
                  <a:lnTo>
                    <a:pt x="398" y="423"/>
                  </a:lnTo>
                  <a:lnTo>
                    <a:pt x="404" y="416"/>
                  </a:lnTo>
                  <a:lnTo>
                    <a:pt x="398" y="409"/>
                  </a:lnTo>
                  <a:lnTo>
                    <a:pt x="399" y="389"/>
                  </a:lnTo>
                  <a:lnTo>
                    <a:pt x="404" y="389"/>
                  </a:lnTo>
                  <a:lnTo>
                    <a:pt x="418" y="391"/>
                  </a:lnTo>
                  <a:lnTo>
                    <a:pt x="421" y="405"/>
                  </a:lnTo>
                  <a:lnTo>
                    <a:pt x="438" y="404"/>
                  </a:lnTo>
                  <a:lnTo>
                    <a:pt x="451" y="413"/>
                  </a:lnTo>
                  <a:lnTo>
                    <a:pt x="454" y="411"/>
                  </a:lnTo>
                  <a:lnTo>
                    <a:pt x="459" y="421"/>
                  </a:lnTo>
                  <a:lnTo>
                    <a:pt x="471" y="427"/>
                  </a:lnTo>
                  <a:lnTo>
                    <a:pt x="465" y="443"/>
                  </a:lnTo>
                  <a:lnTo>
                    <a:pt x="479" y="427"/>
                  </a:lnTo>
                  <a:lnTo>
                    <a:pt x="489" y="437"/>
                  </a:lnTo>
                  <a:lnTo>
                    <a:pt x="489" y="426"/>
                  </a:lnTo>
                  <a:lnTo>
                    <a:pt x="501" y="423"/>
                  </a:lnTo>
                  <a:lnTo>
                    <a:pt x="501" y="415"/>
                  </a:lnTo>
                  <a:lnTo>
                    <a:pt x="488" y="413"/>
                  </a:lnTo>
                  <a:lnTo>
                    <a:pt x="480" y="405"/>
                  </a:lnTo>
                  <a:lnTo>
                    <a:pt x="469" y="406"/>
                  </a:lnTo>
                  <a:lnTo>
                    <a:pt x="464" y="395"/>
                  </a:lnTo>
                  <a:lnTo>
                    <a:pt x="451" y="395"/>
                  </a:lnTo>
                  <a:lnTo>
                    <a:pt x="440" y="372"/>
                  </a:lnTo>
                  <a:lnTo>
                    <a:pt x="447" y="367"/>
                  </a:lnTo>
                  <a:lnTo>
                    <a:pt x="457" y="361"/>
                  </a:lnTo>
                  <a:lnTo>
                    <a:pt x="459" y="350"/>
                  </a:lnTo>
                  <a:lnTo>
                    <a:pt x="468" y="348"/>
                  </a:lnTo>
                  <a:lnTo>
                    <a:pt x="480" y="336"/>
                  </a:lnTo>
                  <a:lnTo>
                    <a:pt x="476" y="331"/>
                  </a:lnTo>
                  <a:lnTo>
                    <a:pt x="476" y="309"/>
                  </a:lnTo>
                  <a:lnTo>
                    <a:pt x="462" y="320"/>
                  </a:lnTo>
                  <a:lnTo>
                    <a:pt x="447" y="323"/>
                  </a:lnTo>
                  <a:lnTo>
                    <a:pt x="435" y="342"/>
                  </a:lnTo>
                  <a:lnTo>
                    <a:pt x="414" y="331"/>
                  </a:lnTo>
                  <a:lnTo>
                    <a:pt x="418" y="324"/>
                  </a:lnTo>
                  <a:lnTo>
                    <a:pt x="427" y="320"/>
                  </a:lnTo>
                  <a:lnTo>
                    <a:pt x="427" y="324"/>
                  </a:lnTo>
                  <a:lnTo>
                    <a:pt x="433" y="312"/>
                  </a:lnTo>
                  <a:lnTo>
                    <a:pt x="425" y="316"/>
                  </a:lnTo>
                  <a:lnTo>
                    <a:pt x="421" y="311"/>
                  </a:lnTo>
                  <a:lnTo>
                    <a:pt x="420" y="317"/>
                  </a:lnTo>
                  <a:lnTo>
                    <a:pt x="410" y="312"/>
                  </a:lnTo>
                  <a:lnTo>
                    <a:pt x="401" y="324"/>
                  </a:lnTo>
                  <a:lnTo>
                    <a:pt x="386" y="327"/>
                  </a:lnTo>
                  <a:lnTo>
                    <a:pt x="358" y="320"/>
                  </a:lnTo>
                  <a:lnTo>
                    <a:pt x="356" y="313"/>
                  </a:lnTo>
                  <a:lnTo>
                    <a:pt x="373" y="289"/>
                  </a:lnTo>
                  <a:lnTo>
                    <a:pt x="389" y="289"/>
                  </a:lnTo>
                  <a:lnTo>
                    <a:pt x="400" y="300"/>
                  </a:lnTo>
                  <a:lnTo>
                    <a:pt x="443" y="308"/>
                  </a:lnTo>
                  <a:lnTo>
                    <a:pt x="411" y="255"/>
                  </a:lnTo>
                  <a:lnTo>
                    <a:pt x="417" y="217"/>
                  </a:lnTo>
                  <a:lnTo>
                    <a:pt x="237" y="224"/>
                  </a:lnTo>
                  <a:lnTo>
                    <a:pt x="238" y="204"/>
                  </a:lnTo>
                  <a:lnTo>
                    <a:pt x="258" y="141"/>
                  </a:lnTo>
                  <a:lnTo>
                    <a:pt x="290" y="100"/>
                  </a:lnTo>
                  <a:lnTo>
                    <a:pt x="280" y="87"/>
                  </a:lnTo>
                  <a:lnTo>
                    <a:pt x="283" y="47"/>
                  </a:lnTo>
                  <a:lnTo>
                    <a:pt x="267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09" name="Freeform 30"/>
            <p:cNvSpPr>
              <a:spLocks noChangeAspect="1"/>
            </p:cNvSpPr>
            <p:nvPr/>
          </p:nvSpPr>
          <p:spPr bwMode="auto">
            <a:xfrm>
              <a:off x="8255582" y="2125242"/>
              <a:ext cx="502091" cy="790294"/>
            </a:xfrm>
            <a:custGeom>
              <a:avLst/>
              <a:gdLst>
                <a:gd name="T0" fmla="*/ 0 w 327"/>
                <a:gd name="T1" fmla="*/ 2147483647 h 518"/>
                <a:gd name="T2" fmla="*/ 2147483647 w 327"/>
                <a:gd name="T3" fmla="*/ 2147483647 h 518"/>
                <a:gd name="T4" fmla="*/ 2147483647 w 327"/>
                <a:gd name="T5" fmla="*/ 2147483647 h 518"/>
                <a:gd name="T6" fmla="*/ 2147483647 w 327"/>
                <a:gd name="T7" fmla="*/ 2147483647 h 518"/>
                <a:gd name="T8" fmla="*/ 2147483647 w 327"/>
                <a:gd name="T9" fmla="*/ 2147483647 h 518"/>
                <a:gd name="T10" fmla="*/ 2147483647 w 327"/>
                <a:gd name="T11" fmla="*/ 2147483647 h 518"/>
                <a:gd name="T12" fmla="*/ 2147483647 w 327"/>
                <a:gd name="T13" fmla="*/ 2147483647 h 518"/>
                <a:gd name="T14" fmla="*/ 2147483647 w 327"/>
                <a:gd name="T15" fmla="*/ 2147483647 h 518"/>
                <a:gd name="T16" fmla="*/ 2147483647 w 327"/>
                <a:gd name="T17" fmla="*/ 2147483647 h 518"/>
                <a:gd name="T18" fmla="*/ 2147483647 w 327"/>
                <a:gd name="T19" fmla="*/ 2147483647 h 518"/>
                <a:gd name="T20" fmla="*/ 2147483647 w 327"/>
                <a:gd name="T21" fmla="*/ 2147483647 h 518"/>
                <a:gd name="T22" fmla="*/ 2147483647 w 327"/>
                <a:gd name="T23" fmla="*/ 2147483647 h 518"/>
                <a:gd name="T24" fmla="*/ 2147483647 w 327"/>
                <a:gd name="T25" fmla="*/ 0 h 518"/>
                <a:gd name="T26" fmla="*/ 2147483647 w 327"/>
                <a:gd name="T27" fmla="*/ 2147483647 h 518"/>
                <a:gd name="T28" fmla="*/ 2147483647 w 327"/>
                <a:gd name="T29" fmla="*/ 2147483647 h 518"/>
                <a:gd name="T30" fmla="*/ 2147483647 w 327"/>
                <a:gd name="T31" fmla="*/ 2147483647 h 518"/>
                <a:gd name="T32" fmla="*/ 2147483647 w 327"/>
                <a:gd name="T33" fmla="*/ 2147483647 h 518"/>
                <a:gd name="T34" fmla="*/ 2147483647 w 327"/>
                <a:gd name="T35" fmla="*/ 2147483647 h 518"/>
                <a:gd name="T36" fmla="*/ 2147483647 w 327"/>
                <a:gd name="T37" fmla="*/ 2147483647 h 518"/>
                <a:gd name="T38" fmla="*/ 2147483647 w 327"/>
                <a:gd name="T39" fmla="*/ 2147483647 h 518"/>
                <a:gd name="T40" fmla="*/ 2147483647 w 327"/>
                <a:gd name="T41" fmla="*/ 2147483647 h 518"/>
                <a:gd name="T42" fmla="*/ 2147483647 w 327"/>
                <a:gd name="T43" fmla="*/ 2147483647 h 518"/>
                <a:gd name="T44" fmla="*/ 2147483647 w 327"/>
                <a:gd name="T45" fmla="*/ 2147483647 h 518"/>
                <a:gd name="T46" fmla="*/ 2147483647 w 327"/>
                <a:gd name="T47" fmla="*/ 2147483647 h 518"/>
                <a:gd name="T48" fmla="*/ 2147483647 w 327"/>
                <a:gd name="T49" fmla="*/ 2147483647 h 518"/>
                <a:gd name="T50" fmla="*/ 2147483647 w 327"/>
                <a:gd name="T51" fmla="*/ 2147483647 h 518"/>
                <a:gd name="T52" fmla="*/ 2147483647 w 327"/>
                <a:gd name="T53" fmla="*/ 2147483647 h 518"/>
                <a:gd name="T54" fmla="*/ 2147483647 w 327"/>
                <a:gd name="T55" fmla="*/ 2147483647 h 518"/>
                <a:gd name="T56" fmla="*/ 2147483647 w 327"/>
                <a:gd name="T57" fmla="*/ 2147483647 h 518"/>
                <a:gd name="T58" fmla="*/ 2147483647 w 327"/>
                <a:gd name="T59" fmla="*/ 2147483647 h 518"/>
                <a:gd name="T60" fmla="*/ 2147483647 w 327"/>
                <a:gd name="T61" fmla="*/ 2147483647 h 518"/>
                <a:gd name="T62" fmla="*/ 2147483647 w 327"/>
                <a:gd name="T63" fmla="*/ 2147483647 h 518"/>
                <a:gd name="T64" fmla="*/ 2147483647 w 327"/>
                <a:gd name="T65" fmla="*/ 2147483647 h 518"/>
                <a:gd name="T66" fmla="*/ 2147483647 w 327"/>
                <a:gd name="T67" fmla="*/ 2147483647 h 518"/>
                <a:gd name="T68" fmla="*/ 2147483647 w 327"/>
                <a:gd name="T69" fmla="*/ 2147483647 h 518"/>
                <a:gd name="T70" fmla="*/ 2147483647 w 327"/>
                <a:gd name="T71" fmla="*/ 2147483647 h 518"/>
                <a:gd name="T72" fmla="*/ 2147483647 w 327"/>
                <a:gd name="T73" fmla="*/ 2147483647 h 518"/>
                <a:gd name="T74" fmla="*/ 2147483647 w 327"/>
                <a:gd name="T75" fmla="*/ 2147483647 h 518"/>
                <a:gd name="T76" fmla="*/ 2147483647 w 327"/>
                <a:gd name="T77" fmla="*/ 2147483647 h 518"/>
                <a:gd name="T78" fmla="*/ 2147483647 w 327"/>
                <a:gd name="T79" fmla="*/ 2147483647 h 518"/>
                <a:gd name="T80" fmla="*/ 2147483647 w 327"/>
                <a:gd name="T81" fmla="*/ 2147483647 h 518"/>
                <a:gd name="T82" fmla="*/ 2147483647 w 327"/>
                <a:gd name="T83" fmla="*/ 2147483647 h 518"/>
                <a:gd name="T84" fmla="*/ 2147483647 w 327"/>
                <a:gd name="T85" fmla="*/ 2147483647 h 518"/>
                <a:gd name="T86" fmla="*/ 2147483647 w 327"/>
                <a:gd name="T87" fmla="*/ 2147483647 h 518"/>
                <a:gd name="T88" fmla="*/ 2147483647 w 327"/>
                <a:gd name="T89" fmla="*/ 2147483647 h 518"/>
                <a:gd name="T90" fmla="*/ 2147483647 w 327"/>
                <a:gd name="T91" fmla="*/ 2147483647 h 518"/>
                <a:gd name="T92" fmla="*/ 2147483647 w 327"/>
                <a:gd name="T93" fmla="*/ 2147483647 h 518"/>
                <a:gd name="T94" fmla="*/ 2147483647 w 327"/>
                <a:gd name="T95" fmla="*/ 2147483647 h 518"/>
                <a:gd name="T96" fmla="*/ 2147483647 w 327"/>
                <a:gd name="T97" fmla="*/ 2147483647 h 518"/>
                <a:gd name="T98" fmla="*/ 2147483647 w 327"/>
                <a:gd name="T99" fmla="*/ 2147483647 h 518"/>
                <a:gd name="T100" fmla="*/ 2147483647 w 327"/>
                <a:gd name="T101" fmla="*/ 2147483647 h 518"/>
                <a:gd name="T102" fmla="*/ 2147483647 w 327"/>
                <a:gd name="T103" fmla="*/ 2147483647 h 518"/>
                <a:gd name="T104" fmla="*/ 2147483647 w 327"/>
                <a:gd name="T105" fmla="*/ 2147483647 h 518"/>
                <a:gd name="T106" fmla="*/ 2147483647 w 327"/>
                <a:gd name="T107" fmla="*/ 2147483647 h 518"/>
                <a:gd name="T108" fmla="*/ 2147483647 w 327"/>
                <a:gd name="T109" fmla="*/ 2147483647 h 518"/>
                <a:gd name="T110" fmla="*/ 2147483647 w 327"/>
                <a:gd name="T111" fmla="*/ 2147483647 h 518"/>
                <a:gd name="T112" fmla="*/ 2147483647 w 327"/>
                <a:gd name="T113" fmla="*/ 2147483647 h 518"/>
                <a:gd name="T114" fmla="*/ 2147483647 w 327"/>
                <a:gd name="T115" fmla="*/ 2147483647 h 518"/>
                <a:gd name="T116" fmla="*/ 2147483647 w 327"/>
                <a:gd name="T117" fmla="*/ 2147483647 h 518"/>
                <a:gd name="T118" fmla="*/ 0 w 327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7"/>
                <a:gd name="T181" fmla="*/ 0 h 518"/>
                <a:gd name="T182" fmla="*/ 327 w 327"/>
                <a:gd name="T183" fmla="*/ 518 h 5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7" h="518">
                  <a:moveTo>
                    <a:pt x="0" y="281"/>
                  </a:moveTo>
                  <a:lnTo>
                    <a:pt x="19" y="282"/>
                  </a:lnTo>
                  <a:lnTo>
                    <a:pt x="21" y="249"/>
                  </a:lnTo>
                  <a:lnTo>
                    <a:pt x="44" y="202"/>
                  </a:lnTo>
                  <a:lnTo>
                    <a:pt x="33" y="169"/>
                  </a:lnTo>
                  <a:lnTo>
                    <a:pt x="43" y="125"/>
                  </a:lnTo>
                  <a:lnTo>
                    <a:pt x="42" y="108"/>
                  </a:lnTo>
                  <a:lnTo>
                    <a:pt x="79" y="9"/>
                  </a:lnTo>
                  <a:lnTo>
                    <a:pt x="89" y="9"/>
                  </a:lnTo>
                  <a:lnTo>
                    <a:pt x="95" y="28"/>
                  </a:lnTo>
                  <a:lnTo>
                    <a:pt x="141" y="11"/>
                  </a:lnTo>
                  <a:lnTo>
                    <a:pt x="141" y="4"/>
                  </a:lnTo>
                  <a:lnTo>
                    <a:pt x="155" y="0"/>
                  </a:lnTo>
                  <a:lnTo>
                    <a:pt x="179" y="12"/>
                  </a:lnTo>
                  <a:lnTo>
                    <a:pt x="198" y="28"/>
                  </a:lnTo>
                  <a:lnTo>
                    <a:pt x="240" y="171"/>
                  </a:lnTo>
                  <a:lnTo>
                    <a:pt x="268" y="172"/>
                  </a:lnTo>
                  <a:lnTo>
                    <a:pt x="273" y="180"/>
                  </a:lnTo>
                  <a:lnTo>
                    <a:pt x="269" y="185"/>
                  </a:lnTo>
                  <a:lnTo>
                    <a:pt x="291" y="219"/>
                  </a:lnTo>
                  <a:lnTo>
                    <a:pt x="295" y="211"/>
                  </a:lnTo>
                  <a:lnTo>
                    <a:pt x="318" y="233"/>
                  </a:lnTo>
                  <a:lnTo>
                    <a:pt x="309" y="238"/>
                  </a:lnTo>
                  <a:lnTo>
                    <a:pt x="311" y="244"/>
                  </a:lnTo>
                  <a:lnTo>
                    <a:pt x="326" y="244"/>
                  </a:lnTo>
                  <a:lnTo>
                    <a:pt x="315" y="271"/>
                  </a:lnTo>
                  <a:lnTo>
                    <a:pt x="302" y="268"/>
                  </a:lnTo>
                  <a:lnTo>
                    <a:pt x="291" y="278"/>
                  </a:lnTo>
                  <a:lnTo>
                    <a:pt x="291" y="289"/>
                  </a:lnTo>
                  <a:lnTo>
                    <a:pt x="282" y="296"/>
                  </a:lnTo>
                  <a:lnTo>
                    <a:pt x="271" y="292"/>
                  </a:lnTo>
                  <a:lnTo>
                    <a:pt x="271" y="310"/>
                  </a:lnTo>
                  <a:lnTo>
                    <a:pt x="263" y="304"/>
                  </a:lnTo>
                  <a:lnTo>
                    <a:pt x="259" y="323"/>
                  </a:lnTo>
                  <a:lnTo>
                    <a:pt x="244" y="306"/>
                  </a:lnTo>
                  <a:lnTo>
                    <a:pt x="233" y="322"/>
                  </a:lnTo>
                  <a:lnTo>
                    <a:pt x="219" y="329"/>
                  </a:lnTo>
                  <a:lnTo>
                    <a:pt x="216" y="345"/>
                  </a:lnTo>
                  <a:lnTo>
                    <a:pt x="202" y="341"/>
                  </a:lnTo>
                  <a:lnTo>
                    <a:pt x="208" y="328"/>
                  </a:lnTo>
                  <a:lnTo>
                    <a:pt x="198" y="315"/>
                  </a:lnTo>
                  <a:lnTo>
                    <a:pt x="186" y="335"/>
                  </a:lnTo>
                  <a:lnTo>
                    <a:pt x="191" y="376"/>
                  </a:lnTo>
                  <a:lnTo>
                    <a:pt x="184" y="387"/>
                  </a:lnTo>
                  <a:lnTo>
                    <a:pt x="175" y="388"/>
                  </a:lnTo>
                  <a:lnTo>
                    <a:pt x="167" y="387"/>
                  </a:lnTo>
                  <a:lnTo>
                    <a:pt x="156" y="411"/>
                  </a:lnTo>
                  <a:lnTo>
                    <a:pt x="141" y="410"/>
                  </a:lnTo>
                  <a:lnTo>
                    <a:pt x="144" y="431"/>
                  </a:lnTo>
                  <a:lnTo>
                    <a:pt x="134" y="415"/>
                  </a:lnTo>
                  <a:lnTo>
                    <a:pt x="113" y="433"/>
                  </a:lnTo>
                  <a:lnTo>
                    <a:pt x="109" y="446"/>
                  </a:lnTo>
                  <a:lnTo>
                    <a:pt x="117" y="455"/>
                  </a:lnTo>
                  <a:lnTo>
                    <a:pt x="107" y="459"/>
                  </a:lnTo>
                  <a:lnTo>
                    <a:pt x="109" y="474"/>
                  </a:lnTo>
                  <a:lnTo>
                    <a:pt x="100" y="486"/>
                  </a:lnTo>
                  <a:lnTo>
                    <a:pt x="98" y="517"/>
                  </a:lnTo>
                  <a:lnTo>
                    <a:pt x="91" y="517"/>
                  </a:lnTo>
                  <a:lnTo>
                    <a:pt x="61" y="476"/>
                  </a:lnTo>
                  <a:lnTo>
                    <a:pt x="0" y="281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0" name="Freeform 31"/>
            <p:cNvSpPr>
              <a:spLocks noChangeAspect="1"/>
            </p:cNvSpPr>
            <p:nvPr/>
          </p:nvSpPr>
          <p:spPr bwMode="auto">
            <a:xfrm>
              <a:off x="7416881" y="3629121"/>
              <a:ext cx="622442" cy="310409"/>
            </a:xfrm>
            <a:custGeom>
              <a:avLst/>
              <a:gdLst>
                <a:gd name="T0" fmla="*/ 2147483647 w 406"/>
                <a:gd name="T1" fmla="*/ 2147483647 h 203"/>
                <a:gd name="T2" fmla="*/ 2147483647 w 406"/>
                <a:gd name="T3" fmla="*/ 2147483647 h 203"/>
                <a:gd name="T4" fmla="*/ 2147483647 w 406"/>
                <a:gd name="T5" fmla="*/ 2147483647 h 203"/>
                <a:gd name="T6" fmla="*/ 2147483647 w 406"/>
                <a:gd name="T7" fmla="*/ 2147483647 h 203"/>
                <a:gd name="T8" fmla="*/ 2147483647 w 406"/>
                <a:gd name="T9" fmla="*/ 2147483647 h 203"/>
                <a:gd name="T10" fmla="*/ 2147483647 w 406"/>
                <a:gd name="T11" fmla="*/ 2147483647 h 203"/>
                <a:gd name="T12" fmla="*/ 2147483647 w 406"/>
                <a:gd name="T13" fmla="*/ 2147483647 h 203"/>
                <a:gd name="T14" fmla="*/ 2147483647 w 406"/>
                <a:gd name="T15" fmla="*/ 2147483647 h 203"/>
                <a:gd name="T16" fmla="*/ 2147483647 w 406"/>
                <a:gd name="T17" fmla="*/ 2147483647 h 203"/>
                <a:gd name="T18" fmla="*/ 2147483647 w 406"/>
                <a:gd name="T19" fmla="*/ 2147483647 h 203"/>
                <a:gd name="T20" fmla="*/ 2147483647 w 406"/>
                <a:gd name="T21" fmla="*/ 2147483647 h 203"/>
                <a:gd name="T22" fmla="*/ 2147483647 w 406"/>
                <a:gd name="T23" fmla="*/ 2147483647 h 203"/>
                <a:gd name="T24" fmla="*/ 2147483647 w 406"/>
                <a:gd name="T25" fmla="*/ 2147483647 h 203"/>
                <a:gd name="T26" fmla="*/ 2147483647 w 406"/>
                <a:gd name="T27" fmla="*/ 2147483647 h 203"/>
                <a:gd name="T28" fmla="*/ 2147483647 w 406"/>
                <a:gd name="T29" fmla="*/ 2147483647 h 203"/>
                <a:gd name="T30" fmla="*/ 2147483647 w 406"/>
                <a:gd name="T31" fmla="*/ 2147483647 h 203"/>
                <a:gd name="T32" fmla="*/ 2147483647 w 406"/>
                <a:gd name="T33" fmla="*/ 2147483647 h 203"/>
                <a:gd name="T34" fmla="*/ 2147483647 w 406"/>
                <a:gd name="T35" fmla="*/ 2147483647 h 203"/>
                <a:gd name="T36" fmla="*/ 2147483647 w 406"/>
                <a:gd name="T37" fmla="*/ 2147483647 h 203"/>
                <a:gd name="T38" fmla="*/ 2147483647 w 406"/>
                <a:gd name="T39" fmla="*/ 2147483647 h 203"/>
                <a:gd name="T40" fmla="*/ 2147483647 w 406"/>
                <a:gd name="T41" fmla="*/ 2147483647 h 203"/>
                <a:gd name="T42" fmla="*/ 2147483647 w 406"/>
                <a:gd name="T43" fmla="*/ 2147483647 h 203"/>
                <a:gd name="T44" fmla="*/ 2147483647 w 406"/>
                <a:gd name="T45" fmla="*/ 2147483647 h 203"/>
                <a:gd name="T46" fmla="*/ 2147483647 w 406"/>
                <a:gd name="T47" fmla="*/ 2147483647 h 203"/>
                <a:gd name="T48" fmla="*/ 2147483647 w 406"/>
                <a:gd name="T49" fmla="*/ 2147483647 h 203"/>
                <a:gd name="T50" fmla="*/ 2147483647 w 406"/>
                <a:gd name="T51" fmla="*/ 2147483647 h 203"/>
                <a:gd name="T52" fmla="*/ 2147483647 w 406"/>
                <a:gd name="T53" fmla="*/ 2147483647 h 203"/>
                <a:gd name="T54" fmla="*/ 2147483647 w 406"/>
                <a:gd name="T55" fmla="*/ 2147483647 h 203"/>
                <a:gd name="T56" fmla="*/ 2147483647 w 406"/>
                <a:gd name="T57" fmla="*/ 2147483647 h 203"/>
                <a:gd name="T58" fmla="*/ 2147483647 w 406"/>
                <a:gd name="T59" fmla="*/ 2147483647 h 203"/>
                <a:gd name="T60" fmla="*/ 2147483647 w 406"/>
                <a:gd name="T61" fmla="*/ 2147483647 h 203"/>
                <a:gd name="T62" fmla="*/ 2147483647 w 406"/>
                <a:gd name="T63" fmla="*/ 2147483647 h 203"/>
                <a:gd name="T64" fmla="*/ 2147483647 w 406"/>
                <a:gd name="T65" fmla="*/ 2147483647 h 203"/>
                <a:gd name="T66" fmla="*/ 2147483647 w 406"/>
                <a:gd name="T67" fmla="*/ 2147483647 h 203"/>
                <a:gd name="T68" fmla="*/ 2147483647 w 406"/>
                <a:gd name="T69" fmla="*/ 2147483647 h 203"/>
                <a:gd name="T70" fmla="*/ 2147483647 w 406"/>
                <a:gd name="T71" fmla="*/ 0 h 2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6"/>
                <a:gd name="T109" fmla="*/ 0 h 203"/>
                <a:gd name="T110" fmla="*/ 406 w 406"/>
                <a:gd name="T111" fmla="*/ 203 h 2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6" h="203">
                  <a:moveTo>
                    <a:pt x="0" y="60"/>
                  </a:moveTo>
                  <a:lnTo>
                    <a:pt x="10" y="118"/>
                  </a:lnTo>
                  <a:lnTo>
                    <a:pt x="40" y="81"/>
                  </a:lnTo>
                  <a:lnTo>
                    <a:pt x="89" y="68"/>
                  </a:lnTo>
                  <a:lnTo>
                    <a:pt x="97" y="53"/>
                  </a:lnTo>
                  <a:lnTo>
                    <a:pt x="124" y="50"/>
                  </a:lnTo>
                  <a:lnTo>
                    <a:pt x="146" y="60"/>
                  </a:lnTo>
                  <a:lnTo>
                    <a:pt x="159" y="77"/>
                  </a:lnTo>
                  <a:lnTo>
                    <a:pt x="182" y="83"/>
                  </a:lnTo>
                  <a:lnTo>
                    <a:pt x="195" y="101"/>
                  </a:lnTo>
                  <a:lnTo>
                    <a:pt x="216" y="111"/>
                  </a:lnTo>
                  <a:lnTo>
                    <a:pt x="226" y="105"/>
                  </a:lnTo>
                  <a:lnTo>
                    <a:pt x="230" y="116"/>
                  </a:lnTo>
                  <a:lnTo>
                    <a:pt x="226" y="125"/>
                  </a:lnTo>
                  <a:lnTo>
                    <a:pt x="224" y="137"/>
                  </a:lnTo>
                  <a:lnTo>
                    <a:pt x="210" y="162"/>
                  </a:lnTo>
                  <a:lnTo>
                    <a:pt x="216" y="179"/>
                  </a:lnTo>
                  <a:lnTo>
                    <a:pt x="234" y="172"/>
                  </a:lnTo>
                  <a:lnTo>
                    <a:pt x="234" y="164"/>
                  </a:lnTo>
                  <a:lnTo>
                    <a:pt x="248" y="180"/>
                  </a:lnTo>
                  <a:lnTo>
                    <a:pt x="252" y="172"/>
                  </a:lnTo>
                  <a:lnTo>
                    <a:pt x="261" y="185"/>
                  </a:lnTo>
                  <a:lnTo>
                    <a:pt x="265" y="179"/>
                  </a:lnTo>
                  <a:lnTo>
                    <a:pt x="282" y="186"/>
                  </a:lnTo>
                  <a:lnTo>
                    <a:pt x="291" y="183"/>
                  </a:lnTo>
                  <a:lnTo>
                    <a:pt x="305" y="196"/>
                  </a:lnTo>
                  <a:lnTo>
                    <a:pt x="294" y="174"/>
                  </a:lnTo>
                  <a:lnTo>
                    <a:pt x="265" y="154"/>
                  </a:lnTo>
                  <a:lnTo>
                    <a:pt x="292" y="167"/>
                  </a:lnTo>
                  <a:lnTo>
                    <a:pt x="275" y="145"/>
                  </a:lnTo>
                  <a:lnTo>
                    <a:pt x="271" y="126"/>
                  </a:lnTo>
                  <a:lnTo>
                    <a:pt x="274" y="81"/>
                  </a:lnTo>
                  <a:lnTo>
                    <a:pt x="257" y="71"/>
                  </a:lnTo>
                  <a:lnTo>
                    <a:pt x="291" y="42"/>
                  </a:lnTo>
                  <a:lnTo>
                    <a:pt x="292" y="24"/>
                  </a:lnTo>
                  <a:lnTo>
                    <a:pt x="310" y="25"/>
                  </a:lnTo>
                  <a:lnTo>
                    <a:pt x="305" y="42"/>
                  </a:lnTo>
                  <a:lnTo>
                    <a:pt x="293" y="47"/>
                  </a:lnTo>
                  <a:lnTo>
                    <a:pt x="287" y="65"/>
                  </a:lnTo>
                  <a:lnTo>
                    <a:pt x="291" y="81"/>
                  </a:lnTo>
                  <a:lnTo>
                    <a:pt x="299" y="74"/>
                  </a:lnTo>
                  <a:lnTo>
                    <a:pt x="294" y="93"/>
                  </a:lnTo>
                  <a:lnTo>
                    <a:pt x="298" y="102"/>
                  </a:lnTo>
                  <a:lnTo>
                    <a:pt x="300" y="112"/>
                  </a:lnTo>
                  <a:lnTo>
                    <a:pt x="292" y="107"/>
                  </a:lnTo>
                  <a:lnTo>
                    <a:pt x="288" y="120"/>
                  </a:lnTo>
                  <a:lnTo>
                    <a:pt x="308" y="117"/>
                  </a:lnTo>
                  <a:lnTo>
                    <a:pt x="306" y="126"/>
                  </a:lnTo>
                  <a:lnTo>
                    <a:pt x="316" y="133"/>
                  </a:lnTo>
                  <a:lnTo>
                    <a:pt x="298" y="132"/>
                  </a:lnTo>
                  <a:lnTo>
                    <a:pt x="303" y="160"/>
                  </a:lnTo>
                  <a:lnTo>
                    <a:pt x="324" y="171"/>
                  </a:lnTo>
                  <a:lnTo>
                    <a:pt x="335" y="157"/>
                  </a:lnTo>
                  <a:lnTo>
                    <a:pt x="336" y="180"/>
                  </a:lnTo>
                  <a:lnTo>
                    <a:pt x="350" y="175"/>
                  </a:lnTo>
                  <a:lnTo>
                    <a:pt x="343" y="186"/>
                  </a:lnTo>
                  <a:lnTo>
                    <a:pt x="352" y="186"/>
                  </a:lnTo>
                  <a:lnTo>
                    <a:pt x="345" y="197"/>
                  </a:lnTo>
                  <a:lnTo>
                    <a:pt x="349" y="202"/>
                  </a:lnTo>
                  <a:lnTo>
                    <a:pt x="367" y="193"/>
                  </a:lnTo>
                  <a:lnTo>
                    <a:pt x="388" y="181"/>
                  </a:lnTo>
                  <a:lnTo>
                    <a:pt x="397" y="155"/>
                  </a:lnTo>
                  <a:lnTo>
                    <a:pt x="399" y="170"/>
                  </a:lnTo>
                  <a:lnTo>
                    <a:pt x="397" y="179"/>
                  </a:lnTo>
                  <a:lnTo>
                    <a:pt x="391" y="191"/>
                  </a:lnTo>
                  <a:lnTo>
                    <a:pt x="392" y="200"/>
                  </a:lnTo>
                  <a:lnTo>
                    <a:pt x="401" y="178"/>
                  </a:lnTo>
                  <a:lnTo>
                    <a:pt x="405" y="128"/>
                  </a:lnTo>
                  <a:lnTo>
                    <a:pt x="380" y="134"/>
                  </a:lnTo>
                  <a:lnTo>
                    <a:pt x="349" y="139"/>
                  </a:lnTo>
                  <a:lnTo>
                    <a:pt x="346" y="129"/>
                  </a:lnTo>
                  <a:lnTo>
                    <a:pt x="311" y="0"/>
                  </a:lnTo>
                  <a:lnTo>
                    <a:pt x="0" y="6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1" name="Freeform 32"/>
            <p:cNvSpPr>
              <a:spLocks noChangeAspect="1"/>
            </p:cNvSpPr>
            <p:nvPr/>
          </p:nvSpPr>
          <p:spPr bwMode="auto">
            <a:xfrm>
              <a:off x="8097621" y="2956568"/>
              <a:ext cx="460720" cy="233699"/>
            </a:xfrm>
            <a:custGeom>
              <a:avLst/>
              <a:gdLst>
                <a:gd name="T0" fmla="*/ 0 w 300"/>
                <a:gd name="T1" fmla="*/ 2147483647 h 153"/>
                <a:gd name="T2" fmla="*/ 2147483647 w 300"/>
                <a:gd name="T3" fmla="*/ 2147483647 h 153"/>
                <a:gd name="T4" fmla="*/ 2147483647 w 300"/>
                <a:gd name="T5" fmla="*/ 2147483647 h 153"/>
                <a:gd name="T6" fmla="*/ 2147483647 w 300"/>
                <a:gd name="T7" fmla="*/ 2147483647 h 153"/>
                <a:gd name="T8" fmla="*/ 2147483647 w 300"/>
                <a:gd name="T9" fmla="*/ 2147483647 h 153"/>
                <a:gd name="T10" fmla="*/ 2147483647 w 300"/>
                <a:gd name="T11" fmla="*/ 2147483647 h 153"/>
                <a:gd name="T12" fmla="*/ 2147483647 w 300"/>
                <a:gd name="T13" fmla="*/ 2147483647 h 153"/>
                <a:gd name="T14" fmla="*/ 2147483647 w 300"/>
                <a:gd name="T15" fmla="*/ 2147483647 h 153"/>
                <a:gd name="T16" fmla="*/ 2147483647 w 300"/>
                <a:gd name="T17" fmla="*/ 2147483647 h 153"/>
                <a:gd name="T18" fmla="*/ 2147483647 w 300"/>
                <a:gd name="T19" fmla="*/ 2147483647 h 153"/>
                <a:gd name="T20" fmla="*/ 2147483647 w 300"/>
                <a:gd name="T21" fmla="*/ 2147483647 h 153"/>
                <a:gd name="T22" fmla="*/ 2147483647 w 300"/>
                <a:gd name="T23" fmla="*/ 2147483647 h 153"/>
                <a:gd name="T24" fmla="*/ 2147483647 w 300"/>
                <a:gd name="T25" fmla="*/ 2147483647 h 153"/>
                <a:gd name="T26" fmla="*/ 2147483647 w 300"/>
                <a:gd name="T27" fmla="*/ 2147483647 h 153"/>
                <a:gd name="T28" fmla="*/ 2147483647 w 300"/>
                <a:gd name="T29" fmla="*/ 2147483647 h 153"/>
                <a:gd name="T30" fmla="*/ 2147483647 w 300"/>
                <a:gd name="T31" fmla="*/ 2147483647 h 153"/>
                <a:gd name="T32" fmla="*/ 2147483647 w 300"/>
                <a:gd name="T33" fmla="*/ 2147483647 h 153"/>
                <a:gd name="T34" fmla="*/ 2147483647 w 300"/>
                <a:gd name="T35" fmla="*/ 2147483647 h 153"/>
                <a:gd name="T36" fmla="*/ 2147483647 w 300"/>
                <a:gd name="T37" fmla="*/ 2147483647 h 153"/>
                <a:gd name="T38" fmla="*/ 2147483647 w 300"/>
                <a:gd name="T39" fmla="*/ 2147483647 h 153"/>
                <a:gd name="T40" fmla="*/ 2147483647 w 300"/>
                <a:gd name="T41" fmla="*/ 2147483647 h 153"/>
                <a:gd name="T42" fmla="*/ 2147483647 w 300"/>
                <a:gd name="T43" fmla="*/ 2147483647 h 153"/>
                <a:gd name="T44" fmla="*/ 2147483647 w 300"/>
                <a:gd name="T45" fmla="*/ 2147483647 h 153"/>
                <a:gd name="T46" fmla="*/ 2147483647 w 300"/>
                <a:gd name="T47" fmla="*/ 2147483647 h 153"/>
                <a:gd name="T48" fmla="*/ 2147483647 w 300"/>
                <a:gd name="T49" fmla="*/ 2147483647 h 153"/>
                <a:gd name="T50" fmla="*/ 2147483647 w 300"/>
                <a:gd name="T51" fmla="*/ 2147483647 h 153"/>
                <a:gd name="T52" fmla="*/ 2147483647 w 300"/>
                <a:gd name="T53" fmla="*/ 2147483647 h 153"/>
                <a:gd name="T54" fmla="*/ 2147483647 w 300"/>
                <a:gd name="T55" fmla="*/ 2147483647 h 153"/>
                <a:gd name="T56" fmla="*/ 2147483647 w 300"/>
                <a:gd name="T57" fmla="*/ 2147483647 h 153"/>
                <a:gd name="T58" fmla="*/ 2147483647 w 300"/>
                <a:gd name="T59" fmla="*/ 2147483647 h 153"/>
                <a:gd name="T60" fmla="*/ 2147483647 w 300"/>
                <a:gd name="T61" fmla="*/ 2147483647 h 153"/>
                <a:gd name="T62" fmla="*/ 2147483647 w 300"/>
                <a:gd name="T63" fmla="*/ 2147483647 h 153"/>
                <a:gd name="T64" fmla="*/ 2147483647 w 300"/>
                <a:gd name="T65" fmla="*/ 2147483647 h 153"/>
                <a:gd name="T66" fmla="*/ 2147483647 w 300"/>
                <a:gd name="T67" fmla="*/ 2147483647 h 153"/>
                <a:gd name="T68" fmla="*/ 2147483647 w 300"/>
                <a:gd name="T69" fmla="*/ 2147483647 h 153"/>
                <a:gd name="T70" fmla="*/ 2147483647 w 300"/>
                <a:gd name="T71" fmla="*/ 2147483647 h 153"/>
                <a:gd name="T72" fmla="*/ 2147483647 w 300"/>
                <a:gd name="T73" fmla="*/ 2147483647 h 153"/>
                <a:gd name="T74" fmla="*/ 2147483647 w 300"/>
                <a:gd name="T75" fmla="*/ 2147483647 h 153"/>
                <a:gd name="T76" fmla="*/ 2147483647 w 300"/>
                <a:gd name="T77" fmla="*/ 2147483647 h 153"/>
                <a:gd name="T78" fmla="*/ 2147483647 w 300"/>
                <a:gd name="T79" fmla="*/ 2147483647 h 153"/>
                <a:gd name="T80" fmla="*/ 2147483647 w 300"/>
                <a:gd name="T81" fmla="*/ 2147483647 h 153"/>
                <a:gd name="T82" fmla="*/ 2147483647 w 300"/>
                <a:gd name="T83" fmla="*/ 2147483647 h 153"/>
                <a:gd name="T84" fmla="*/ 2147483647 w 300"/>
                <a:gd name="T85" fmla="*/ 2147483647 h 153"/>
                <a:gd name="T86" fmla="*/ 2147483647 w 300"/>
                <a:gd name="T87" fmla="*/ 2147483647 h 153"/>
                <a:gd name="T88" fmla="*/ 2147483647 w 300"/>
                <a:gd name="T89" fmla="*/ 0 h 153"/>
                <a:gd name="T90" fmla="*/ 2147483647 w 300"/>
                <a:gd name="T91" fmla="*/ 2147483647 h 153"/>
                <a:gd name="T92" fmla="*/ 2147483647 w 300"/>
                <a:gd name="T93" fmla="*/ 2147483647 h 153"/>
                <a:gd name="T94" fmla="*/ 0 w 300"/>
                <a:gd name="T95" fmla="*/ 2147483647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0"/>
                <a:gd name="T145" fmla="*/ 0 h 153"/>
                <a:gd name="T146" fmla="*/ 300 w 300"/>
                <a:gd name="T147" fmla="*/ 153 h 1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0" h="153">
                  <a:moveTo>
                    <a:pt x="0" y="61"/>
                  </a:moveTo>
                  <a:lnTo>
                    <a:pt x="1" y="142"/>
                  </a:lnTo>
                  <a:lnTo>
                    <a:pt x="140" y="113"/>
                  </a:lnTo>
                  <a:lnTo>
                    <a:pt x="164" y="104"/>
                  </a:lnTo>
                  <a:lnTo>
                    <a:pt x="174" y="106"/>
                  </a:lnTo>
                  <a:lnTo>
                    <a:pt x="185" y="129"/>
                  </a:lnTo>
                  <a:lnTo>
                    <a:pt x="201" y="131"/>
                  </a:lnTo>
                  <a:lnTo>
                    <a:pt x="209" y="151"/>
                  </a:lnTo>
                  <a:lnTo>
                    <a:pt x="219" y="152"/>
                  </a:lnTo>
                  <a:lnTo>
                    <a:pt x="222" y="138"/>
                  </a:lnTo>
                  <a:lnTo>
                    <a:pt x="230" y="134"/>
                  </a:lnTo>
                  <a:lnTo>
                    <a:pt x="234" y="120"/>
                  </a:lnTo>
                  <a:lnTo>
                    <a:pt x="239" y="118"/>
                  </a:lnTo>
                  <a:lnTo>
                    <a:pt x="244" y="140"/>
                  </a:lnTo>
                  <a:lnTo>
                    <a:pt x="258" y="134"/>
                  </a:lnTo>
                  <a:lnTo>
                    <a:pt x="261" y="125"/>
                  </a:lnTo>
                  <a:lnTo>
                    <a:pt x="280" y="116"/>
                  </a:lnTo>
                  <a:lnTo>
                    <a:pt x="291" y="113"/>
                  </a:lnTo>
                  <a:lnTo>
                    <a:pt x="299" y="121"/>
                  </a:lnTo>
                  <a:lnTo>
                    <a:pt x="296" y="100"/>
                  </a:lnTo>
                  <a:lnTo>
                    <a:pt x="282" y="75"/>
                  </a:lnTo>
                  <a:lnTo>
                    <a:pt x="273" y="70"/>
                  </a:lnTo>
                  <a:lnTo>
                    <a:pt x="264" y="71"/>
                  </a:lnTo>
                  <a:lnTo>
                    <a:pt x="265" y="77"/>
                  </a:lnTo>
                  <a:lnTo>
                    <a:pt x="271" y="77"/>
                  </a:lnTo>
                  <a:lnTo>
                    <a:pt x="278" y="78"/>
                  </a:lnTo>
                  <a:lnTo>
                    <a:pt x="285" y="85"/>
                  </a:lnTo>
                  <a:lnTo>
                    <a:pt x="288" y="95"/>
                  </a:lnTo>
                  <a:lnTo>
                    <a:pt x="284" y="104"/>
                  </a:lnTo>
                  <a:lnTo>
                    <a:pt x="260" y="114"/>
                  </a:lnTo>
                  <a:lnTo>
                    <a:pt x="248" y="109"/>
                  </a:lnTo>
                  <a:lnTo>
                    <a:pt x="241" y="95"/>
                  </a:lnTo>
                  <a:lnTo>
                    <a:pt x="230" y="93"/>
                  </a:lnTo>
                  <a:lnTo>
                    <a:pt x="232" y="85"/>
                  </a:lnTo>
                  <a:lnTo>
                    <a:pt x="220" y="70"/>
                  </a:lnTo>
                  <a:lnTo>
                    <a:pt x="204" y="63"/>
                  </a:lnTo>
                  <a:lnTo>
                    <a:pt x="203" y="70"/>
                  </a:lnTo>
                  <a:lnTo>
                    <a:pt x="194" y="67"/>
                  </a:lnTo>
                  <a:lnTo>
                    <a:pt x="190" y="58"/>
                  </a:lnTo>
                  <a:lnTo>
                    <a:pt x="192" y="49"/>
                  </a:lnTo>
                  <a:lnTo>
                    <a:pt x="202" y="42"/>
                  </a:lnTo>
                  <a:lnTo>
                    <a:pt x="198" y="35"/>
                  </a:lnTo>
                  <a:lnTo>
                    <a:pt x="212" y="25"/>
                  </a:lnTo>
                  <a:lnTo>
                    <a:pt x="198" y="15"/>
                  </a:lnTo>
                  <a:lnTo>
                    <a:pt x="192" y="0"/>
                  </a:lnTo>
                  <a:lnTo>
                    <a:pt x="165" y="21"/>
                  </a:lnTo>
                  <a:lnTo>
                    <a:pt x="65" y="47"/>
                  </a:lnTo>
                  <a:lnTo>
                    <a:pt x="0" y="61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2" name="Freeform 33"/>
            <p:cNvSpPr>
              <a:spLocks noChangeAspect="1"/>
            </p:cNvSpPr>
            <p:nvPr/>
          </p:nvSpPr>
          <p:spPr bwMode="auto">
            <a:xfrm>
              <a:off x="8464317" y="3181348"/>
              <a:ext cx="43252" cy="33895"/>
            </a:xfrm>
            <a:custGeom>
              <a:avLst/>
              <a:gdLst>
                <a:gd name="T0" fmla="*/ 0 w 28"/>
                <a:gd name="T1" fmla="*/ 2147483647 h 23"/>
                <a:gd name="T2" fmla="*/ 2147483647 w 28"/>
                <a:gd name="T3" fmla="*/ 0 h 23"/>
                <a:gd name="T4" fmla="*/ 2147483647 w 28"/>
                <a:gd name="T5" fmla="*/ 2147483647 h 23"/>
                <a:gd name="T6" fmla="*/ 0 w 28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3"/>
                <a:gd name="T14" fmla="*/ 28 w 2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3">
                  <a:moveTo>
                    <a:pt x="0" y="22"/>
                  </a:moveTo>
                  <a:lnTo>
                    <a:pt x="11" y="0"/>
                  </a:lnTo>
                  <a:lnTo>
                    <a:pt x="27" y="10"/>
                  </a:lnTo>
                  <a:lnTo>
                    <a:pt x="0" y="22"/>
                  </a:lnTo>
                </a:path>
              </a:pathLst>
            </a:custGeom>
            <a:solidFill>
              <a:srgbClr val="D1AF22">
                <a:lumMod val="60000"/>
                <a:lumOff val="40000"/>
              </a:srgb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3" name="Freeform 34"/>
            <p:cNvSpPr>
              <a:spLocks noChangeAspect="1"/>
            </p:cNvSpPr>
            <p:nvPr/>
          </p:nvSpPr>
          <p:spPr bwMode="auto">
            <a:xfrm>
              <a:off x="8541418" y="3174211"/>
              <a:ext cx="35729" cy="26759"/>
            </a:xfrm>
            <a:custGeom>
              <a:avLst/>
              <a:gdLst>
                <a:gd name="T0" fmla="*/ 0 w 23"/>
                <a:gd name="T1" fmla="*/ 2147483647 h 18"/>
                <a:gd name="T2" fmla="*/ 2147483647 w 23"/>
                <a:gd name="T3" fmla="*/ 0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8"/>
                <a:gd name="T14" fmla="*/ 23 w 2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8">
                  <a:moveTo>
                    <a:pt x="0" y="17"/>
                  </a:moveTo>
                  <a:lnTo>
                    <a:pt x="13" y="0"/>
                  </a:lnTo>
                  <a:lnTo>
                    <a:pt x="22" y="14"/>
                  </a:lnTo>
                  <a:lnTo>
                    <a:pt x="0" y="17"/>
                  </a:lnTo>
                </a:path>
              </a:pathLst>
            </a:custGeom>
            <a:solidFill>
              <a:srgbClr val="D1AF22">
                <a:lumMod val="60000"/>
                <a:lumOff val="40000"/>
              </a:srgb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4" name="Freeform 35"/>
            <p:cNvSpPr>
              <a:spLocks noChangeAspect="1"/>
            </p:cNvSpPr>
            <p:nvPr/>
          </p:nvSpPr>
          <p:spPr bwMode="auto">
            <a:xfrm>
              <a:off x="5920009" y="2528417"/>
              <a:ext cx="787926" cy="404959"/>
            </a:xfrm>
            <a:custGeom>
              <a:avLst/>
              <a:gdLst>
                <a:gd name="T0" fmla="*/ 2147483647 w 513"/>
                <a:gd name="T1" fmla="*/ 2147483647 h 265"/>
                <a:gd name="T2" fmla="*/ 2147483647 w 513"/>
                <a:gd name="T3" fmla="*/ 2147483647 h 265"/>
                <a:gd name="T4" fmla="*/ 2147483647 w 513"/>
                <a:gd name="T5" fmla="*/ 2147483647 h 265"/>
                <a:gd name="T6" fmla="*/ 2147483647 w 513"/>
                <a:gd name="T7" fmla="*/ 2147483647 h 265"/>
                <a:gd name="T8" fmla="*/ 2147483647 w 513"/>
                <a:gd name="T9" fmla="*/ 2147483647 h 265"/>
                <a:gd name="T10" fmla="*/ 2147483647 w 513"/>
                <a:gd name="T11" fmla="*/ 2147483647 h 265"/>
                <a:gd name="T12" fmla="*/ 2147483647 w 513"/>
                <a:gd name="T13" fmla="*/ 2147483647 h 265"/>
                <a:gd name="T14" fmla="*/ 2147483647 w 513"/>
                <a:gd name="T15" fmla="*/ 2147483647 h 265"/>
                <a:gd name="T16" fmla="*/ 2147483647 w 513"/>
                <a:gd name="T17" fmla="*/ 2147483647 h 265"/>
                <a:gd name="T18" fmla="*/ 2147483647 w 513"/>
                <a:gd name="T19" fmla="*/ 2147483647 h 265"/>
                <a:gd name="T20" fmla="*/ 2147483647 w 513"/>
                <a:gd name="T21" fmla="*/ 2147483647 h 265"/>
                <a:gd name="T22" fmla="*/ 2147483647 w 513"/>
                <a:gd name="T23" fmla="*/ 2147483647 h 265"/>
                <a:gd name="T24" fmla="*/ 2147483647 w 513"/>
                <a:gd name="T25" fmla="*/ 2147483647 h 265"/>
                <a:gd name="T26" fmla="*/ 2147483647 w 513"/>
                <a:gd name="T27" fmla="*/ 2147483647 h 265"/>
                <a:gd name="T28" fmla="*/ 2147483647 w 513"/>
                <a:gd name="T29" fmla="*/ 2147483647 h 265"/>
                <a:gd name="T30" fmla="*/ 2147483647 w 513"/>
                <a:gd name="T31" fmla="*/ 2147483647 h 265"/>
                <a:gd name="T32" fmla="*/ 2147483647 w 513"/>
                <a:gd name="T33" fmla="*/ 2147483647 h 265"/>
                <a:gd name="T34" fmla="*/ 2147483647 w 513"/>
                <a:gd name="T35" fmla="*/ 2147483647 h 265"/>
                <a:gd name="T36" fmla="*/ 2147483647 w 513"/>
                <a:gd name="T37" fmla="*/ 2147483647 h 265"/>
                <a:gd name="T38" fmla="*/ 2147483647 w 513"/>
                <a:gd name="T39" fmla="*/ 2147483647 h 265"/>
                <a:gd name="T40" fmla="*/ 2147483647 w 513"/>
                <a:gd name="T41" fmla="*/ 2147483647 h 265"/>
                <a:gd name="T42" fmla="*/ 2147483647 w 513"/>
                <a:gd name="T43" fmla="*/ 2147483647 h 265"/>
                <a:gd name="T44" fmla="*/ 2147483647 w 513"/>
                <a:gd name="T45" fmla="*/ 2147483647 h 265"/>
                <a:gd name="T46" fmla="*/ 2147483647 w 513"/>
                <a:gd name="T47" fmla="*/ 2147483647 h 265"/>
                <a:gd name="T48" fmla="*/ 2147483647 w 513"/>
                <a:gd name="T49" fmla="*/ 2147483647 h 265"/>
                <a:gd name="T50" fmla="*/ 2147483647 w 513"/>
                <a:gd name="T51" fmla="*/ 2147483647 h 265"/>
                <a:gd name="T52" fmla="*/ 2147483647 w 513"/>
                <a:gd name="T53" fmla="*/ 2147483647 h 265"/>
                <a:gd name="T54" fmla="*/ 2147483647 w 513"/>
                <a:gd name="T55" fmla="*/ 2147483647 h 265"/>
                <a:gd name="T56" fmla="*/ 2147483647 w 513"/>
                <a:gd name="T57" fmla="*/ 2147483647 h 265"/>
                <a:gd name="T58" fmla="*/ 2147483647 w 513"/>
                <a:gd name="T59" fmla="*/ 2147483647 h 265"/>
                <a:gd name="T60" fmla="*/ 2147483647 w 513"/>
                <a:gd name="T61" fmla="*/ 2147483647 h 265"/>
                <a:gd name="T62" fmla="*/ 2147483647 w 513"/>
                <a:gd name="T63" fmla="*/ 0 h 265"/>
                <a:gd name="T64" fmla="*/ 2147483647 w 513"/>
                <a:gd name="T65" fmla="*/ 2147483647 h 265"/>
                <a:gd name="T66" fmla="*/ 2147483647 w 513"/>
                <a:gd name="T67" fmla="*/ 2147483647 h 265"/>
                <a:gd name="T68" fmla="*/ 2147483647 w 513"/>
                <a:gd name="T69" fmla="*/ 2147483647 h 265"/>
                <a:gd name="T70" fmla="*/ 2147483647 w 513"/>
                <a:gd name="T71" fmla="*/ 2147483647 h 265"/>
                <a:gd name="T72" fmla="*/ 2147483647 w 513"/>
                <a:gd name="T73" fmla="*/ 2147483647 h 265"/>
                <a:gd name="T74" fmla="*/ 0 w 513"/>
                <a:gd name="T75" fmla="*/ 2147483647 h 2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3"/>
                <a:gd name="T115" fmla="*/ 0 h 265"/>
                <a:gd name="T116" fmla="*/ 513 w 513"/>
                <a:gd name="T117" fmla="*/ 265 h 2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3" h="265">
                  <a:moveTo>
                    <a:pt x="0" y="114"/>
                  </a:moveTo>
                  <a:lnTo>
                    <a:pt x="40" y="142"/>
                  </a:lnTo>
                  <a:lnTo>
                    <a:pt x="139" y="168"/>
                  </a:lnTo>
                  <a:lnTo>
                    <a:pt x="183" y="174"/>
                  </a:lnTo>
                  <a:lnTo>
                    <a:pt x="190" y="189"/>
                  </a:lnTo>
                  <a:lnTo>
                    <a:pt x="208" y="195"/>
                  </a:lnTo>
                  <a:lnTo>
                    <a:pt x="233" y="264"/>
                  </a:lnTo>
                  <a:lnTo>
                    <a:pt x="255" y="210"/>
                  </a:lnTo>
                  <a:lnTo>
                    <a:pt x="260" y="198"/>
                  </a:lnTo>
                  <a:lnTo>
                    <a:pt x="267" y="191"/>
                  </a:lnTo>
                  <a:lnTo>
                    <a:pt x="267" y="182"/>
                  </a:lnTo>
                  <a:lnTo>
                    <a:pt x="275" y="168"/>
                  </a:lnTo>
                  <a:lnTo>
                    <a:pt x="278" y="169"/>
                  </a:lnTo>
                  <a:lnTo>
                    <a:pt x="275" y="177"/>
                  </a:lnTo>
                  <a:lnTo>
                    <a:pt x="276" y="192"/>
                  </a:lnTo>
                  <a:lnTo>
                    <a:pt x="285" y="188"/>
                  </a:lnTo>
                  <a:lnTo>
                    <a:pt x="290" y="172"/>
                  </a:lnTo>
                  <a:lnTo>
                    <a:pt x="301" y="174"/>
                  </a:lnTo>
                  <a:lnTo>
                    <a:pt x="307" y="166"/>
                  </a:lnTo>
                  <a:lnTo>
                    <a:pt x="309" y="170"/>
                  </a:lnTo>
                  <a:lnTo>
                    <a:pt x="297" y="195"/>
                  </a:lnTo>
                  <a:lnTo>
                    <a:pt x="305" y="198"/>
                  </a:lnTo>
                  <a:lnTo>
                    <a:pt x="313" y="183"/>
                  </a:lnTo>
                  <a:lnTo>
                    <a:pt x="324" y="177"/>
                  </a:lnTo>
                  <a:lnTo>
                    <a:pt x="330" y="158"/>
                  </a:lnTo>
                  <a:lnTo>
                    <a:pt x="360" y="154"/>
                  </a:lnTo>
                  <a:lnTo>
                    <a:pt x="374" y="152"/>
                  </a:lnTo>
                  <a:lnTo>
                    <a:pt x="396" y="136"/>
                  </a:lnTo>
                  <a:lnTo>
                    <a:pt x="429" y="141"/>
                  </a:lnTo>
                  <a:lnTo>
                    <a:pt x="450" y="157"/>
                  </a:lnTo>
                  <a:lnTo>
                    <a:pt x="452" y="137"/>
                  </a:lnTo>
                  <a:lnTo>
                    <a:pt x="463" y="137"/>
                  </a:lnTo>
                  <a:lnTo>
                    <a:pt x="491" y="138"/>
                  </a:lnTo>
                  <a:lnTo>
                    <a:pt x="512" y="133"/>
                  </a:lnTo>
                  <a:lnTo>
                    <a:pt x="484" y="115"/>
                  </a:lnTo>
                  <a:lnTo>
                    <a:pt x="477" y="87"/>
                  </a:lnTo>
                  <a:lnTo>
                    <a:pt x="455" y="92"/>
                  </a:lnTo>
                  <a:lnTo>
                    <a:pt x="448" y="87"/>
                  </a:lnTo>
                  <a:lnTo>
                    <a:pt x="439" y="92"/>
                  </a:lnTo>
                  <a:lnTo>
                    <a:pt x="426" y="89"/>
                  </a:lnTo>
                  <a:lnTo>
                    <a:pt x="419" y="88"/>
                  </a:lnTo>
                  <a:lnTo>
                    <a:pt x="417" y="73"/>
                  </a:lnTo>
                  <a:lnTo>
                    <a:pt x="422" y="56"/>
                  </a:lnTo>
                  <a:lnTo>
                    <a:pt x="399" y="61"/>
                  </a:lnTo>
                  <a:lnTo>
                    <a:pt x="379" y="72"/>
                  </a:lnTo>
                  <a:lnTo>
                    <a:pt x="327" y="79"/>
                  </a:lnTo>
                  <a:lnTo>
                    <a:pt x="295" y="110"/>
                  </a:lnTo>
                  <a:lnTo>
                    <a:pt x="287" y="104"/>
                  </a:lnTo>
                  <a:lnTo>
                    <a:pt x="278" y="108"/>
                  </a:lnTo>
                  <a:lnTo>
                    <a:pt x="264" y="99"/>
                  </a:lnTo>
                  <a:lnTo>
                    <a:pt x="256" y="102"/>
                  </a:lnTo>
                  <a:lnTo>
                    <a:pt x="238" y="106"/>
                  </a:lnTo>
                  <a:lnTo>
                    <a:pt x="212" y="69"/>
                  </a:lnTo>
                  <a:lnTo>
                    <a:pt x="181" y="64"/>
                  </a:lnTo>
                  <a:lnTo>
                    <a:pt x="172" y="65"/>
                  </a:lnTo>
                  <a:lnTo>
                    <a:pt x="166" y="73"/>
                  </a:lnTo>
                  <a:lnTo>
                    <a:pt x="171" y="58"/>
                  </a:lnTo>
                  <a:lnTo>
                    <a:pt x="158" y="70"/>
                  </a:lnTo>
                  <a:lnTo>
                    <a:pt x="151" y="82"/>
                  </a:lnTo>
                  <a:lnTo>
                    <a:pt x="152" y="62"/>
                  </a:lnTo>
                  <a:lnTo>
                    <a:pt x="166" y="32"/>
                  </a:lnTo>
                  <a:lnTo>
                    <a:pt x="185" y="10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69" y="3"/>
                  </a:lnTo>
                  <a:lnTo>
                    <a:pt x="151" y="13"/>
                  </a:lnTo>
                  <a:lnTo>
                    <a:pt x="145" y="23"/>
                  </a:lnTo>
                  <a:lnTo>
                    <a:pt x="122" y="41"/>
                  </a:lnTo>
                  <a:lnTo>
                    <a:pt x="111" y="57"/>
                  </a:lnTo>
                  <a:lnTo>
                    <a:pt x="94" y="62"/>
                  </a:lnTo>
                  <a:lnTo>
                    <a:pt x="89" y="72"/>
                  </a:lnTo>
                  <a:lnTo>
                    <a:pt x="77" y="77"/>
                  </a:lnTo>
                  <a:lnTo>
                    <a:pt x="48" y="82"/>
                  </a:lnTo>
                  <a:lnTo>
                    <a:pt x="41" y="89"/>
                  </a:lnTo>
                  <a:lnTo>
                    <a:pt x="26" y="103"/>
                  </a:lnTo>
                  <a:lnTo>
                    <a:pt x="0" y="114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5" name="Freeform 36"/>
            <p:cNvSpPr>
              <a:spLocks noChangeAspect="1"/>
            </p:cNvSpPr>
            <p:nvPr/>
          </p:nvSpPr>
          <p:spPr bwMode="auto">
            <a:xfrm>
              <a:off x="6425861" y="2809545"/>
              <a:ext cx="528419" cy="717153"/>
            </a:xfrm>
            <a:custGeom>
              <a:avLst/>
              <a:gdLst>
                <a:gd name="T0" fmla="*/ 0 w 345"/>
                <a:gd name="T1" fmla="*/ 2147483647 h 469"/>
                <a:gd name="T2" fmla="*/ 2147483647 w 345"/>
                <a:gd name="T3" fmla="*/ 2147483647 h 469"/>
                <a:gd name="T4" fmla="*/ 2147483647 w 345"/>
                <a:gd name="T5" fmla="*/ 2147483647 h 469"/>
                <a:gd name="T6" fmla="*/ 2147483647 w 345"/>
                <a:gd name="T7" fmla="*/ 2147483647 h 469"/>
                <a:gd name="T8" fmla="*/ 2147483647 w 345"/>
                <a:gd name="T9" fmla="*/ 2147483647 h 469"/>
                <a:gd name="T10" fmla="*/ 2147483647 w 345"/>
                <a:gd name="T11" fmla="*/ 2147483647 h 469"/>
                <a:gd name="T12" fmla="*/ 2147483647 w 345"/>
                <a:gd name="T13" fmla="*/ 2147483647 h 469"/>
                <a:gd name="T14" fmla="*/ 2147483647 w 345"/>
                <a:gd name="T15" fmla="*/ 2147483647 h 469"/>
                <a:gd name="T16" fmla="*/ 2147483647 w 345"/>
                <a:gd name="T17" fmla="*/ 2147483647 h 469"/>
                <a:gd name="T18" fmla="*/ 2147483647 w 345"/>
                <a:gd name="T19" fmla="*/ 2147483647 h 469"/>
                <a:gd name="T20" fmla="*/ 2147483647 w 345"/>
                <a:gd name="T21" fmla="*/ 2147483647 h 469"/>
                <a:gd name="T22" fmla="*/ 2147483647 w 345"/>
                <a:gd name="T23" fmla="*/ 2147483647 h 469"/>
                <a:gd name="T24" fmla="*/ 2147483647 w 345"/>
                <a:gd name="T25" fmla="*/ 2147483647 h 469"/>
                <a:gd name="T26" fmla="*/ 2147483647 w 345"/>
                <a:gd name="T27" fmla="*/ 2147483647 h 469"/>
                <a:gd name="T28" fmla="*/ 2147483647 w 345"/>
                <a:gd name="T29" fmla="*/ 2147483647 h 469"/>
                <a:gd name="T30" fmla="*/ 2147483647 w 345"/>
                <a:gd name="T31" fmla="*/ 2147483647 h 469"/>
                <a:gd name="T32" fmla="*/ 2147483647 w 345"/>
                <a:gd name="T33" fmla="*/ 2147483647 h 469"/>
                <a:gd name="T34" fmla="*/ 2147483647 w 345"/>
                <a:gd name="T35" fmla="*/ 2147483647 h 469"/>
                <a:gd name="T36" fmla="*/ 2147483647 w 345"/>
                <a:gd name="T37" fmla="*/ 2147483647 h 469"/>
                <a:gd name="T38" fmla="*/ 2147483647 w 345"/>
                <a:gd name="T39" fmla="*/ 2147483647 h 469"/>
                <a:gd name="T40" fmla="*/ 2147483647 w 345"/>
                <a:gd name="T41" fmla="*/ 2147483647 h 469"/>
                <a:gd name="T42" fmla="*/ 2147483647 w 345"/>
                <a:gd name="T43" fmla="*/ 2147483647 h 469"/>
                <a:gd name="T44" fmla="*/ 2147483647 w 345"/>
                <a:gd name="T45" fmla="*/ 2147483647 h 469"/>
                <a:gd name="T46" fmla="*/ 2147483647 w 345"/>
                <a:gd name="T47" fmla="*/ 2147483647 h 469"/>
                <a:gd name="T48" fmla="*/ 2147483647 w 345"/>
                <a:gd name="T49" fmla="*/ 0 h 469"/>
                <a:gd name="T50" fmla="*/ 2147483647 w 345"/>
                <a:gd name="T51" fmla="*/ 2147483647 h 469"/>
                <a:gd name="T52" fmla="*/ 2147483647 w 345"/>
                <a:gd name="T53" fmla="*/ 2147483647 h 469"/>
                <a:gd name="T54" fmla="*/ 2147483647 w 345"/>
                <a:gd name="T55" fmla="*/ 2147483647 h 469"/>
                <a:gd name="T56" fmla="*/ 2147483647 w 345"/>
                <a:gd name="T57" fmla="*/ 2147483647 h 469"/>
                <a:gd name="T58" fmla="*/ 2147483647 w 345"/>
                <a:gd name="T59" fmla="*/ 2147483647 h 469"/>
                <a:gd name="T60" fmla="*/ 2147483647 w 345"/>
                <a:gd name="T61" fmla="*/ 2147483647 h 469"/>
                <a:gd name="T62" fmla="*/ 2147483647 w 345"/>
                <a:gd name="T63" fmla="*/ 2147483647 h 469"/>
                <a:gd name="T64" fmla="*/ 2147483647 w 345"/>
                <a:gd name="T65" fmla="*/ 2147483647 h 469"/>
                <a:gd name="T66" fmla="*/ 2147483647 w 345"/>
                <a:gd name="T67" fmla="*/ 2147483647 h 469"/>
                <a:gd name="T68" fmla="*/ 2147483647 w 345"/>
                <a:gd name="T69" fmla="*/ 2147483647 h 469"/>
                <a:gd name="T70" fmla="*/ 2147483647 w 345"/>
                <a:gd name="T71" fmla="*/ 2147483647 h 469"/>
                <a:gd name="T72" fmla="*/ 2147483647 w 345"/>
                <a:gd name="T73" fmla="*/ 2147483647 h 469"/>
                <a:gd name="T74" fmla="*/ 2147483647 w 345"/>
                <a:gd name="T75" fmla="*/ 2147483647 h 469"/>
                <a:gd name="T76" fmla="*/ 2147483647 w 345"/>
                <a:gd name="T77" fmla="*/ 2147483647 h 469"/>
                <a:gd name="T78" fmla="*/ 2147483647 w 345"/>
                <a:gd name="T79" fmla="*/ 2147483647 h 469"/>
                <a:gd name="T80" fmla="*/ 2147483647 w 345"/>
                <a:gd name="T81" fmla="*/ 2147483647 h 469"/>
                <a:gd name="T82" fmla="*/ 2147483647 w 345"/>
                <a:gd name="T83" fmla="*/ 2147483647 h 469"/>
                <a:gd name="T84" fmla="*/ 2147483647 w 345"/>
                <a:gd name="T85" fmla="*/ 2147483647 h 469"/>
                <a:gd name="T86" fmla="*/ 2147483647 w 345"/>
                <a:gd name="T87" fmla="*/ 2147483647 h 469"/>
                <a:gd name="T88" fmla="*/ 2147483647 w 345"/>
                <a:gd name="T89" fmla="*/ 2147483647 h 469"/>
                <a:gd name="T90" fmla="*/ 2147483647 w 345"/>
                <a:gd name="T91" fmla="*/ 2147483647 h 469"/>
                <a:gd name="T92" fmla="*/ 2147483647 w 345"/>
                <a:gd name="T93" fmla="*/ 2147483647 h 469"/>
                <a:gd name="T94" fmla="*/ 2147483647 w 345"/>
                <a:gd name="T95" fmla="*/ 2147483647 h 469"/>
                <a:gd name="T96" fmla="*/ 2147483647 w 345"/>
                <a:gd name="T97" fmla="*/ 2147483647 h 469"/>
                <a:gd name="T98" fmla="*/ 2147483647 w 345"/>
                <a:gd name="T99" fmla="*/ 2147483647 h 469"/>
                <a:gd name="T100" fmla="*/ 2147483647 w 345"/>
                <a:gd name="T101" fmla="*/ 2147483647 h 469"/>
                <a:gd name="T102" fmla="*/ 2147483647 w 345"/>
                <a:gd name="T103" fmla="*/ 2147483647 h 469"/>
                <a:gd name="T104" fmla="*/ 2147483647 w 345"/>
                <a:gd name="T105" fmla="*/ 2147483647 h 469"/>
                <a:gd name="T106" fmla="*/ 2147483647 w 345"/>
                <a:gd name="T107" fmla="*/ 2147483647 h 469"/>
                <a:gd name="T108" fmla="*/ 2147483647 w 345"/>
                <a:gd name="T109" fmla="*/ 2147483647 h 469"/>
                <a:gd name="T110" fmla="*/ 2147483647 w 345"/>
                <a:gd name="T111" fmla="*/ 2147483647 h 469"/>
                <a:gd name="T112" fmla="*/ 2147483647 w 345"/>
                <a:gd name="T113" fmla="*/ 2147483647 h 469"/>
                <a:gd name="T114" fmla="*/ 2147483647 w 345"/>
                <a:gd name="T115" fmla="*/ 2147483647 h 469"/>
                <a:gd name="T116" fmla="*/ 2147483647 w 345"/>
                <a:gd name="T117" fmla="*/ 2147483647 h 469"/>
                <a:gd name="T118" fmla="*/ 2147483647 w 345"/>
                <a:gd name="T119" fmla="*/ 2147483647 h 469"/>
                <a:gd name="T120" fmla="*/ 2147483647 w 345"/>
                <a:gd name="T121" fmla="*/ 2147483647 h 469"/>
                <a:gd name="T122" fmla="*/ 0 w 345"/>
                <a:gd name="T123" fmla="*/ 2147483647 h 4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5"/>
                <a:gd name="T187" fmla="*/ 0 h 469"/>
                <a:gd name="T188" fmla="*/ 345 w 345"/>
                <a:gd name="T189" fmla="*/ 469 h 4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5" h="469">
                  <a:moveTo>
                    <a:pt x="0" y="468"/>
                  </a:moveTo>
                  <a:lnTo>
                    <a:pt x="32" y="412"/>
                  </a:lnTo>
                  <a:lnTo>
                    <a:pt x="39" y="391"/>
                  </a:lnTo>
                  <a:lnTo>
                    <a:pt x="42" y="350"/>
                  </a:lnTo>
                  <a:lnTo>
                    <a:pt x="33" y="312"/>
                  </a:lnTo>
                  <a:lnTo>
                    <a:pt x="14" y="275"/>
                  </a:lnTo>
                  <a:lnTo>
                    <a:pt x="5" y="254"/>
                  </a:lnTo>
                  <a:lnTo>
                    <a:pt x="10" y="235"/>
                  </a:lnTo>
                  <a:lnTo>
                    <a:pt x="2" y="211"/>
                  </a:lnTo>
                  <a:lnTo>
                    <a:pt x="11" y="195"/>
                  </a:lnTo>
                  <a:lnTo>
                    <a:pt x="20" y="154"/>
                  </a:lnTo>
                  <a:lnTo>
                    <a:pt x="18" y="135"/>
                  </a:lnTo>
                  <a:lnTo>
                    <a:pt x="30" y="123"/>
                  </a:lnTo>
                  <a:lnTo>
                    <a:pt x="29" y="109"/>
                  </a:lnTo>
                  <a:lnTo>
                    <a:pt x="49" y="100"/>
                  </a:lnTo>
                  <a:lnTo>
                    <a:pt x="67" y="72"/>
                  </a:lnTo>
                  <a:lnTo>
                    <a:pt x="65" y="118"/>
                  </a:lnTo>
                  <a:lnTo>
                    <a:pt x="79" y="108"/>
                  </a:lnTo>
                  <a:lnTo>
                    <a:pt x="79" y="70"/>
                  </a:lnTo>
                  <a:lnTo>
                    <a:pt x="98" y="48"/>
                  </a:lnTo>
                  <a:lnTo>
                    <a:pt x="111" y="46"/>
                  </a:lnTo>
                  <a:lnTo>
                    <a:pt x="100" y="39"/>
                  </a:lnTo>
                  <a:lnTo>
                    <a:pt x="96" y="25"/>
                  </a:lnTo>
                  <a:lnTo>
                    <a:pt x="104" y="5"/>
                  </a:lnTo>
                  <a:lnTo>
                    <a:pt x="121" y="0"/>
                  </a:lnTo>
                  <a:lnTo>
                    <a:pt x="162" y="11"/>
                  </a:lnTo>
                  <a:lnTo>
                    <a:pt x="177" y="27"/>
                  </a:lnTo>
                  <a:lnTo>
                    <a:pt x="224" y="37"/>
                  </a:lnTo>
                  <a:lnTo>
                    <a:pt x="233" y="51"/>
                  </a:lnTo>
                  <a:lnTo>
                    <a:pt x="247" y="68"/>
                  </a:lnTo>
                  <a:lnTo>
                    <a:pt x="234" y="67"/>
                  </a:lnTo>
                  <a:lnTo>
                    <a:pt x="233" y="78"/>
                  </a:lnTo>
                  <a:lnTo>
                    <a:pt x="248" y="96"/>
                  </a:lnTo>
                  <a:lnTo>
                    <a:pt x="251" y="128"/>
                  </a:lnTo>
                  <a:lnTo>
                    <a:pt x="251" y="148"/>
                  </a:lnTo>
                  <a:lnTo>
                    <a:pt x="237" y="171"/>
                  </a:lnTo>
                  <a:lnTo>
                    <a:pt x="234" y="182"/>
                  </a:lnTo>
                  <a:lnTo>
                    <a:pt x="216" y="192"/>
                  </a:lnTo>
                  <a:lnTo>
                    <a:pt x="212" y="202"/>
                  </a:lnTo>
                  <a:lnTo>
                    <a:pt x="215" y="226"/>
                  </a:lnTo>
                  <a:lnTo>
                    <a:pt x="234" y="237"/>
                  </a:lnTo>
                  <a:lnTo>
                    <a:pt x="251" y="217"/>
                  </a:lnTo>
                  <a:lnTo>
                    <a:pt x="262" y="190"/>
                  </a:lnTo>
                  <a:lnTo>
                    <a:pt x="290" y="175"/>
                  </a:lnTo>
                  <a:lnTo>
                    <a:pt x="309" y="184"/>
                  </a:lnTo>
                  <a:lnTo>
                    <a:pt x="321" y="213"/>
                  </a:lnTo>
                  <a:lnTo>
                    <a:pt x="337" y="269"/>
                  </a:lnTo>
                  <a:lnTo>
                    <a:pt x="344" y="288"/>
                  </a:lnTo>
                  <a:lnTo>
                    <a:pt x="339" y="303"/>
                  </a:lnTo>
                  <a:lnTo>
                    <a:pt x="342" y="327"/>
                  </a:lnTo>
                  <a:lnTo>
                    <a:pt x="336" y="340"/>
                  </a:lnTo>
                  <a:lnTo>
                    <a:pt x="328" y="327"/>
                  </a:lnTo>
                  <a:lnTo>
                    <a:pt x="319" y="332"/>
                  </a:lnTo>
                  <a:lnTo>
                    <a:pt x="318" y="354"/>
                  </a:lnTo>
                  <a:lnTo>
                    <a:pt x="314" y="364"/>
                  </a:lnTo>
                  <a:lnTo>
                    <a:pt x="299" y="374"/>
                  </a:lnTo>
                  <a:lnTo>
                    <a:pt x="299" y="404"/>
                  </a:lnTo>
                  <a:lnTo>
                    <a:pt x="289" y="416"/>
                  </a:lnTo>
                  <a:lnTo>
                    <a:pt x="280" y="440"/>
                  </a:lnTo>
                  <a:lnTo>
                    <a:pt x="168" y="458"/>
                  </a:lnTo>
                  <a:lnTo>
                    <a:pt x="165" y="450"/>
                  </a:lnTo>
                  <a:lnTo>
                    <a:pt x="0" y="468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6" name="Freeform 37"/>
            <p:cNvSpPr>
              <a:spLocks noChangeAspect="1"/>
            </p:cNvSpPr>
            <p:nvPr/>
          </p:nvSpPr>
          <p:spPr bwMode="auto">
            <a:xfrm>
              <a:off x="5886160" y="4679875"/>
              <a:ext cx="488928" cy="840246"/>
            </a:xfrm>
            <a:custGeom>
              <a:avLst/>
              <a:gdLst>
                <a:gd name="T0" fmla="*/ 0 w 318"/>
                <a:gd name="T1" fmla="*/ 2147483647 h 551"/>
                <a:gd name="T2" fmla="*/ 2147483647 w 318"/>
                <a:gd name="T3" fmla="*/ 2147483647 h 551"/>
                <a:gd name="T4" fmla="*/ 2147483647 w 318"/>
                <a:gd name="T5" fmla="*/ 2147483647 h 551"/>
                <a:gd name="T6" fmla="*/ 2147483647 w 318"/>
                <a:gd name="T7" fmla="*/ 2147483647 h 551"/>
                <a:gd name="T8" fmla="*/ 2147483647 w 318"/>
                <a:gd name="T9" fmla="*/ 2147483647 h 551"/>
                <a:gd name="T10" fmla="*/ 2147483647 w 318"/>
                <a:gd name="T11" fmla="*/ 2147483647 h 551"/>
                <a:gd name="T12" fmla="*/ 2147483647 w 318"/>
                <a:gd name="T13" fmla="*/ 2147483647 h 551"/>
                <a:gd name="T14" fmla="*/ 2147483647 w 318"/>
                <a:gd name="T15" fmla="*/ 2147483647 h 551"/>
                <a:gd name="T16" fmla="*/ 2147483647 w 318"/>
                <a:gd name="T17" fmla="*/ 2147483647 h 551"/>
                <a:gd name="T18" fmla="*/ 2147483647 w 318"/>
                <a:gd name="T19" fmla="*/ 2147483647 h 551"/>
                <a:gd name="T20" fmla="*/ 2147483647 w 318"/>
                <a:gd name="T21" fmla="*/ 2147483647 h 551"/>
                <a:gd name="T22" fmla="*/ 2147483647 w 318"/>
                <a:gd name="T23" fmla="*/ 2147483647 h 551"/>
                <a:gd name="T24" fmla="*/ 2147483647 w 318"/>
                <a:gd name="T25" fmla="*/ 0 h 551"/>
                <a:gd name="T26" fmla="*/ 2147483647 w 318"/>
                <a:gd name="T27" fmla="*/ 2147483647 h 551"/>
                <a:gd name="T28" fmla="*/ 2147483647 w 318"/>
                <a:gd name="T29" fmla="*/ 2147483647 h 551"/>
                <a:gd name="T30" fmla="*/ 2147483647 w 318"/>
                <a:gd name="T31" fmla="*/ 2147483647 h 551"/>
                <a:gd name="T32" fmla="*/ 2147483647 w 318"/>
                <a:gd name="T33" fmla="*/ 2147483647 h 551"/>
                <a:gd name="T34" fmla="*/ 2147483647 w 318"/>
                <a:gd name="T35" fmla="*/ 2147483647 h 551"/>
                <a:gd name="T36" fmla="*/ 2147483647 w 318"/>
                <a:gd name="T37" fmla="*/ 2147483647 h 551"/>
                <a:gd name="T38" fmla="*/ 2147483647 w 318"/>
                <a:gd name="T39" fmla="*/ 2147483647 h 551"/>
                <a:gd name="T40" fmla="*/ 2147483647 w 318"/>
                <a:gd name="T41" fmla="*/ 2147483647 h 551"/>
                <a:gd name="T42" fmla="*/ 2147483647 w 318"/>
                <a:gd name="T43" fmla="*/ 2147483647 h 551"/>
                <a:gd name="T44" fmla="*/ 2147483647 w 318"/>
                <a:gd name="T45" fmla="*/ 2147483647 h 551"/>
                <a:gd name="T46" fmla="*/ 2147483647 w 318"/>
                <a:gd name="T47" fmla="*/ 2147483647 h 551"/>
                <a:gd name="T48" fmla="*/ 2147483647 w 318"/>
                <a:gd name="T49" fmla="*/ 2147483647 h 551"/>
                <a:gd name="T50" fmla="*/ 2147483647 w 318"/>
                <a:gd name="T51" fmla="*/ 2147483647 h 551"/>
                <a:gd name="T52" fmla="*/ 2147483647 w 318"/>
                <a:gd name="T53" fmla="*/ 2147483647 h 551"/>
                <a:gd name="T54" fmla="*/ 2147483647 w 318"/>
                <a:gd name="T55" fmla="*/ 2147483647 h 551"/>
                <a:gd name="T56" fmla="*/ 0 w 318"/>
                <a:gd name="T57" fmla="*/ 2147483647 h 5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8"/>
                <a:gd name="T88" fmla="*/ 0 h 551"/>
                <a:gd name="T89" fmla="*/ 318 w 318"/>
                <a:gd name="T90" fmla="*/ 551 h 5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8" h="551">
                  <a:moveTo>
                    <a:pt x="0" y="466"/>
                  </a:moveTo>
                  <a:lnTo>
                    <a:pt x="1" y="446"/>
                  </a:lnTo>
                  <a:lnTo>
                    <a:pt x="21" y="383"/>
                  </a:lnTo>
                  <a:lnTo>
                    <a:pt x="53" y="342"/>
                  </a:lnTo>
                  <a:lnTo>
                    <a:pt x="43" y="329"/>
                  </a:lnTo>
                  <a:lnTo>
                    <a:pt x="46" y="289"/>
                  </a:lnTo>
                  <a:lnTo>
                    <a:pt x="30" y="242"/>
                  </a:lnTo>
                  <a:lnTo>
                    <a:pt x="25" y="180"/>
                  </a:lnTo>
                  <a:lnTo>
                    <a:pt x="48" y="114"/>
                  </a:lnTo>
                  <a:lnTo>
                    <a:pt x="81" y="66"/>
                  </a:lnTo>
                  <a:lnTo>
                    <a:pt x="80" y="54"/>
                  </a:lnTo>
                  <a:lnTo>
                    <a:pt x="105" y="12"/>
                  </a:lnTo>
                  <a:lnTo>
                    <a:pt x="296" y="0"/>
                  </a:lnTo>
                  <a:lnTo>
                    <a:pt x="304" y="10"/>
                  </a:lnTo>
                  <a:lnTo>
                    <a:pt x="296" y="352"/>
                  </a:lnTo>
                  <a:lnTo>
                    <a:pt x="317" y="517"/>
                  </a:lnTo>
                  <a:lnTo>
                    <a:pt x="307" y="524"/>
                  </a:lnTo>
                  <a:lnTo>
                    <a:pt x="296" y="517"/>
                  </a:lnTo>
                  <a:lnTo>
                    <a:pt x="282" y="524"/>
                  </a:lnTo>
                  <a:lnTo>
                    <a:pt x="268" y="515"/>
                  </a:lnTo>
                  <a:lnTo>
                    <a:pt x="267" y="521"/>
                  </a:lnTo>
                  <a:lnTo>
                    <a:pt x="252" y="523"/>
                  </a:lnTo>
                  <a:lnTo>
                    <a:pt x="232" y="533"/>
                  </a:lnTo>
                  <a:lnTo>
                    <a:pt x="225" y="528"/>
                  </a:lnTo>
                  <a:lnTo>
                    <a:pt x="215" y="546"/>
                  </a:lnTo>
                  <a:lnTo>
                    <a:pt x="206" y="550"/>
                  </a:lnTo>
                  <a:lnTo>
                    <a:pt x="174" y="497"/>
                  </a:lnTo>
                  <a:lnTo>
                    <a:pt x="180" y="459"/>
                  </a:lnTo>
                  <a:lnTo>
                    <a:pt x="0" y="466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7" name="Freeform 38"/>
            <p:cNvSpPr>
              <a:spLocks noChangeAspect="1"/>
            </p:cNvSpPr>
            <p:nvPr/>
          </p:nvSpPr>
          <p:spPr bwMode="auto">
            <a:xfrm>
              <a:off x="5278760" y="3732591"/>
              <a:ext cx="912040" cy="792080"/>
            </a:xfrm>
            <a:custGeom>
              <a:avLst/>
              <a:gdLst>
                <a:gd name="T0" fmla="*/ 0 w 594"/>
                <a:gd name="T1" fmla="*/ 2147483647 h 518"/>
                <a:gd name="T2" fmla="*/ 2147483647 w 594"/>
                <a:gd name="T3" fmla="*/ 2147483647 h 518"/>
                <a:gd name="T4" fmla="*/ 2147483647 w 594"/>
                <a:gd name="T5" fmla="*/ 2147483647 h 518"/>
                <a:gd name="T6" fmla="*/ 2147483647 w 594"/>
                <a:gd name="T7" fmla="*/ 2147483647 h 518"/>
                <a:gd name="T8" fmla="*/ 2147483647 w 594"/>
                <a:gd name="T9" fmla="*/ 2147483647 h 518"/>
                <a:gd name="T10" fmla="*/ 2147483647 w 594"/>
                <a:gd name="T11" fmla="*/ 2147483647 h 518"/>
                <a:gd name="T12" fmla="*/ 2147483647 w 594"/>
                <a:gd name="T13" fmla="*/ 2147483647 h 518"/>
                <a:gd name="T14" fmla="*/ 2147483647 w 594"/>
                <a:gd name="T15" fmla="*/ 2147483647 h 518"/>
                <a:gd name="T16" fmla="*/ 2147483647 w 594"/>
                <a:gd name="T17" fmla="*/ 2147483647 h 518"/>
                <a:gd name="T18" fmla="*/ 2147483647 w 594"/>
                <a:gd name="T19" fmla="*/ 2147483647 h 518"/>
                <a:gd name="T20" fmla="*/ 2147483647 w 594"/>
                <a:gd name="T21" fmla="*/ 2147483647 h 518"/>
                <a:gd name="T22" fmla="*/ 2147483647 w 594"/>
                <a:gd name="T23" fmla="*/ 2147483647 h 518"/>
                <a:gd name="T24" fmla="*/ 2147483647 w 594"/>
                <a:gd name="T25" fmla="*/ 2147483647 h 518"/>
                <a:gd name="T26" fmla="*/ 2147483647 w 594"/>
                <a:gd name="T27" fmla="*/ 2147483647 h 518"/>
                <a:gd name="T28" fmla="*/ 2147483647 w 594"/>
                <a:gd name="T29" fmla="*/ 2147483647 h 518"/>
                <a:gd name="T30" fmla="*/ 2147483647 w 594"/>
                <a:gd name="T31" fmla="*/ 2147483647 h 518"/>
                <a:gd name="T32" fmla="*/ 2147483647 w 594"/>
                <a:gd name="T33" fmla="*/ 2147483647 h 518"/>
                <a:gd name="T34" fmla="*/ 2147483647 w 594"/>
                <a:gd name="T35" fmla="*/ 2147483647 h 518"/>
                <a:gd name="T36" fmla="*/ 2147483647 w 594"/>
                <a:gd name="T37" fmla="*/ 2147483647 h 518"/>
                <a:gd name="T38" fmla="*/ 2147483647 w 594"/>
                <a:gd name="T39" fmla="*/ 2147483647 h 518"/>
                <a:gd name="T40" fmla="*/ 2147483647 w 594"/>
                <a:gd name="T41" fmla="*/ 2147483647 h 518"/>
                <a:gd name="T42" fmla="*/ 2147483647 w 594"/>
                <a:gd name="T43" fmla="*/ 2147483647 h 518"/>
                <a:gd name="T44" fmla="*/ 2147483647 w 594"/>
                <a:gd name="T45" fmla="*/ 2147483647 h 518"/>
                <a:gd name="T46" fmla="*/ 2147483647 w 594"/>
                <a:gd name="T47" fmla="*/ 2147483647 h 518"/>
                <a:gd name="T48" fmla="*/ 2147483647 w 594"/>
                <a:gd name="T49" fmla="*/ 2147483647 h 518"/>
                <a:gd name="T50" fmla="*/ 2147483647 w 594"/>
                <a:gd name="T51" fmla="*/ 2147483647 h 518"/>
                <a:gd name="T52" fmla="*/ 2147483647 w 594"/>
                <a:gd name="T53" fmla="*/ 2147483647 h 518"/>
                <a:gd name="T54" fmla="*/ 2147483647 w 594"/>
                <a:gd name="T55" fmla="*/ 2147483647 h 518"/>
                <a:gd name="T56" fmla="*/ 2147483647 w 594"/>
                <a:gd name="T57" fmla="*/ 2147483647 h 518"/>
                <a:gd name="T58" fmla="*/ 2147483647 w 594"/>
                <a:gd name="T59" fmla="*/ 2147483647 h 518"/>
                <a:gd name="T60" fmla="*/ 2147483647 w 594"/>
                <a:gd name="T61" fmla="*/ 2147483647 h 518"/>
                <a:gd name="T62" fmla="*/ 2147483647 w 594"/>
                <a:gd name="T63" fmla="*/ 2147483647 h 518"/>
                <a:gd name="T64" fmla="*/ 2147483647 w 594"/>
                <a:gd name="T65" fmla="*/ 2147483647 h 518"/>
                <a:gd name="T66" fmla="*/ 2147483647 w 594"/>
                <a:gd name="T67" fmla="*/ 2147483647 h 518"/>
                <a:gd name="T68" fmla="*/ 2147483647 w 594"/>
                <a:gd name="T69" fmla="*/ 2147483647 h 518"/>
                <a:gd name="T70" fmla="*/ 2147483647 w 594"/>
                <a:gd name="T71" fmla="*/ 2147483647 h 518"/>
                <a:gd name="T72" fmla="*/ 2147483647 w 594"/>
                <a:gd name="T73" fmla="*/ 2147483647 h 518"/>
                <a:gd name="T74" fmla="*/ 2147483647 w 594"/>
                <a:gd name="T75" fmla="*/ 0 h 518"/>
                <a:gd name="T76" fmla="*/ 0 w 594"/>
                <a:gd name="T77" fmla="*/ 2147483647 h 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4"/>
                <a:gd name="T118" fmla="*/ 0 h 518"/>
                <a:gd name="T119" fmla="*/ 594 w 594"/>
                <a:gd name="T120" fmla="*/ 518 h 5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4" h="518">
                  <a:moveTo>
                    <a:pt x="0" y="7"/>
                  </a:moveTo>
                  <a:lnTo>
                    <a:pt x="36" y="74"/>
                  </a:lnTo>
                  <a:lnTo>
                    <a:pt x="53" y="90"/>
                  </a:lnTo>
                  <a:lnTo>
                    <a:pt x="65" y="87"/>
                  </a:lnTo>
                  <a:lnTo>
                    <a:pt x="74" y="95"/>
                  </a:lnTo>
                  <a:lnTo>
                    <a:pt x="75" y="104"/>
                  </a:lnTo>
                  <a:lnTo>
                    <a:pt x="66" y="104"/>
                  </a:lnTo>
                  <a:lnTo>
                    <a:pt x="55" y="128"/>
                  </a:lnTo>
                  <a:lnTo>
                    <a:pt x="81" y="165"/>
                  </a:lnTo>
                  <a:lnTo>
                    <a:pt x="101" y="172"/>
                  </a:lnTo>
                  <a:lnTo>
                    <a:pt x="98" y="413"/>
                  </a:lnTo>
                  <a:lnTo>
                    <a:pt x="101" y="472"/>
                  </a:lnTo>
                  <a:lnTo>
                    <a:pt x="494" y="460"/>
                  </a:lnTo>
                  <a:lnTo>
                    <a:pt x="500" y="494"/>
                  </a:lnTo>
                  <a:lnTo>
                    <a:pt x="484" y="517"/>
                  </a:lnTo>
                  <a:lnTo>
                    <a:pt x="544" y="514"/>
                  </a:lnTo>
                  <a:lnTo>
                    <a:pt x="553" y="494"/>
                  </a:lnTo>
                  <a:lnTo>
                    <a:pt x="556" y="472"/>
                  </a:lnTo>
                  <a:lnTo>
                    <a:pt x="569" y="455"/>
                  </a:lnTo>
                  <a:lnTo>
                    <a:pt x="575" y="440"/>
                  </a:lnTo>
                  <a:lnTo>
                    <a:pt x="589" y="437"/>
                  </a:lnTo>
                  <a:lnTo>
                    <a:pt x="593" y="402"/>
                  </a:lnTo>
                  <a:lnTo>
                    <a:pt x="585" y="398"/>
                  </a:lnTo>
                  <a:lnTo>
                    <a:pt x="571" y="397"/>
                  </a:lnTo>
                  <a:lnTo>
                    <a:pt x="558" y="371"/>
                  </a:lnTo>
                  <a:lnTo>
                    <a:pt x="551" y="334"/>
                  </a:lnTo>
                  <a:lnTo>
                    <a:pt x="535" y="310"/>
                  </a:lnTo>
                  <a:lnTo>
                    <a:pt x="511" y="300"/>
                  </a:lnTo>
                  <a:lnTo>
                    <a:pt x="483" y="277"/>
                  </a:lnTo>
                  <a:lnTo>
                    <a:pt x="473" y="245"/>
                  </a:lnTo>
                  <a:lnTo>
                    <a:pt x="489" y="196"/>
                  </a:lnTo>
                  <a:lnTo>
                    <a:pt x="475" y="186"/>
                  </a:lnTo>
                  <a:lnTo>
                    <a:pt x="440" y="187"/>
                  </a:lnTo>
                  <a:lnTo>
                    <a:pt x="434" y="155"/>
                  </a:lnTo>
                  <a:lnTo>
                    <a:pt x="377" y="96"/>
                  </a:lnTo>
                  <a:lnTo>
                    <a:pt x="363" y="46"/>
                  </a:lnTo>
                  <a:lnTo>
                    <a:pt x="370" y="26"/>
                  </a:lnTo>
                  <a:lnTo>
                    <a:pt x="343" y="0"/>
                  </a:lnTo>
                  <a:lnTo>
                    <a:pt x="0" y="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8" name="Freeform 39"/>
            <p:cNvSpPr>
              <a:spLocks noChangeAspect="1"/>
            </p:cNvSpPr>
            <p:nvPr/>
          </p:nvSpPr>
          <p:spPr bwMode="auto">
            <a:xfrm>
              <a:off x="2928143" y="2052098"/>
              <a:ext cx="1402848" cy="888414"/>
            </a:xfrm>
            <a:custGeom>
              <a:avLst/>
              <a:gdLst>
                <a:gd name="T0" fmla="*/ 0 w 913"/>
                <a:gd name="T1" fmla="*/ 2147483647 h 582"/>
                <a:gd name="T2" fmla="*/ 2147483647 w 913"/>
                <a:gd name="T3" fmla="*/ 2147483647 h 582"/>
                <a:gd name="T4" fmla="*/ 2147483647 w 913"/>
                <a:gd name="T5" fmla="*/ 2147483647 h 582"/>
                <a:gd name="T6" fmla="*/ 2147483647 w 913"/>
                <a:gd name="T7" fmla="*/ 2147483647 h 582"/>
                <a:gd name="T8" fmla="*/ 2147483647 w 913"/>
                <a:gd name="T9" fmla="*/ 2147483647 h 582"/>
                <a:gd name="T10" fmla="*/ 2147483647 w 913"/>
                <a:gd name="T11" fmla="*/ 2147483647 h 582"/>
                <a:gd name="T12" fmla="*/ 2147483647 w 913"/>
                <a:gd name="T13" fmla="*/ 2147483647 h 582"/>
                <a:gd name="T14" fmla="*/ 2147483647 w 913"/>
                <a:gd name="T15" fmla="*/ 2147483647 h 582"/>
                <a:gd name="T16" fmla="*/ 2147483647 w 913"/>
                <a:gd name="T17" fmla="*/ 2147483647 h 582"/>
                <a:gd name="T18" fmla="*/ 2147483647 w 913"/>
                <a:gd name="T19" fmla="*/ 2147483647 h 582"/>
                <a:gd name="T20" fmla="*/ 2147483647 w 913"/>
                <a:gd name="T21" fmla="*/ 2147483647 h 582"/>
                <a:gd name="T22" fmla="*/ 2147483647 w 913"/>
                <a:gd name="T23" fmla="*/ 2147483647 h 582"/>
                <a:gd name="T24" fmla="*/ 2147483647 w 913"/>
                <a:gd name="T25" fmla="*/ 2147483647 h 582"/>
                <a:gd name="T26" fmla="*/ 2147483647 w 913"/>
                <a:gd name="T27" fmla="*/ 2147483647 h 582"/>
                <a:gd name="T28" fmla="*/ 2147483647 w 913"/>
                <a:gd name="T29" fmla="*/ 2147483647 h 582"/>
                <a:gd name="T30" fmla="*/ 2147483647 w 913"/>
                <a:gd name="T31" fmla="*/ 2147483647 h 582"/>
                <a:gd name="T32" fmla="*/ 2147483647 w 913"/>
                <a:gd name="T33" fmla="*/ 2147483647 h 582"/>
                <a:gd name="T34" fmla="*/ 2147483647 w 913"/>
                <a:gd name="T35" fmla="*/ 2147483647 h 582"/>
                <a:gd name="T36" fmla="*/ 2147483647 w 913"/>
                <a:gd name="T37" fmla="*/ 2147483647 h 582"/>
                <a:gd name="T38" fmla="*/ 2147483647 w 913"/>
                <a:gd name="T39" fmla="*/ 2147483647 h 582"/>
                <a:gd name="T40" fmla="*/ 2147483647 w 913"/>
                <a:gd name="T41" fmla="*/ 2147483647 h 582"/>
                <a:gd name="T42" fmla="*/ 2147483647 w 913"/>
                <a:gd name="T43" fmla="*/ 2147483647 h 582"/>
                <a:gd name="T44" fmla="*/ 2147483647 w 913"/>
                <a:gd name="T45" fmla="*/ 2147483647 h 582"/>
                <a:gd name="T46" fmla="*/ 2147483647 w 913"/>
                <a:gd name="T47" fmla="*/ 2147483647 h 582"/>
                <a:gd name="T48" fmla="*/ 2147483647 w 913"/>
                <a:gd name="T49" fmla="*/ 2147483647 h 582"/>
                <a:gd name="T50" fmla="*/ 2147483647 w 913"/>
                <a:gd name="T51" fmla="*/ 2147483647 h 582"/>
                <a:gd name="T52" fmla="*/ 2147483647 w 913"/>
                <a:gd name="T53" fmla="*/ 2147483647 h 582"/>
                <a:gd name="T54" fmla="*/ 2147483647 w 913"/>
                <a:gd name="T55" fmla="*/ 2147483647 h 582"/>
                <a:gd name="T56" fmla="*/ 2147483647 w 913"/>
                <a:gd name="T57" fmla="*/ 2147483647 h 582"/>
                <a:gd name="T58" fmla="*/ 2147483647 w 913"/>
                <a:gd name="T59" fmla="*/ 2147483647 h 582"/>
                <a:gd name="T60" fmla="*/ 2147483647 w 913"/>
                <a:gd name="T61" fmla="*/ 2147483647 h 582"/>
                <a:gd name="T62" fmla="*/ 2147483647 w 913"/>
                <a:gd name="T63" fmla="*/ 2147483647 h 582"/>
                <a:gd name="T64" fmla="*/ 2147483647 w 913"/>
                <a:gd name="T65" fmla="*/ 2147483647 h 582"/>
                <a:gd name="T66" fmla="*/ 2147483647 w 913"/>
                <a:gd name="T67" fmla="*/ 0 h 582"/>
                <a:gd name="T68" fmla="*/ 0 w 913"/>
                <a:gd name="T69" fmla="*/ 2147483647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3"/>
                <a:gd name="T106" fmla="*/ 0 h 582"/>
                <a:gd name="T107" fmla="*/ 913 w 913"/>
                <a:gd name="T108" fmla="*/ 582 h 5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3" h="582">
                  <a:moveTo>
                    <a:pt x="0" y="109"/>
                  </a:moveTo>
                  <a:lnTo>
                    <a:pt x="16" y="147"/>
                  </a:lnTo>
                  <a:lnTo>
                    <a:pt x="17" y="172"/>
                  </a:lnTo>
                  <a:lnTo>
                    <a:pt x="8" y="175"/>
                  </a:lnTo>
                  <a:lnTo>
                    <a:pt x="36" y="202"/>
                  </a:lnTo>
                  <a:lnTo>
                    <a:pt x="64" y="271"/>
                  </a:lnTo>
                  <a:lnTo>
                    <a:pt x="74" y="268"/>
                  </a:lnTo>
                  <a:lnTo>
                    <a:pt x="75" y="278"/>
                  </a:lnTo>
                  <a:lnTo>
                    <a:pt x="88" y="282"/>
                  </a:lnTo>
                  <a:lnTo>
                    <a:pt x="98" y="284"/>
                  </a:lnTo>
                  <a:lnTo>
                    <a:pt x="74" y="333"/>
                  </a:lnTo>
                  <a:lnTo>
                    <a:pt x="77" y="367"/>
                  </a:lnTo>
                  <a:lnTo>
                    <a:pt x="58" y="399"/>
                  </a:lnTo>
                  <a:lnTo>
                    <a:pt x="71" y="414"/>
                  </a:lnTo>
                  <a:lnTo>
                    <a:pt x="107" y="393"/>
                  </a:lnTo>
                  <a:lnTo>
                    <a:pt x="134" y="503"/>
                  </a:lnTo>
                  <a:lnTo>
                    <a:pt x="150" y="508"/>
                  </a:lnTo>
                  <a:lnTo>
                    <a:pt x="153" y="542"/>
                  </a:lnTo>
                  <a:lnTo>
                    <a:pt x="167" y="556"/>
                  </a:lnTo>
                  <a:lnTo>
                    <a:pt x="178" y="543"/>
                  </a:lnTo>
                  <a:lnTo>
                    <a:pt x="202" y="554"/>
                  </a:lnTo>
                  <a:lnTo>
                    <a:pt x="216" y="542"/>
                  </a:lnTo>
                  <a:lnTo>
                    <a:pt x="266" y="553"/>
                  </a:lnTo>
                  <a:lnTo>
                    <a:pt x="277" y="555"/>
                  </a:lnTo>
                  <a:lnTo>
                    <a:pt x="288" y="533"/>
                  </a:lnTo>
                  <a:lnTo>
                    <a:pt x="308" y="568"/>
                  </a:lnTo>
                  <a:lnTo>
                    <a:pt x="319" y="512"/>
                  </a:lnTo>
                  <a:lnTo>
                    <a:pt x="566" y="549"/>
                  </a:lnTo>
                  <a:lnTo>
                    <a:pt x="873" y="581"/>
                  </a:lnTo>
                  <a:lnTo>
                    <a:pt x="881" y="476"/>
                  </a:lnTo>
                  <a:lnTo>
                    <a:pt x="912" y="135"/>
                  </a:lnTo>
                  <a:lnTo>
                    <a:pt x="508" y="88"/>
                  </a:lnTo>
                  <a:lnTo>
                    <a:pt x="307" y="55"/>
                  </a:lnTo>
                  <a:lnTo>
                    <a:pt x="24" y="0"/>
                  </a:lnTo>
                  <a:lnTo>
                    <a:pt x="0" y="109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19" name="Freeform 40"/>
            <p:cNvSpPr>
              <a:spLocks noChangeAspect="1"/>
            </p:cNvSpPr>
            <p:nvPr/>
          </p:nvSpPr>
          <p:spPr bwMode="auto">
            <a:xfrm>
              <a:off x="2083801" y="3102852"/>
              <a:ext cx="870668" cy="1341541"/>
            </a:xfrm>
            <a:custGeom>
              <a:avLst/>
              <a:gdLst>
                <a:gd name="T0" fmla="*/ 0 w 568"/>
                <a:gd name="T1" fmla="*/ 2147483647 h 880"/>
                <a:gd name="T2" fmla="*/ 2147483647 w 568"/>
                <a:gd name="T3" fmla="*/ 2147483647 h 880"/>
                <a:gd name="T4" fmla="*/ 2147483647 w 568"/>
                <a:gd name="T5" fmla="*/ 2147483647 h 880"/>
                <a:gd name="T6" fmla="*/ 2147483647 w 568"/>
                <a:gd name="T7" fmla="*/ 2147483647 h 880"/>
                <a:gd name="T8" fmla="*/ 2147483647 w 568"/>
                <a:gd name="T9" fmla="*/ 2147483647 h 880"/>
                <a:gd name="T10" fmla="*/ 2147483647 w 568"/>
                <a:gd name="T11" fmla="*/ 2147483647 h 880"/>
                <a:gd name="T12" fmla="*/ 2147483647 w 568"/>
                <a:gd name="T13" fmla="*/ 2147483647 h 880"/>
                <a:gd name="T14" fmla="*/ 2147483647 w 568"/>
                <a:gd name="T15" fmla="*/ 2147483647 h 880"/>
                <a:gd name="T16" fmla="*/ 2147483647 w 568"/>
                <a:gd name="T17" fmla="*/ 2147483647 h 880"/>
                <a:gd name="T18" fmla="*/ 2147483647 w 568"/>
                <a:gd name="T19" fmla="*/ 0 h 880"/>
                <a:gd name="T20" fmla="*/ 0 w 568"/>
                <a:gd name="T21" fmla="*/ 2147483647 h 8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880"/>
                <a:gd name="T35" fmla="*/ 568 w 568"/>
                <a:gd name="T36" fmla="*/ 880 h 8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880">
                  <a:moveTo>
                    <a:pt x="0" y="323"/>
                  </a:moveTo>
                  <a:lnTo>
                    <a:pt x="25" y="374"/>
                  </a:lnTo>
                  <a:lnTo>
                    <a:pt x="361" y="879"/>
                  </a:lnTo>
                  <a:lnTo>
                    <a:pt x="374" y="762"/>
                  </a:lnTo>
                  <a:lnTo>
                    <a:pt x="394" y="755"/>
                  </a:lnTo>
                  <a:lnTo>
                    <a:pt x="429" y="775"/>
                  </a:lnTo>
                  <a:lnTo>
                    <a:pt x="458" y="670"/>
                  </a:lnTo>
                  <a:lnTo>
                    <a:pt x="567" y="114"/>
                  </a:lnTo>
                  <a:lnTo>
                    <a:pt x="325" y="61"/>
                  </a:lnTo>
                  <a:lnTo>
                    <a:pt x="84" y="0"/>
                  </a:lnTo>
                  <a:lnTo>
                    <a:pt x="0" y="323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0" name="Freeform 41"/>
            <p:cNvSpPr>
              <a:spLocks noChangeAspect="1"/>
            </p:cNvSpPr>
            <p:nvPr/>
          </p:nvSpPr>
          <p:spPr bwMode="auto">
            <a:xfrm>
              <a:off x="8176602" y="2553392"/>
              <a:ext cx="223777" cy="476317"/>
            </a:xfrm>
            <a:custGeom>
              <a:avLst/>
              <a:gdLst>
                <a:gd name="T0" fmla="*/ 0 w 145"/>
                <a:gd name="T1" fmla="*/ 2147483647 h 312"/>
                <a:gd name="T2" fmla="*/ 2147483647 w 145"/>
                <a:gd name="T3" fmla="*/ 2147483647 h 312"/>
                <a:gd name="T4" fmla="*/ 2147483647 w 145"/>
                <a:gd name="T5" fmla="*/ 2147483647 h 312"/>
                <a:gd name="T6" fmla="*/ 2147483647 w 145"/>
                <a:gd name="T7" fmla="*/ 2147483647 h 312"/>
                <a:gd name="T8" fmla="*/ 2147483647 w 145"/>
                <a:gd name="T9" fmla="*/ 2147483647 h 312"/>
                <a:gd name="T10" fmla="*/ 2147483647 w 145"/>
                <a:gd name="T11" fmla="*/ 0 h 312"/>
                <a:gd name="T12" fmla="*/ 2147483647 w 145"/>
                <a:gd name="T13" fmla="*/ 2147483647 h 312"/>
                <a:gd name="T14" fmla="*/ 2147483647 w 145"/>
                <a:gd name="T15" fmla="*/ 2147483647 h 312"/>
                <a:gd name="T16" fmla="*/ 2147483647 w 145"/>
                <a:gd name="T17" fmla="*/ 2147483647 h 312"/>
                <a:gd name="T18" fmla="*/ 2147483647 w 145"/>
                <a:gd name="T19" fmla="*/ 2147483647 h 312"/>
                <a:gd name="T20" fmla="*/ 2147483647 w 145"/>
                <a:gd name="T21" fmla="*/ 2147483647 h 312"/>
                <a:gd name="T22" fmla="*/ 2147483647 w 145"/>
                <a:gd name="T23" fmla="*/ 2147483647 h 312"/>
                <a:gd name="T24" fmla="*/ 0 w 145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312"/>
                <a:gd name="T41" fmla="*/ 145 w 145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312">
                  <a:moveTo>
                    <a:pt x="0" y="213"/>
                  </a:moveTo>
                  <a:lnTo>
                    <a:pt x="8" y="145"/>
                  </a:lnTo>
                  <a:lnTo>
                    <a:pt x="24" y="114"/>
                  </a:lnTo>
                  <a:lnTo>
                    <a:pt x="27" y="41"/>
                  </a:lnTo>
                  <a:lnTo>
                    <a:pt x="26" y="15"/>
                  </a:lnTo>
                  <a:lnTo>
                    <a:pt x="51" y="0"/>
                  </a:lnTo>
                  <a:lnTo>
                    <a:pt x="112" y="195"/>
                  </a:lnTo>
                  <a:lnTo>
                    <a:pt x="142" y="236"/>
                  </a:lnTo>
                  <a:lnTo>
                    <a:pt x="144" y="246"/>
                  </a:lnTo>
                  <a:lnTo>
                    <a:pt x="140" y="264"/>
                  </a:lnTo>
                  <a:lnTo>
                    <a:pt x="113" y="285"/>
                  </a:lnTo>
                  <a:lnTo>
                    <a:pt x="13" y="311"/>
                  </a:lnTo>
                  <a:lnTo>
                    <a:pt x="0" y="213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1" name="Freeform 42"/>
            <p:cNvSpPr>
              <a:spLocks noChangeAspect="1"/>
            </p:cNvSpPr>
            <p:nvPr/>
          </p:nvSpPr>
          <p:spPr bwMode="auto">
            <a:xfrm>
              <a:off x="7930256" y="3322279"/>
              <a:ext cx="186170" cy="417448"/>
            </a:xfrm>
            <a:custGeom>
              <a:avLst/>
              <a:gdLst>
                <a:gd name="T0" fmla="*/ 0 w 120"/>
                <a:gd name="T1" fmla="*/ 2147483647 h 273"/>
                <a:gd name="T2" fmla="*/ 2147483647 w 120"/>
                <a:gd name="T3" fmla="*/ 2147483647 h 273"/>
                <a:gd name="T4" fmla="*/ 2147483647 w 120"/>
                <a:gd name="T5" fmla="*/ 2147483647 h 273"/>
                <a:gd name="T6" fmla="*/ 2147483647 w 120"/>
                <a:gd name="T7" fmla="*/ 2147483647 h 273"/>
                <a:gd name="T8" fmla="*/ 2147483647 w 120"/>
                <a:gd name="T9" fmla="*/ 2147483647 h 273"/>
                <a:gd name="T10" fmla="*/ 2147483647 w 120"/>
                <a:gd name="T11" fmla="*/ 2147483647 h 273"/>
                <a:gd name="T12" fmla="*/ 2147483647 w 120"/>
                <a:gd name="T13" fmla="*/ 2147483647 h 273"/>
                <a:gd name="T14" fmla="*/ 2147483647 w 120"/>
                <a:gd name="T15" fmla="*/ 0 h 273"/>
                <a:gd name="T16" fmla="*/ 2147483647 w 120"/>
                <a:gd name="T17" fmla="*/ 2147483647 h 273"/>
                <a:gd name="T18" fmla="*/ 2147483647 w 120"/>
                <a:gd name="T19" fmla="*/ 2147483647 h 273"/>
                <a:gd name="T20" fmla="*/ 2147483647 w 120"/>
                <a:gd name="T21" fmla="*/ 2147483647 h 273"/>
                <a:gd name="T22" fmla="*/ 2147483647 w 120"/>
                <a:gd name="T23" fmla="*/ 2147483647 h 273"/>
                <a:gd name="T24" fmla="*/ 2147483647 w 120"/>
                <a:gd name="T25" fmla="*/ 2147483647 h 273"/>
                <a:gd name="T26" fmla="*/ 2147483647 w 120"/>
                <a:gd name="T27" fmla="*/ 2147483647 h 273"/>
                <a:gd name="T28" fmla="*/ 2147483647 w 120"/>
                <a:gd name="T29" fmla="*/ 2147483647 h 273"/>
                <a:gd name="T30" fmla="*/ 2147483647 w 120"/>
                <a:gd name="T31" fmla="*/ 2147483647 h 273"/>
                <a:gd name="T32" fmla="*/ 2147483647 w 120"/>
                <a:gd name="T33" fmla="*/ 2147483647 h 273"/>
                <a:gd name="T34" fmla="*/ 2147483647 w 120"/>
                <a:gd name="T35" fmla="*/ 2147483647 h 273"/>
                <a:gd name="T36" fmla="*/ 2147483647 w 120"/>
                <a:gd name="T37" fmla="*/ 2147483647 h 273"/>
                <a:gd name="T38" fmla="*/ 2147483647 w 120"/>
                <a:gd name="T39" fmla="*/ 2147483647 h 273"/>
                <a:gd name="T40" fmla="*/ 2147483647 w 120"/>
                <a:gd name="T41" fmla="*/ 2147483647 h 273"/>
                <a:gd name="T42" fmla="*/ 2147483647 w 120"/>
                <a:gd name="T43" fmla="*/ 2147483647 h 273"/>
                <a:gd name="T44" fmla="*/ 2147483647 w 120"/>
                <a:gd name="T45" fmla="*/ 2147483647 h 273"/>
                <a:gd name="T46" fmla="*/ 2147483647 w 120"/>
                <a:gd name="T47" fmla="*/ 2147483647 h 273"/>
                <a:gd name="T48" fmla="*/ 2147483647 w 120"/>
                <a:gd name="T49" fmla="*/ 2147483647 h 273"/>
                <a:gd name="T50" fmla="*/ 2147483647 w 120"/>
                <a:gd name="T51" fmla="*/ 2147483647 h 273"/>
                <a:gd name="T52" fmla="*/ 2147483647 w 120"/>
                <a:gd name="T53" fmla="*/ 2147483647 h 273"/>
                <a:gd name="T54" fmla="*/ 2147483647 w 120"/>
                <a:gd name="T55" fmla="*/ 2147483647 h 273"/>
                <a:gd name="T56" fmla="*/ 2147483647 w 120"/>
                <a:gd name="T57" fmla="*/ 2147483647 h 273"/>
                <a:gd name="T58" fmla="*/ 2147483647 w 120"/>
                <a:gd name="T59" fmla="*/ 2147483647 h 273"/>
                <a:gd name="T60" fmla="*/ 2147483647 w 120"/>
                <a:gd name="T61" fmla="*/ 2147483647 h 273"/>
                <a:gd name="T62" fmla="*/ 2147483647 w 120"/>
                <a:gd name="T63" fmla="*/ 2147483647 h 273"/>
                <a:gd name="T64" fmla="*/ 2147483647 w 120"/>
                <a:gd name="T65" fmla="*/ 2147483647 h 273"/>
                <a:gd name="T66" fmla="*/ 2147483647 w 120"/>
                <a:gd name="T67" fmla="*/ 2147483647 h 273"/>
                <a:gd name="T68" fmla="*/ 2147483647 w 120"/>
                <a:gd name="T69" fmla="*/ 2147483647 h 273"/>
                <a:gd name="T70" fmla="*/ 2147483647 w 120"/>
                <a:gd name="T71" fmla="*/ 2147483647 h 273"/>
                <a:gd name="T72" fmla="*/ 2147483647 w 120"/>
                <a:gd name="T73" fmla="*/ 2147483647 h 273"/>
                <a:gd name="T74" fmla="*/ 0 w 120"/>
                <a:gd name="T75" fmla="*/ 2147483647 h 2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273"/>
                <a:gd name="T116" fmla="*/ 120 w 120"/>
                <a:gd name="T117" fmla="*/ 273 h 2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273">
                  <a:moveTo>
                    <a:pt x="0" y="202"/>
                  </a:moveTo>
                  <a:lnTo>
                    <a:pt x="7" y="185"/>
                  </a:lnTo>
                  <a:lnTo>
                    <a:pt x="28" y="172"/>
                  </a:lnTo>
                  <a:lnTo>
                    <a:pt x="38" y="150"/>
                  </a:lnTo>
                  <a:lnTo>
                    <a:pt x="55" y="133"/>
                  </a:lnTo>
                  <a:lnTo>
                    <a:pt x="5" y="92"/>
                  </a:lnTo>
                  <a:lnTo>
                    <a:pt x="3" y="52"/>
                  </a:lnTo>
                  <a:lnTo>
                    <a:pt x="27" y="0"/>
                  </a:lnTo>
                  <a:lnTo>
                    <a:pt x="103" y="26"/>
                  </a:lnTo>
                  <a:lnTo>
                    <a:pt x="104" y="36"/>
                  </a:lnTo>
                  <a:lnTo>
                    <a:pt x="95" y="66"/>
                  </a:lnTo>
                  <a:lnTo>
                    <a:pt x="87" y="75"/>
                  </a:lnTo>
                  <a:lnTo>
                    <a:pt x="86" y="89"/>
                  </a:lnTo>
                  <a:lnTo>
                    <a:pt x="93" y="93"/>
                  </a:lnTo>
                  <a:lnTo>
                    <a:pt x="103" y="92"/>
                  </a:lnTo>
                  <a:lnTo>
                    <a:pt x="110" y="93"/>
                  </a:lnTo>
                  <a:lnTo>
                    <a:pt x="108" y="86"/>
                  </a:lnTo>
                  <a:lnTo>
                    <a:pt x="112" y="89"/>
                  </a:lnTo>
                  <a:lnTo>
                    <a:pt x="118" y="107"/>
                  </a:lnTo>
                  <a:lnTo>
                    <a:pt x="119" y="164"/>
                  </a:lnTo>
                  <a:lnTo>
                    <a:pt x="117" y="149"/>
                  </a:lnTo>
                  <a:lnTo>
                    <a:pt x="112" y="136"/>
                  </a:lnTo>
                  <a:lnTo>
                    <a:pt x="111" y="144"/>
                  </a:lnTo>
                  <a:lnTo>
                    <a:pt x="114" y="157"/>
                  </a:lnTo>
                  <a:lnTo>
                    <a:pt x="111" y="164"/>
                  </a:lnTo>
                  <a:lnTo>
                    <a:pt x="112" y="179"/>
                  </a:lnTo>
                  <a:lnTo>
                    <a:pt x="107" y="196"/>
                  </a:lnTo>
                  <a:lnTo>
                    <a:pt x="100" y="196"/>
                  </a:lnTo>
                  <a:lnTo>
                    <a:pt x="103" y="209"/>
                  </a:lnTo>
                  <a:lnTo>
                    <a:pt x="90" y="229"/>
                  </a:lnTo>
                  <a:lnTo>
                    <a:pt x="74" y="272"/>
                  </a:lnTo>
                  <a:lnTo>
                    <a:pt x="66" y="272"/>
                  </a:lnTo>
                  <a:lnTo>
                    <a:pt x="69" y="256"/>
                  </a:lnTo>
                  <a:lnTo>
                    <a:pt x="64" y="248"/>
                  </a:lnTo>
                  <a:lnTo>
                    <a:pt x="45" y="248"/>
                  </a:lnTo>
                  <a:lnTo>
                    <a:pt x="16" y="232"/>
                  </a:lnTo>
                  <a:lnTo>
                    <a:pt x="6" y="224"/>
                  </a:lnTo>
                  <a:lnTo>
                    <a:pt x="0" y="20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2" name="Freeform 43"/>
            <p:cNvSpPr>
              <a:spLocks noChangeAspect="1"/>
            </p:cNvSpPr>
            <p:nvPr/>
          </p:nvSpPr>
          <p:spPr bwMode="auto">
            <a:xfrm>
              <a:off x="7307814" y="2671134"/>
              <a:ext cx="812373" cy="726073"/>
            </a:xfrm>
            <a:custGeom>
              <a:avLst/>
              <a:gdLst>
                <a:gd name="T0" fmla="*/ 0 w 529"/>
                <a:gd name="T1" fmla="*/ 2147483647 h 475"/>
                <a:gd name="T2" fmla="*/ 2147483647 w 529"/>
                <a:gd name="T3" fmla="*/ 2147483647 h 475"/>
                <a:gd name="T4" fmla="*/ 2147483647 w 529"/>
                <a:gd name="T5" fmla="*/ 2147483647 h 475"/>
                <a:gd name="T6" fmla="*/ 2147483647 w 529"/>
                <a:gd name="T7" fmla="*/ 2147483647 h 475"/>
                <a:gd name="T8" fmla="*/ 2147483647 w 529"/>
                <a:gd name="T9" fmla="*/ 2147483647 h 475"/>
                <a:gd name="T10" fmla="*/ 2147483647 w 529"/>
                <a:gd name="T11" fmla="*/ 2147483647 h 475"/>
                <a:gd name="T12" fmla="*/ 2147483647 w 529"/>
                <a:gd name="T13" fmla="*/ 2147483647 h 475"/>
                <a:gd name="T14" fmla="*/ 2147483647 w 529"/>
                <a:gd name="T15" fmla="*/ 2147483647 h 475"/>
                <a:gd name="T16" fmla="*/ 2147483647 w 529"/>
                <a:gd name="T17" fmla="*/ 2147483647 h 475"/>
                <a:gd name="T18" fmla="*/ 2147483647 w 529"/>
                <a:gd name="T19" fmla="*/ 2147483647 h 475"/>
                <a:gd name="T20" fmla="*/ 2147483647 w 529"/>
                <a:gd name="T21" fmla="*/ 2147483647 h 475"/>
                <a:gd name="T22" fmla="*/ 2147483647 w 529"/>
                <a:gd name="T23" fmla="*/ 2147483647 h 475"/>
                <a:gd name="T24" fmla="*/ 2147483647 w 529"/>
                <a:gd name="T25" fmla="*/ 2147483647 h 475"/>
                <a:gd name="T26" fmla="*/ 2147483647 w 529"/>
                <a:gd name="T27" fmla="*/ 2147483647 h 475"/>
                <a:gd name="T28" fmla="*/ 2147483647 w 529"/>
                <a:gd name="T29" fmla="*/ 2147483647 h 475"/>
                <a:gd name="T30" fmla="*/ 2147483647 w 529"/>
                <a:gd name="T31" fmla="*/ 2147483647 h 475"/>
                <a:gd name="T32" fmla="*/ 2147483647 w 529"/>
                <a:gd name="T33" fmla="*/ 2147483647 h 475"/>
                <a:gd name="T34" fmla="*/ 2147483647 w 529"/>
                <a:gd name="T35" fmla="*/ 0 h 475"/>
                <a:gd name="T36" fmla="*/ 2147483647 w 529"/>
                <a:gd name="T37" fmla="*/ 2147483647 h 475"/>
                <a:gd name="T38" fmla="*/ 2147483647 w 529"/>
                <a:gd name="T39" fmla="*/ 2147483647 h 475"/>
                <a:gd name="T40" fmla="*/ 2147483647 w 529"/>
                <a:gd name="T41" fmla="*/ 2147483647 h 475"/>
                <a:gd name="T42" fmla="*/ 2147483647 w 529"/>
                <a:gd name="T43" fmla="*/ 2147483647 h 475"/>
                <a:gd name="T44" fmla="*/ 2147483647 w 529"/>
                <a:gd name="T45" fmla="*/ 2147483647 h 475"/>
                <a:gd name="T46" fmla="*/ 2147483647 w 529"/>
                <a:gd name="T47" fmla="*/ 2147483647 h 475"/>
                <a:gd name="T48" fmla="*/ 2147483647 w 529"/>
                <a:gd name="T49" fmla="*/ 2147483647 h 475"/>
                <a:gd name="T50" fmla="*/ 2147483647 w 529"/>
                <a:gd name="T51" fmla="*/ 2147483647 h 475"/>
                <a:gd name="T52" fmla="*/ 2147483647 w 529"/>
                <a:gd name="T53" fmla="*/ 2147483647 h 475"/>
                <a:gd name="T54" fmla="*/ 2147483647 w 529"/>
                <a:gd name="T55" fmla="*/ 2147483647 h 475"/>
                <a:gd name="T56" fmla="*/ 2147483647 w 529"/>
                <a:gd name="T57" fmla="*/ 2147483647 h 475"/>
                <a:gd name="T58" fmla="*/ 2147483647 w 529"/>
                <a:gd name="T59" fmla="*/ 2147483647 h 475"/>
                <a:gd name="T60" fmla="*/ 2147483647 w 529"/>
                <a:gd name="T61" fmla="*/ 2147483647 h 475"/>
                <a:gd name="T62" fmla="*/ 2147483647 w 529"/>
                <a:gd name="T63" fmla="*/ 2147483647 h 475"/>
                <a:gd name="T64" fmla="*/ 2147483647 w 529"/>
                <a:gd name="T65" fmla="*/ 2147483647 h 475"/>
                <a:gd name="T66" fmla="*/ 2147483647 w 529"/>
                <a:gd name="T67" fmla="*/ 2147483647 h 475"/>
                <a:gd name="T68" fmla="*/ 2147483647 w 529"/>
                <a:gd name="T69" fmla="*/ 2147483647 h 475"/>
                <a:gd name="T70" fmla="*/ 2147483647 w 529"/>
                <a:gd name="T71" fmla="*/ 2147483647 h 475"/>
                <a:gd name="T72" fmla="*/ 2147483647 w 529"/>
                <a:gd name="T73" fmla="*/ 2147483647 h 475"/>
                <a:gd name="T74" fmla="*/ 2147483647 w 529"/>
                <a:gd name="T75" fmla="*/ 2147483647 h 475"/>
                <a:gd name="T76" fmla="*/ 2147483647 w 529"/>
                <a:gd name="T77" fmla="*/ 2147483647 h 475"/>
                <a:gd name="T78" fmla="*/ 2147483647 w 529"/>
                <a:gd name="T79" fmla="*/ 2147483647 h 475"/>
                <a:gd name="T80" fmla="*/ 2147483647 w 529"/>
                <a:gd name="T81" fmla="*/ 2147483647 h 475"/>
                <a:gd name="T82" fmla="*/ 2147483647 w 529"/>
                <a:gd name="T83" fmla="*/ 2147483647 h 475"/>
                <a:gd name="T84" fmla="*/ 2147483647 w 529"/>
                <a:gd name="T85" fmla="*/ 2147483647 h 475"/>
                <a:gd name="T86" fmla="*/ 2147483647 w 529"/>
                <a:gd name="T87" fmla="*/ 2147483647 h 475"/>
                <a:gd name="T88" fmla="*/ 2147483647 w 529"/>
                <a:gd name="T89" fmla="*/ 2147483647 h 475"/>
                <a:gd name="T90" fmla="*/ 2147483647 w 529"/>
                <a:gd name="T91" fmla="*/ 2147483647 h 475"/>
                <a:gd name="T92" fmla="*/ 2147483647 w 529"/>
                <a:gd name="T93" fmla="*/ 2147483647 h 475"/>
                <a:gd name="T94" fmla="*/ 2147483647 w 529"/>
                <a:gd name="T95" fmla="*/ 2147483647 h 475"/>
                <a:gd name="T96" fmla="*/ 2147483647 w 529"/>
                <a:gd name="T97" fmla="*/ 2147483647 h 475"/>
                <a:gd name="T98" fmla="*/ 2147483647 w 529"/>
                <a:gd name="T99" fmla="*/ 2147483647 h 475"/>
                <a:gd name="T100" fmla="*/ 2147483647 w 529"/>
                <a:gd name="T101" fmla="*/ 2147483647 h 475"/>
                <a:gd name="T102" fmla="*/ 2147483647 w 529"/>
                <a:gd name="T103" fmla="*/ 2147483647 h 475"/>
                <a:gd name="T104" fmla="*/ 0 w 529"/>
                <a:gd name="T105" fmla="*/ 2147483647 h 4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9"/>
                <a:gd name="T160" fmla="*/ 0 h 475"/>
                <a:gd name="T161" fmla="*/ 529 w 529"/>
                <a:gd name="T162" fmla="*/ 475 h 4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9" h="475">
                  <a:moveTo>
                    <a:pt x="0" y="408"/>
                  </a:moveTo>
                  <a:lnTo>
                    <a:pt x="17" y="435"/>
                  </a:lnTo>
                  <a:lnTo>
                    <a:pt x="362" y="369"/>
                  </a:lnTo>
                  <a:lnTo>
                    <a:pt x="386" y="381"/>
                  </a:lnTo>
                  <a:lnTo>
                    <a:pt x="399" y="408"/>
                  </a:lnTo>
                  <a:lnTo>
                    <a:pt x="433" y="427"/>
                  </a:lnTo>
                  <a:lnTo>
                    <a:pt x="509" y="453"/>
                  </a:lnTo>
                  <a:lnTo>
                    <a:pt x="510" y="463"/>
                  </a:lnTo>
                  <a:lnTo>
                    <a:pt x="515" y="474"/>
                  </a:lnTo>
                  <a:lnTo>
                    <a:pt x="520" y="468"/>
                  </a:lnTo>
                  <a:lnTo>
                    <a:pt x="527" y="445"/>
                  </a:lnTo>
                  <a:lnTo>
                    <a:pt x="528" y="405"/>
                  </a:lnTo>
                  <a:lnTo>
                    <a:pt x="515" y="329"/>
                  </a:lnTo>
                  <a:lnTo>
                    <a:pt x="514" y="248"/>
                  </a:lnTo>
                  <a:lnTo>
                    <a:pt x="501" y="185"/>
                  </a:lnTo>
                  <a:lnTo>
                    <a:pt x="477" y="133"/>
                  </a:lnTo>
                  <a:lnTo>
                    <a:pt x="472" y="81"/>
                  </a:lnTo>
                  <a:lnTo>
                    <a:pt x="449" y="0"/>
                  </a:lnTo>
                  <a:lnTo>
                    <a:pt x="344" y="27"/>
                  </a:lnTo>
                  <a:lnTo>
                    <a:pt x="336" y="26"/>
                  </a:lnTo>
                  <a:lnTo>
                    <a:pt x="304" y="52"/>
                  </a:lnTo>
                  <a:lnTo>
                    <a:pt x="274" y="94"/>
                  </a:lnTo>
                  <a:lnTo>
                    <a:pt x="271" y="112"/>
                  </a:lnTo>
                  <a:lnTo>
                    <a:pt x="259" y="130"/>
                  </a:lnTo>
                  <a:lnTo>
                    <a:pt x="235" y="153"/>
                  </a:lnTo>
                  <a:lnTo>
                    <a:pt x="245" y="167"/>
                  </a:lnTo>
                  <a:lnTo>
                    <a:pt x="248" y="156"/>
                  </a:lnTo>
                  <a:lnTo>
                    <a:pt x="255" y="159"/>
                  </a:lnTo>
                  <a:lnTo>
                    <a:pt x="250" y="165"/>
                  </a:lnTo>
                  <a:lnTo>
                    <a:pt x="256" y="167"/>
                  </a:lnTo>
                  <a:lnTo>
                    <a:pt x="252" y="177"/>
                  </a:lnTo>
                  <a:lnTo>
                    <a:pt x="248" y="176"/>
                  </a:lnTo>
                  <a:lnTo>
                    <a:pt x="247" y="181"/>
                  </a:lnTo>
                  <a:lnTo>
                    <a:pt x="259" y="197"/>
                  </a:lnTo>
                  <a:lnTo>
                    <a:pt x="259" y="211"/>
                  </a:lnTo>
                  <a:lnTo>
                    <a:pt x="242" y="219"/>
                  </a:lnTo>
                  <a:lnTo>
                    <a:pt x="225" y="243"/>
                  </a:lnTo>
                  <a:lnTo>
                    <a:pt x="207" y="257"/>
                  </a:lnTo>
                  <a:lnTo>
                    <a:pt x="174" y="259"/>
                  </a:lnTo>
                  <a:lnTo>
                    <a:pt x="161" y="269"/>
                  </a:lnTo>
                  <a:lnTo>
                    <a:pt x="142" y="260"/>
                  </a:lnTo>
                  <a:lnTo>
                    <a:pt x="85" y="266"/>
                  </a:lnTo>
                  <a:lnTo>
                    <a:pt x="41" y="284"/>
                  </a:lnTo>
                  <a:lnTo>
                    <a:pt x="44" y="298"/>
                  </a:lnTo>
                  <a:lnTo>
                    <a:pt x="41" y="306"/>
                  </a:lnTo>
                  <a:lnTo>
                    <a:pt x="44" y="307"/>
                  </a:lnTo>
                  <a:lnTo>
                    <a:pt x="51" y="321"/>
                  </a:lnTo>
                  <a:lnTo>
                    <a:pt x="57" y="320"/>
                  </a:lnTo>
                  <a:lnTo>
                    <a:pt x="63" y="334"/>
                  </a:lnTo>
                  <a:lnTo>
                    <a:pt x="63" y="339"/>
                  </a:lnTo>
                  <a:lnTo>
                    <a:pt x="52" y="347"/>
                  </a:lnTo>
                  <a:lnTo>
                    <a:pt x="46" y="363"/>
                  </a:lnTo>
                  <a:lnTo>
                    <a:pt x="0" y="408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3" name="Freeform 44"/>
            <p:cNvSpPr>
              <a:spLocks noChangeAspect="1"/>
            </p:cNvSpPr>
            <p:nvPr/>
          </p:nvSpPr>
          <p:spPr bwMode="auto">
            <a:xfrm>
              <a:off x="8063771" y="3423966"/>
              <a:ext cx="24447" cy="37462"/>
            </a:xfrm>
            <a:custGeom>
              <a:avLst/>
              <a:gdLst>
                <a:gd name="T0" fmla="*/ 0 w 16"/>
                <a:gd name="T1" fmla="*/ 2147483647 h 24"/>
                <a:gd name="T2" fmla="*/ 2147483647 w 16"/>
                <a:gd name="T3" fmla="*/ 2147483647 h 24"/>
                <a:gd name="T4" fmla="*/ 2147483647 w 16"/>
                <a:gd name="T5" fmla="*/ 0 h 24"/>
                <a:gd name="T6" fmla="*/ 2147483647 w 16"/>
                <a:gd name="T7" fmla="*/ 2147483647 h 24"/>
                <a:gd name="T8" fmla="*/ 2147483647 w 16"/>
                <a:gd name="T9" fmla="*/ 2147483647 h 24"/>
                <a:gd name="T10" fmla="*/ 0 w 16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0" y="23"/>
                  </a:moveTo>
                  <a:lnTo>
                    <a:pt x="1" y="9"/>
                  </a:lnTo>
                  <a:lnTo>
                    <a:pt x="9" y="0"/>
                  </a:lnTo>
                  <a:lnTo>
                    <a:pt x="15" y="5"/>
                  </a:lnTo>
                  <a:lnTo>
                    <a:pt x="6" y="19"/>
                  </a:lnTo>
                  <a:lnTo>
                    <a:pt x="0" y="23"/>
                  </a:lnTo>
                </a:path>
              </a:pathLst>
            </a:custGeom>
            <a:noFill/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4" name="Freeform 45"/>
            <p:cNvSpPr>
              <a:spLocks noChangeAspect="1"/>
            </p:cNvSpPr>
            <p:nvPr/>
          </p:nvSpPr>
          <p:spPr bwMode="auto">
            <a:xfrm>
              <a:off x="8090099" y="3286601"/>
              <a:ext cx="253866" cy="153420"/>
            </a:xfrm>
            <a:custGeom>
              <a:avLst/>
              <a:gdLst>
                <a:gd name="T0" fmla="*/ 0 w 166"/>
                <a:gd name="T1" fmla="*/ 2147483647 h 100"/>
                <a:gd name="T2" fmla="*/ 2147483647 w 166"/>
                <a:gd name="T3" fmla="*/ 2147483647 h 100"/>
                <a:gd name="T4" fmla="*/ 2147483647 w 166"/>
                <a:gd name="T5" fmla="*/ 2147483647 h 100"/>
                <a:gd name="T6" fmla="*/ 2147483647 w 166"/>
                <a:gd name="T7" fmla="*/ 2147483647 h 100"/>
                <a:gd name="T8" fmla="*/ 2147483647 w 166"/>
                <a:gd name="T9" fmla="*/ 2147483647 h 100"/>
                <a:gd name="T10" fmla="*/ 2147483647 w 166"/>
                <a:gd name="T11" fmla="*/ 2147483647 h 100"/>
                <a:gd name="T12" fmla="*/ 2147483647 w 166"/>
                <a:gd name="T13" fmla="*/ 2147483647 h 100"/>
                <a:gd name="T14" fmla="*/ 2147483647 w 166"/>
                <a:gd name="T15" fmla="*/ 2147483647 h 100"/>
                <a:gd name="T16" fmla="*/ 2147483647 w 166"/>
                <a:gd name="T17" fmla="*/ 2147483647 h 100"/>
                <a:gd name="T18" fmla="*/ 2147483647 w 166"/>
                <a:gd name="T19" fmla="*/ 2147483647 h 100"/>
                <a:gd name="T20" fmla="*/ 2147483647 w 166"/>
                <a:gd name="T21" fmla="*/ 2147483647 h 100"/>
                <a:gd name="T22" fmla="*/ 2147483647 w 166"/>
                <a:gd name="T23" fmla="*/ 2147483647 h 100"/>
                <a:gd name="T24" fmla="*/ 2147483647 w 166"/>
                <a:gd name="T25" fmla="*/ 2147483647 h 100"/>
                <a:gd name="T26" fmla="*/ 2147483647 w 166"/>
                <a:gd name="T27" fmla="*/ 2147483647 h 100"/>
                <a:gd name="T28" fmla="*/ 2147483647 w 166"/>
                <a:gd name="T29" fmla="*/ 2147483647 h 100"/>
                <a:gd name="T30" fmla="*/ 2147483647 w 166"/>
                <a:gd name="T31" fmla="*/ 2147483647 h 100"/>
                <a:gd name="T32" fmla="*/ 2147483647 w 166"/>
                <a:gd name="T33" fmla="*/ 2147483647 h 100"/>
                <a:gd name="T34" fmla="*/ 2147483647 w 166"/>
                <a:gd name="T35" fmla="*/ 2147483647 h 100"/>
                <a:gd name="T36" fmla="*/ 2147483647 w 166"/>
                <a:gd name="T37" fmla="*/ 2147483647 h 100"/>
                <a:gd name="T38" fmla="*/ 2147483647 w 166"/>
                <a:gd name="T39" fmla="*/ 2147483647 h 100"/>
                <a:gd name="T40" fmla="*/ 2147483647 w 166"/>
                <a:gd name="T41" fmla="*/ 2147483647 h 100"/>
                <a:gd name="T42" fmla="*/ 2147483647 w 166"/>
                <a:gd name="T43" fmla="*/ 2147483647 h 100"/>
                <a:gd name="T44" fmla="*/ 2147483647 w 166"/>
                <a:gd name="T45" fmla="*/ 2147483647 h 100"/>
                <a:gd name="T46" fmla="*/ 2147483647 w 166"/>
                <a:gd name="T47" fmla="*/ 2147483647 h 100"/>
                <a:gd name="T48" fmla="*/ 2147483647 w 166"/>
                <a:gd name="T49" fmla="*/ 2147483647 h 100"/>
                <a:gd name="T50" fmla="*/ 2147483647 w 166"/>
                <a:gd name="T51" fmla="*/ 2147483647 h 100"/>
                <a:gd name="T52" fmla="*/ 2147483647 w 166"/>
                <a:gd name="T53" fmla="*/ 2147483647 h 100"/>
                <a:gd name="T54" fmla="*/ 2147483647 w 166"/>
                <a:gd name="T55" fmla="*/ 2147483647 h 100"/>
                <a:gd name="T56" fmla="*/ 2147483647 w 166"/>
                <a:gd name="T57" fmla="*/ 2147483647 h 100"/>
                <a:gd name="T58" fmla="*/ 2147483647 w 166"/>
                <a:gd name="T59" fmla="*/ 2147483647 h 100"/>
                <a:gd name="T60" fmla="*/ 2147483647 w 166"/>
                <a:gd name="T61" fmla="*/ 2147483647 h 100"/>
                <a:gd name="T62" fmla="*/ 2147483647 w 166"/>
                <a:gd name="T63" fmla="*/ 2147483647 h 100"/>
                <a:gd name="T64" fmla="*/ 2147483647 w 166"/>
                <a:gd name="T65" fmla="*/ 0 h 100"/>
                <a:gd name="T66" fmla="*/ 2147483647 w 166"/>
                <a:gd name="T67" fmla="*/ 0 h 100"/>
                <a:gd name="T68" fmla="*/ 2147483647 w 166"/>
                <a:gd name="T69" fmla="*/ 2147483647 h 100"/>
                <a:gd name="T70" fmla="*/ 2147483647 w 166"/>
                <a:gd name="T71" fmla="*/ 2147483647 h 100"/>
                <a:gd name="T72" fmla="*/ 2147483647 w 166"/>
                <a:gd name="T73" fmla="*/ 2147483647 h 100"/>
                <a:gd name="T74" fmla="*/ 2147483647 w 166"/>
                <a:gd name="T75" fmla="*/ 2147483647 h 100"/>
                <a:gd name="T76" fmla="*/ 2147483647 w 166"/>
                <a:gd name="T77" fmla="*/ 2147483647 h 100"/>
                <a:gd name="T78" fmla="*/ 2147483647 w 166"/>
                <a:gd name="T79" fmla="*/ 2147483647 h 100"/>
                <a:gd name="T80" fmla="*/ 2147483647 w 166"/>
                <a:gd name="T81" fmla="*/ 2147483647 h 100"/>
                <a:gd name="T82" fmla="*/ 2147483647 w 166"/>
                <a:gd name="T83" fmla="*/ 2147483647 h 100"/>
                <a:gd name="T84" fmla="*/ 2147483647 w 166"/>
                <a:gd name="T85" fmla="*/ 2147483647 h 100"/>
                <a:gd name="T86" fmla="*/ 2147483647 w 166"/>
                <a:gd name="T87" fmla="*/ 2147483647 h 100"/>
                <a:gd name="T88" fmla="*/ 2147483647 w 166"/>
                <a:gd name="T89" fmla="*/ 2147483647 h 100"/>
                <a:gd name="T90" fmla="*/ 2147483647 w 166"/>
                <a:gd name="T91" fmla="*/ 2147483647 h 100"/>
                <a:gd name="T92" fmla="*/ 2147483647 w 166"/>
                <a:gd name="T93" fmla="*/ 2147483647 h 100"/>
                <a:gd name="T94" fmla="*/ 2147483647 w 166"/>
                <a:gd name="T95" fmla="*/ 2147483647 h 100"/>
                <a:gd name="T96" fmla="*/ 0 w 166"/>
                <a:gd name="T97" fmla="*/ 2147483647 h 1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00"/>
                <a:gd name="T149" fmla="*/ 166 w 166"/>
                <a:gd name="T150" fmla="*/ 100 h 1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00">
                  <a:moveTo>
                    <a:pt x="0" y="89"/>
                  </a:moveTo>
                  <a:lnTo>
                    <a:pt x="3" y="97"/>
                  </a:lnTo>
                  <a:lnTo>
                    <a:pt x="7" y="98"/>
                  </a:lnTo>
                  <a:lnTo>
                    <a:pt x="12" y="90"/>
                  </a:lnTo>
                  <a:lnTo>
                    <a:pt x="18" y="87"/>
                  </a:lnTo>
                  <a:lnTo>
                    <a:pt x="21" y="90"/>
                  </a:lnTo>
                  <a:lnTo>
                    <a:pt x="11" y="99"/>
                  </a:lnTo>
                  <a:lnTo>
                    <a:pt x="26" y="93"/>
                  </a:lnTo>
                  <a:lnTo>
                    <a:pt x="28" y="89"/>
                  </a:lnTo>
                  <a:lnTo>
                    <a:pt x="50" y="79"/>
                  </a:lnTo>
                  <a:lnTo>
                    <a:pt x="69" y="65"/>
                  </a:lnTo>
                  <a:lnTo>
                    <a:pt x="90" y="57"/>
                  </a:lnTo>
                  <a:lnTo>
                    <a:pt x="108" y="47"/>
                  </a:lnTo>
                  <a:lnTo>
                    <a:pt x="107" y="48"/>
                  </a:lnTo>
                  <a:lnTo>
                    <a:pt x="73" y="74"/>
                  </a:lnTo>
                  <a:lnTo>
                    <a:pt x="67" y="76"/>
                  </a:lnTo>
                  <a:lnTo>
                    <a:pt x="70" y="77"/>
                  </a:lnTo>
                  <a:lnTo>
                    <a:pt x="80" y="72"/>
                  </a:lnTo>
                  <a:lnTo>
                    <a:pt x="132" y="34"/>
                  </a:lnTo>
                  <a:lnTo>
                    <a:pt x="139" y="27"/>
                  </a:lnTo>
                  <a:lnTo>
                    <a:pt x="163" y="7"/>
                  </a:lnTo>
                  <a:lnTo>
                    <a:pt x="165" y="1"/>
                  </a:lnTo>
                  <a:lnTo>
                    <a:pt x="160" y="1"/>
                  </a:lnTo>
                  <a:lnTo>
                    <a:pt x="149" y="13"/>
                  </a:lnTo>
                  <a:lnTo>
                    <a:pt x="142" y="11"/>
                  </a:lnTo>
                  <a:lnTo>
                    <a:pt x="131" y="17"/>
                  </a:lnTo>
                  <a:lnTo>
                    <a:pt x="128" y="16"/>
                  </a:lnTo>
                  <a:lnTo>
                    <a:pt x="119" y="38"/>
                  </a:lnTo>
                  <a:lnTo>
                    <a:pt x="115" y="34"/>
                  </a:lnTo>
                  <a:lnTo>
                    <a:pt x="107" y="34"/>
                  </a:lnTo>
                  <a:lnTo>
                    <a:pt x="122" y="17"/>
                  </a:lnTo>
                  <a:lnTo>
                    <a:pt x="120" y="13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04" y="27"/>
                  </a:lnTo>
                  <a:lnTo>
                    <a:pt x="79" y="35"/>
                  </a:lnTo>
                  <a:lnTo>
                    <a:pt x="64" y="38"/>
                  </a:lnTo>
                  <a:lnTo>
                    <a:pt x="62" y="45"/>
                  </a:lnTo>
                  <a:lnTo>
                    <a:pt x="45" y="49"/>
                  </a:lnTo>
                  <a:lnTo>
                    <a:pt x="38" y="48"/>
                  </a:lnTo>
                  <a:lnTo>
                    <a:pt x="38" y="53"/>
                  </a:lnTo>
                  <a:lnTo>
                    <a:pt x="31" y="53"/>
                  </a:lnTo>
                  <a:lnTo>
                    <a:pt x="26" y="58"/>
                  </a:lnTo>
                  <a:lnTo>
                    <a:pt x="24" y="65"/>
                  </a:lnTo>
                  <a:lnTo>
                    <a:pt x="21" y="63"/>
                  </a:lnTo>
                  <a:lnTo>
                    <a:pt x="18" y="71"/>
                  </a:lnTo>
                  <a:lnTo>
                    <a:pt x="5" y="75"/>
                  </a:lnTo>
                  <a:lnTo>
                    <a:pt x="4" y="81"/>
                  </a:lnTo>
                  <a:lnTo>
                    <a:pt x="0" y="8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5" name="Freeform 46"/>
            <p:cNvSpPr>
              <a:spLocks noChangeAspect="1"/>
            </p:cNvSpPr>
            <p:nvPr/>
          </p:nvSpPr>
          <p:spPr bwMode="auto">
            <a:xfrm>
              <a:off x="6880940" y="4176798"/>
              <a:ext cx="1171549" cy="522701"/>
            </a:xfrm>
            <a:custGeom>
              <a:avLst/>
              <a:gdLst>
                <a:gd name="T0" fmla="*/ 0 w 763"/>
                <a:gd name="T1" fmla="*/ 2147483647 h 343"/>
                <a:gd name="T2" fmla="*/ 2147483647 w 763"/>
                <a:gd name="T3" fmla="*/ 2147483647 h 343"/>
                <a:gd name="T4" fmla="*/ 2147483647 w 763"/>
                <a:gd name="T5" fmla="*/ 2147483647 h 343"/>
                <a:gd name="T6" fmla="*/ 2147483647 w 763"/>
                <a:gd name="T7" fmla="*/ 2147483647 h 343"/>
                <a:gd name="T8" fmla="*/ 2147483647 w 763"/>
                <a:gd name="T9" fmla="*/ 2147483647 h 343"/>
                <a:gd name="T10" fmla="*/ 2147483647 w 763"/>
                <a:gd name="T11" fmla="*/ 2147483647 h 343"/>
                <a:gd name="T12" fmla="*/ 2147483647 w 763"/>
                <a:gd name="T13" fmla="*/ 2147483647 h 343"/>
                <a:gd name="T14" fmla="*/ 2147483647 w 763"/>
                <a:gd name="T15" fmla="*/ 2147483647 h 343"/>
                <a:gd name="T16" fmla="*/ 2147483647 w 763"/>
                <a:gd name="T17" fmla="*/ 2147483647 h 343"/>
                <a:gd name="T18" fmla="*/ 2147483647 w 763"/>
                <a:gd name="T19" fmla="*/ 2147483647 h 343"/>
                <a:gd name="T20" fmla="*/ 2147483647 w 763"/>
                <a:gd name="T21" fmla="*/ 2147483647 h 343"/>
                <a:gd name="T22" fmla="*/ 2147483647 w 763"/>
                <a:gd name="T23" fmla="*/ 2147483647 h 343"/>
                <a:gd name="T24" fmla="*/ 2147483647 w 763"/>
                <a:gd name="T25" fmla="*/ 2147483647 h 343"/>
                <a:gd name="T26" fmla="*/ 2147483647 w 763"/>
                <a:gd name="T27" fmla="*/ 2147483647 h 343"/>
                <a:gd name="T28" fmla="*/ 2147483647 w 763"/>
                <a:gd name="T29" fmla="*/ 2147483647 h 343"/>
                <a:gd name="T30" fmla="*/ 2147483647 w 763"/>
                <a:gd name="T31" fmla="*/ 2147483647 h 343"/>
                <a:gd name="T32" fmla="*/ 2147483647 w 763"/>
                <a:gd name="T33" fmla="*/ 2147483647 h 343"/>
                <a:gd name="T34" fmla="*/ 2147483647 w 763"/>
                <a:gd name="T35" fmla="*/ 2147483647 h 343"/>
                <a:gd name="T36" fmla="*/ 2147483647 w 763"/>
                <a:gd name="T37" fmla="*/ 2147483647 h 343"/>
                <a:gd name="T38" fmla="*/ 2147483647 w 763"/>
                <a:gd name="T39" fmla="*/ 2147483647 h 343"/>
                <a:gd name="T40" fmla="*/ 2147483647 w 763"/>
                <a:gd name="T41" fmla="*/ 2147483647 h 343"/>
                <a:gd name="T42" fmla="*/ 2147483647 w 763"/>
                <a:gd name="T43" fmla="*/ 2147483647 h 343"/>
                <a:gd name="T44" fmla="*/ 2147483647 w 763"/>
                <a:gd name="T45" fmla="*/ 2147483647 h 343"/>
                <a:gd name="T46" fmla="*/ 2147483647 w 763"/>
                <a:gd name="T47" fmla="*/ 2147483647 h 343"/>
                <a:gd name="T48" fmla="*/ 2147483647 w 763"/>
                <a:gd name="T49" fmla="*/ 2147483647 h 343"/>
                <a:gd name="T50" fmla="*/ 2147483647 w 763"/>
                <a:gd name="T51" fmla="*/ 2147483647 h 343"/>
                <a:gd name="T52" fmla="*/ 2147483647 w 763"/>
                <a:gd name="T53" fmla="*/ 2147483647 h 343"/>
                <a:gd name="T54" fmla="*/ 2147483647 w 763"/>
                <a:gd name="T55" fmla="*/ 2147483647 h 343"/>
                <a:gd name="T56" fmla="*/ 2147483647 w 763"/>
                <a:gd name="T57" fmla="*/ 2147483647 h 343"/>
                <a:gd name="T58" fmla="*/ 2147483647 w 763"/>
                <a:gd name="T59" fmla="*/ 2147483647 h 343"/>
                <a:gd name="T60" fmla="*/ 2147483647 w 763"/>
                <a:gd name="T61" fmla="*/ 2147483647 h 343"/>
                <a:gd name="T62" fmla="*/ 2147483647 w 763"/>
                <a:gd name="T63" fmla="*/ 2147483647 h 343"/>
                <a:gd name="T64" fmla="*/ 2147483647 w 763"/>
                <a:gd name="T65" fmla="*/ 2147483647 h 343"/>
                <a:gd name="T66" fmla="*/ 2147483647 w 763"/>
                <a:gd name="T67" fmla="*/ 2147483647 h 343"/>
                <a:gd name="T68" fmla="*/ 2147483647 w 763"/>
                <a:gd name="T69" fmla="*/ 2147483647 h 343"/>
                <a:gd name="T70" fmla="*/ 2147483647 w 763"/>
                <a:gd name="T71" fmla="*/ 2147483647 h 343"/>
                <a:gd name="T72" fmla="*/ 2147483647 w 763"/>
                <a:gd name="T73" fmla="*/ 2147483647 h 343"/>
                <a:gd name="T74" fmla="*/ 2147483647 w 763"/>
                <a:gd name="T75" fmla="*/ 2147483647 h 343"/>
                <a:gd name="T76" fmla="*/ 2147483647 w 763"/>
                <a:gd name="T77" fmla="*/ 2147483647 h 343"/>
                <a:gd name="T78" fmla="*/ 2147483647 w 763"/>
                <a:gd name="T79" fmla="*/ 2147483647 h 343"/>
                <a:gd name="T80" fmla="*/ 2147483647 w 763"/>
                <a:gd name="T81" fmla="*/ 2147483647 h 343"/>
                <a:gd name="T82" fmla="*/ 2147483647 w 763"/>
                <a:gd name="T83" fmla="*/ 2147483647 h 343"/>
                <a:gd name="T84" fmla="*/ 2147483647 w 763"/>
                <a:gd name="T85" fmla="*/ 2147483647 h 343"/>
                <a:gd name="T86" fmla="*/ 2147483647 w 763"/>
                <a:gd name="T87" fmla="*/ 2147483647 h 343"/>
                <a:gd name="T88" fmla="*/ 2147483647 w 763"/>
                <a:gd name="T89" fmla="*/ 2147483647 h 3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3"/>
                <a:gd name="T136" fmla="*/ 0 h 343"/>
                <a:gd name="T137" fmla="*/ 763 w 763"/>
                <a:gd name="T138" fmla="*/ 343 h 3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3" h="343">
                  <a:moveTo>
                    <a:pt x="0" y="268"/>
                  </a:moveTo>
                  <a:lnTo>
                    <a:pt x="0" y="294"/>
                  </a:lnTo>
                  <a:lnTo>
                    <a:pt x="110" y="281"/>
                  </a:lnTo>
                  <a:lnTo>
                    <a:pt x="175" y="248"/>
                  </a:lnTo>
                  <a:lnTo>
                    <a:pt x="297" y="235"/>
                  </a:lnTo>
                  <a:lnTo>
                    <a:pt x="347" y="266"/>
                  </a:lnTo>
                  <a:lnTo>
                    <a:pt x="426" y="255"/>
                  </a:lnTo>
                  <a:lnTo>
                    <a:pt x="545" y="342"/>
                  </a:lnTo>
                  <a:lnTo>
                    <a:pt x="561" y="331"/>
                  </a:lnTo>
                  <a:lnTo>
                    <a:pt x="591" y="330"/>
                  </a:lnTo>
                  <a:lnTo>
                    <a:pt x="597" y="307"/>
                  </a:lnTo>
                  <a:lnTo>
                    <a:pt x="603" y="319"/>
                  </a:lnTo>
                  <a:lnTo>
                    <a:pt x="612" y="280"/>
                  </a:lnTo>
                  <a:lnTo>
                    <a:pt x="627" y="259"/>
                  </a:lnTo>
                  <a:lnTo>
                    <a:pt x="642" y="248"/>
                  </a:lnTo>
                  <a:lnTo>
                    <a:pt x="634" y="243"/>
                  </a:lnTo>
                  <a:lnTo>
                    <a:pt x="636" y="235"/>
                  </a:lnTo>
                  <a:lnTo>
                    <a:pt x="630" y="225"/>
                  </a:lnTo>
                  <a:lnTo>
                    <a:pt x="641" y="235"/>
                  </a:lnTo>
                  <a:lnTo>
                    <a:pt x="638" y="239"/>
                  </a:lnTo>
                  <a:lnTo>
                    <a:pt x="646" y="243"/>
                  </a:lnTo>
                  <a:lnTo>
                    <a:pt x="654" y="233"/>
                  </a:lnTo>
                  <a:lnTo>
                    <a:pt x="659" y="232"/>
                  </a:lnTo>
                  <a:lnTo>
                    <a:pt x="654" y="217"/>
                  </a:lnTo>
                  <a:lnTo>
                    <a:pt x="659" y="216"/>
                  </a:lnTo>
                  <a:lnTo>
                    <a:pt x="664" y="226"/>
                  </a:lnTo>
                  <a:lnTo>
                    <a:pt x="691" y="212"/>
                  </a:lnTo>
                  <a:lnTo>
                    <a:pt x="713" y="212"/>
                  </a:lnTo>
                  <a:lnTo>
                    <a:pt x="729" y="182"/>
                  </a:lnTo>
                  <a:lnTo>
                    <a:pt x="723" y="175"/>
                  </a:lnTo>
                  <a:lnTo>
                    <a:pt x="714" y="185"/>
                  </a:lnTo>
                  <a:lnTo>
                    <a:pt x="712" y="172"/>
                  </a:lnTo>
                  <a:lnTo>
                    <a:pt x="701" y="181"/>
                  </a:lnTo>
                  <a:lnTo>
                    <a:pt x="706" y="189"/>
                  </a:lnTo>
                  <a:lnTo>
                    <a:pt x="696" y="184"/>
                  </a:lnTo>
                  <a:lnTo>
                    <a:pt x="695" y="194"/>
                  </a:lnTo>
                  <a:lnTo>
                    <a:pt x="671" y="192"/>
                  </a:lnTo>
                  <a:lnTo>
                    <a:pt x="654" y="179"/>
                  </a:lnTo>
                  <a:lnTo>
                    <a:pt x="654" y="173"/>
                  </a:lnTo>
                  <a:lnTo>
                    <a:pt x="681" y="189"/>
                  </a:lnTo>
                  <a:lnTo>
                    <a:pt x="701" y="165"/>
                  </a:lnTo>
                  <a:lnTo>
                    <a:pt x="691" y="163"/>
                  </a:lnTo>
                  <a:lnTo>
                    <a:pt x="703" y="146"/>
                  </a:lnTo>
                  <a:lnTo>
                    <a:pt x="690" y="150"/>
                  </a:lnTo>
                  <a:lnTo>
                    <a:pt x="649" y="135"/>
                  </a:lnTo>
                  <a:lnTo>
                    <a:pt x="670" y="131"/>
                  </a:lnTo>
                  <a:lnTo>
                    <a:pt x="689" y="139"/>
                  </a:lnTo>
                  <a:lnTo>
                    <a:pt x="690" y="134"/>
                  </a:lnTo>
                  <a:lnTo>
                    <a:pt x="681" y="123"/>
                  </a:lnTo>
                  <a:lnTo>
                    <a:pt x="689" y="123"/>
                  </a:lnTo>
                  <a:lnTo>
                    <a:pt x="700" y="117"/>
                  </a:lnTo>
                  <a:lnTo>
                    <a:pt x="693" y="127"/>
                  </a:lnTo>
                  <a:lnTo>
                    <a:pt x="698" y="138"/>
                  </a:lnTo>
                  <a:lnTo>
                    <a:pt x="707" y="129"/>
                  </a:lnTo>
                  <a:lnTo>
                    <a:pt x="713" y="139"/>
                  </a:lnTo>
                  <a:lnTo>
                    <a:pt x="721" y="138"/>
                  </a:lnTo>
                  <a:lnTo>
                    <a:pt x="732" y="137"/>
                  </a:lnTo>
                  <a:lnTo>
                    <a:pt x="743" y="123"/>
                  </a:lnTo>
                  <a:lnTo>
                    <a:pt x="750" y="102"/>
                  </a:lnTo>
                  <a:lnTo>
                    <a:pt x="762" y="99"/>
                  </a:lnTo>
                  <a:lnTo>
                    <a:pt x="762" y="88"/>
                  </a:lnTo>
                  <a:lnTo>
                    <a:pt x="754" y="69"/>
                  </a:lnTo>
                  <a:lnTo>
                    <a:pt x="742" y="69"/>
                  </a:lnTo>
                  <a:lnTo>
                    <a:pt x="731" y="99"/>
                  </a:lnTo>
                  <a:lnTo>
                    <a:pt x="725" y="84"/>
                  </a:lnTo>
                  <a:lnTo>
                    <a:pt x="723" y="64"/>
                  </a:lnTo>
                  <a:lnTo>
                    <a:pt x="699" y="75"/>
                  </a:lnTo>
                  <a:lnTo>
                    <a:pt x="667" y="82"/>
                  </a:lnTo>
                  <a:lnTo>
                    <a:pt x="671" y="68"/>
                  </a:lnTo>
                  <a:lnTo>
                    <a:pt x="687" y="58"/>
                  </a:lnTo>
                  <a:lnTo>
                    <a:pt x="720" y="45"/>
                  </a:lnTo>
                  <a:lnTo>
                    <a:pt x="709" y="30"/>
                  </a:lnTo>
                  <a:lnTo>
                    <a:pt x="732" y="40"/>
                  </a:lnTo>
                  <a:lnTo>
                    <a:pt x="724" y="27"/>
                  </a:lnTo>
                  <a:lnTo>
                    <a:pt x="746" y="45"/>
                  </a:lnTo>
                  <a:lnTo>
                    <a:pt x="729" y="13"/>
                  </a:lnTo>
                  <a:lnTo>
                    <a:pt x="713" y="0"/>
                  </a:lnTo>
                  <a:lnTo>
                    <a:pt x="441" y="52"/>
                  </a:lnTo>
                  <a:lnTo>
                    <a:pt x="218" y="82"/>
                  </a:lnTo>
                  <a:lnTo>
                    <a:pt x="214" y="107"/>
                  </a:lnTo>
                  <a:lnTo>
                    <a:pt x="202" y="116"/>
                  </a:lnTo>
                  <a:lnTo>
                    <a:pt x="186" y="143"/>
                  </a:lnTo>
                  <a:lnTo>
                    <a:pt x="173" y="141"/>
                  </a:lnTo>
                  <a:lnTo>
                    <a:pt x="160" y="149"/>
                  </a:lnTo>
                  <a:lnTo>
                    <a:pt x="150" y="163"/>
                  </a:lnTo>
                  <a:lnTo>
                    <a:pt x="137" y="154"/>
                  </a:lnTo>
                  <a:lnTo>
                    <a:pt x="116" y="172"/>
                  </a:lnTo>
                  <a:lnTo>
                    <a:pt x="114" y="186"/>
                  </a:lnTo>
                  <a:lnTo>
                    <a:pt x="28" y="237"/>
                  </a:lnTo>
                  <a:lnTo>
                    <a:pt x="23" y="257"/>
                  </a:lnTo>
                  <a:lnTo>
                    <a:pt x="0" y="268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6" name="Freeform 47"/>
            <p:cNvSpPr>
              <a:spLocks noChangeAspect="1"/>
            </p:cNvSpPr>
            <p:nvPr/>
          </p:nvSpPr>
          <p:spPr bwMode="auto">
            <a:xfrm>
              <a:off x="4282099" y="2259038"/>
              <a:ext cx="902637" cy="569085"/>
            </a:xfrm>
            <a:custGeom>
              <a:avLst/>
              <a:gdLst>
                <a:gd name="T0" fmla="*/ 0 w 589"/>
                <a:gd name="T1" fmla="*/ 2147483647 h 373"/>
                <a:gd name="T2" fmla="*/ 2147483647 w 589"/>
                <a:gd name="T3" fmla="*/ 0 h 373"/>
                <a:gd name="T4" fmla="*/ 2147483647 w 589"/>
                <a:gd name="T5" fmla="*/ 2147483647 h 373"/>
                <a:gd name="T6" fmla="*/ 2147483647 w 589"/>
                <a:gd name="T7" fmla="*/ 2147483647 h 373"/>
                <a:gd name="T8" fmla="*/ 2147483647 w 589"/>
                <a:gd name="T9" fmla="*/ 2147483647 h 373"/>
                <a:gd name="T10" fmla="*/ 2147483647 w 589"/>
                <a:gd name="T11" fmla="*/ 2147483647 h 373"/>
                <a:gd name="T12" fmla="*/ 2147483647 w 589"/>
                <a:gd name="T13" fmla="*/ 2147483647 h 373"/>
                <a:gd name="T14" fmla="*/ 2147483647 w 589"/>
                <a:gd name="T15" fmla="*/ 2147483647 h 373"/>
                <a:gd name="T16" fmla="*/ 2147483647 w 589"/>
                <a:gd name="T17" fmla="*/ 2147483647 h 373"/>
                <a:gd name="T18" fmla="*/ 0 w 589"/>
                <a:gd name="T19" fmla="*/ 2147483647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9"/>
                <a:gd name="T31" fmla="*/ 0 h 373"/>
                <a:gd name="T32" fmla="*/ 589 w 589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9" h="373">
                  <a:moveTo>
                    <a:pt x="0" y="341"/>
                  </a:moveTo>
                  <a:lnTo>
                    <a:pt x="31" y="0"/>
                  </a:lnTo>
                  <a:lnTo>
                    <a:pt x="321" y="21"/>
                  </a:lnTo>
                  <a:lnTo>
                    <a:pt x="543" y="27"/>
                  </a:lnTo>
                  <a:lnTo>
                    <a:pt x="547" y="121"/>
                  </a:lnTo>
                  <a:lnTo>
                    <a:pt x="569" y="196"/>
                  </a:lnTo>
                  <a:lnTo>
                    <a:pt x="572" y="293"/>
                  </a:lnTo>
                  <a:lnTo>
                    <a:pt x="588" y="372"/>
                  </a:lnTo>
                  <a:lnTo>
                    <a:pt x="279" y="362"/>
                  </a:lnTo>
                  <a:lnTo>
                    <a:pt x="0" y="341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7" name="Freeform 48"/>
            <p:cNvSpPr>
              <a:spLocks noChangeAspect="1"/>
            </p:cNvSpPr>
            <p:nvPr/>
          </p:nvSpPr>
          <p:spPr bwMode="auto">
            <a:xfrm>
              <a:off x="6683488" y="3361527"/>
              <a:ext cx="575431" cy="645794"/>
            </a:xfrm>
            <a:custGeom>
              <a:avLst/>
              <a:gdLst>
                <a:gd name="T0" fmla="*/ 0 w 375"/>
                <a:gd name="T1" fmla="*/ 2147483647 h 424"/>
                <a:gd name="T2" fmla="*/ 2147483647 w 375"/>
                <a:gd name="T3" fmla="*/ 2147483647 h 424"/>
                <a:gd name="T4" fmla="*/ 2147483647 w 375"/>
                <a:gd name="T5" fmla="*/ 2147483647 h 424"/>
                <a:gd name="T6" fmla="*/ 2147483647 w 375"/>
                <a:gd name="T7" fmla="*/ 2147483647 h 424"/>
                <a:gd name="T8" fmla="*/ 2147483647 w 375"/>
                <a:gd name="T9" fmla="*/ 2147483647 h 424"/>
                <a:gd name="T10" fmla="*/ 2147483647 w 375"/>
                <a:gd name="T11" fmla="*/ 2147483647 h 424"/>
                <a:gd name="T12" fmla="*/ 2147483647 w 375"/>
                <a:gd name="T13" fmla="*/ 2147483647 h 424"/>
                <a:gd name="T14" fmla="*/ 2147483647 w 375"/>
                <a:gd name="T15" fmla="*/ 2147483647 h 424"/>
                <a:gd name="T16" fmla="*/ 2147483647 w 375"/>
                <a:gd name="T17" fmla="*/ 2147483647 h 424"/>
                <a:gd name="T18" fmla="*/ 2147483647 w 375"/>
                <a:gd name="T19" fmla="*/ 2147483647 h 424"/>
                <a:gd name="T20" fmla="*/ 2147483647 w 375"/>
                <a:gd name="T21" fmla="*/ 2147483647 h 424"/>
                <a:gd name="T22" fmla="*/ 2147483647 w 375"/>
                <a:gd name="T23" fmla="*/ 2147483647 h 424"/>
                <a:gd name="T24" fmla="*/ 2147483647 w 375"/>
                <a:gd name="T25" fmla="*/ 2147483647 h 424"/>
                <a:gd name="T26" fmla="*/ 2147483647 w 375"/>
                <a:gd name="T27" fmla="*/ 2147483647 h 424"/>
                <a:gd name="T28" fmla="*/ 2147483647 w 375"/>
                <a:gd name="T29" fmla="*/ 2147483647 h 424"/>
                <a:gd name="T30" fmla="*/ 2147483647 w 375"/>
                <a:gd name="T31" fmla="*/ 2147483647 h 424"/>
                <a:gd name="T32" fmla="*/ 2147483647 w 375"/>
                <a:gd name="T33" fmla="*/ 2147483647 h 424"/>
                <a:gd name="T34" fmla="*/ 2147483647 w 375"/>
                <a:gd name="T35" fmla="*/ 2147483647 h 424"/>
                <a:gd name="T36" fmla="*/ 2147483647 w 375"/>
                <a:gd name="T37" fmla="*/ 2147483647 h 424"/>
                <a:gd name="T38" fmla="*/ 2147483647 w 375"/>
                <a:gd name="T39" fmla="*/ 0 h 424"/>
                <a:gd name="T40" fmla="*/ 2147483647 w 375"/>
                <a:gd name="T41" fmla="*/ 2147483647 h 424"/>
                <a:gd name="T42" fmla="*/ 2147483647 w 375"/>
                <a:gd name="T43" fmla="*/ 2147483647 h 424"/>
                <a:gd name="T44" fmla="*/ 2147483647 w 375"/>
                <a:gd name="T45" fmla="*/ 2147483647 h 424"/>
                <a:gd name="T46" fmla="*/ 2147483647 w 375"/>
                <a:gd name="T47" fmla="*/ 2147483647 h 424"/>
                <a:gd name="T48" fmla="*/ 2147483647 w 375"/>
                <a:gd name="T49" fmla="*/ 2147483647 h 424"/>
                <a:gd name="T50" fmla="*/ 2147483647 w 375"/>
                <a:gd name="T51" fmla="*/ 2147483647 h 424"/>
                <a:gd name="T52" fmla="*/ 2147483647 w 375"/>
                <a:gd name="T53" fmla="*/ 2147483647 h 424"/>
                <a:gd name="T54" fmla="*/ 2147483647 w 375"/>
                <a:gd name="T55" fmla="*/ 2147483647 h 424"/>
                <a:gd name="T56" fmla="*/ 2147483647 w 375"/>
                <a:gd name="T57" fmla="*/ 2147483647 h 424"/>
                <a:gd name="T58" fmla="*/ 2147483647 w 375"/>
                <a:gd name="T59" fmla="*/ 2147483647 h 424"/>
                <a:gd name="T60" fmla="*/ 2147483647 w 375"/>
                <a:gd name="T61" fmla="*/ 2147483647 h 424"/>
                <a:gd name="T62" fmla="*/ 2147483647 w 375"/>
                <a:gd name="T63" fmla="*/ 2147483647 h 424"/>
                <a:gd name="T64" fmla="*/ 2147483647 w 375"/>
                <a:gd name="T65" fmla="*/ 2147483647 h 424"/>
                <a:gd name="T66" fmla="*/ 2147483647 w 375"/>
                <a:gd name="T67" fmla="*/ 2147483647 h 424"/>
                <a:gd name="T68" fmla="*/ 2147483647 w 375"/>
                <a:gd name="T69" fmla="*/ 2147483647 h 424"/>
                <a:gd name="T70" fmla="*/ 2147483647 w 375"/>
                <a:gd name="T71" fmla="*/ 2147483647 h 424"/>
                <a:gd name="T72" fmla="*/ 2147483647 w 375"/>
                <a:gd name="T73" fmla="*/ 2147483647 h 424"/>
                <a:gd name="T74" fmla="*/ 0 w 375"/>
                <a:gd name="T75" fmla="*/ 2147483647 h 4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5"/>
                <a:gd name="T115" fmla="*/ 0 h 424"/>
                <a:gd name="T116" fmla="*/ 375 w 375"/>
                <a:gd name="T117" fmla="*/ 424 h 4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5" h="424">
                  <a:moveTo>
                    <a:pt x="0" y="77"/>
                  </a:moveTo>
                  <a:lnTo>
                    <a:pt x="31" y="369"/>
                  </a:lnTo>
                  <a:lnTo>
                    <a:pt x="59" y="368"/>
                  </a:lnTo>
                  <a:lnTo>
                    <a:pt x="77" y="374"/>
                  </a:lnTo>
                  <a:lnTo>
                    <a:pt x="87" y="395"/>
                  </a:lnTo>
                  <a:lnTo>
                    <a:pt x="116" y="400"/>
                  </a:lnTo>
                  <a:lnTo>
                    <a:pt x="134" y="409"/>
                  </a:lnTo>
                  <a:lnTo>
                    <a:pt x="174" y="407"/>
                  </a:lnTo>
                  <a:lnTo>
                    <a:pt x="193" y="395"/>
                  </a:lnTo>
                  <a:lnTo>
                    <a:pt x="236" y="423"/>
                  </a:lnTo>
                  <a:lnTo>
                    <a:pt x="264" y="399"/>
                  </a:lnTo>
                  <a:lnTo>
                    <a:pt x="269" y="352"/>
                  </a:lnTo>
                  <a:lnTo>
                    <a:pt x="287" y="363"/>
                  </a:lnTo>
                  <a:lnTo>
                    <a:pt x="296" y="323"/>
                  </a:lnTo>
                  <a:lnTo>
                    <a:pt x="343" y="288"/>
                  </a:lnTo>
                  <a:lnTo>
                    <a:pt x="358" y="268"/>
                  </a:lnTo>
                  <a:lnTo>
                    <a:pt x="369" y="176"/>
                  </a:lnTo>
                  <a:lnTo>
                    <a:pt x="362" y="156"/>
                  </a:lnTo>
                  <a:lnTo>
                    <a:pt x="374" y="147"/>
                  </a:lnTo>
                  <a:lnTo>
                    <a:pt x="350" y="0"/>
                  </a:lnTo>
                  <a:lnTo>
                    <a:pt x="313" y="18"/>
                  </a:lnTo>
                  <a:lnTo>
                    <a:pt x="287" y="33"/>
                  </a:lnTo>
                  <a:lnTo>
                    <a:pt x="276" y="49"/>
                  </a:lnTo>
                  <a:lnTo>
                    <a:pt x="255" y="68"/>
                  </a:lnTo>
                  <a:lnTo>
                    <a:pt x="232" y="70"/>
                  </a:lnTo>
                  <a:lnTo>
                    <a:pt x="207" y="83"/>
                  </a:lnTo>
                  <a:lnTo>
                    <a:pt x="196" y="88"/>
                  </a:lnTo>
                  <a:lnTo>
                    <a:pt x="180" y="80"/>
                  </a:lnTo>
                  <a:lnTo>
                    <a:pt x="159" y="89"/>
                  </a:lnTo>
                  <a:lnTo>
                    <a:pt x="156" y="85"/>
                  </a:lnTo>
                  <a:lnTo>
                    <a:pt x="176" y="74"/>
                  </a:lnTo>
                  <a:lnTo>
                    <a:pt x="175" y="73"/>
                  </a:lnTo>
                  <a:lnTo>
                    <a:pt x="165" y="70"/>
                  </a:lnTo>
                  <a:lnTo>
                    <a:pt x="157" y="78"/>
                  </a:lnTo>
                  <a:lnTo>
                    <a:pt x="123" y="62"/>
                  </a:lnTo>
                  <a:lnTo>
                    <a:pt x="110" y="68"/>
                  </a:lnTo>
                  <a:lnTo>
                    <a:pt x="112" y="59"/>
                  </a:lnTo>
                  <a:lnTo>
                    <a:pt x="0" y="77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8" name="Freeform 49"/>
            <p:cNvSpPr>
              <a:spLocks noChangeAspect="1"/>
            </p:cNvSpPr>
            <p:nvPr/>
          </p:nvSpPr>
          <p:spPr bwMode="auto">
            <a:xfrm>
              <a:off x="1698300" y="2266174"/>
              <a:ext cx="1094448" cy="931229"/>
            </a:xfrm>
            <a:custGeom>
              <a:avLst/>
              <a:gdLst>
                <a:gd name="T0" fmla="*/ 0 w 712"/>
                <a:gd name="T1" fmla="*/ 2147483647 h 609"/>
                <a:gd name="T2" fmla="*/ 2147483647 w 712"/>
                <a:gd name="T3" fmla="*/ 2147483647 h 609"/>
                <a:gd name="T4" fmla="*/ 2147483647 w 712"/>
                <a:gd name="T5" fmla="*/ 2147483647 h 609"/>
                <a:gd name="T6" fmla="*/ 2147483647 w 712"/>
                <a:gd name="T7" fmla="*/ 0 h 609"/>
                <a:gd name="T8" fmla="*/ 2147483647 w 712"/>
                <a:gd name="T9" fmla="*/ 2147483647 h 609"/>
                <a:gd name="T10" fmla="*/ 2147483647 w 712"/>
                <a:gd name="T11" fmla="*/ 2147483647 h 609"/>
                <a:gd name="T12" fmla="*/ 2147483647 w 712"/>
                <a:gd name="T13" fmla="*/ 2147483647 h 609"/>
                <a:gd name="T14" fmla="*/ 2147483647 w 712"/>
                <a:gd name="T15" fmla="*/ 2147483647 h 609"/>
                <a:gd name="T16" fmla="*/ 2147483647 w 712"/>
                <a:gd name="T17" fmla="*/ 2147483647 h 609"/>
                <a:gd name="T18" fmla="*/ 2147483647 w 712"/>
                <a:gd name="T19" fmla="*/ 2147483647 h 609"/>
                <a:gd name="T20" fmla="*/ 2147483647 w 712"/>
                <a:gd name="T21" fmla="*/ 2147483647 h 609"/>
                <a:gd name="T22" fmla="*/ 2147483647 w 712"/>
                <a:gd name="T23" fmla="*/ 2147483647 h 609"/>
                <a:gd name="T24" fmla="*/ 2147483647 w 712"/>
                <a:gd name="T25" fmla="*/ 2147483647 h 609"/>
                <a:gd name="T26" fmla="*/ 2147483647 w 712"/>
                <a:gd name="T27" fmla="*/ 2147483647 h 609"/>
                <a:gd name="T28" fmla="*/ 2147483647 w 712"/>
                <a:gd name="T29" fmla="*/ 2147483647 h 609"/>
                <a:gd name="T30" fmla="*/ 2147483647 w 712"/>
                <a:gd name="T31" fmla="*/ 2147483647 h 609"/>
                <a:gd name="T32" fmla="*/ 2147483647 w 712"/>
                <a:gd name="T33" fmla="*/ 2147483647 h 609"/>
                <a:gd name="T34" fmla="*/ 2147483647 w 712"/>
                <a:gd name="T35" fmla="*/ 2147483647 h 609"/>
                <a:gd name="T36" fmla="*/ 2147483647 w 712"/>
                <a:gd name="T37" fmla="*/ 2147483647 h 609"/>
                <a:gd name="T38" fmla="*/ 2147483647 w 712"/>
                <a:gd name="T39" fmla="*/ 2147483647 h 609"/>
                <a:gd name="T40" fmla="*/ 2147483647 w 712"/>
                <a:gd name="T41" fmla="*/ 2147483647 h 609"/>
                <a:gd name="T42" fmla="*/ 2147483647 w 712"/>
                <a:gd name="T43" fmla="*/ 2147483647 h 609"/>
                <a:gd name="T44" fmla="*/ 2147483647 w 712"/>
                <a:gd name="T45" fmla="*/ 2147483647 h 609"/>
                <a:gd name="T46" fmla="*/ 2147483647 w 712"/>
                <a:gd name="T47" fmla="*/ 2147483647 h 609"/>
                <a:gd name="T48" fmla="*/ 2147483647 w 712"/>
                <a:gd name="T49" fmla="*/ 2147483647 h 609"/>
                <a:gd name="T50" fmla="*/ 0 w 712"/>
                <a:gd name="T51" fmla="*/ 2147483647 h 6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2"/>
                <a:gd name="T79" fmla="*/ 0 h 609"/>
                <a:gd name="T80" fmla="*/ 712 w 712"/>
                <a:gd name="T81" fmla="*/ 609 h 6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2" h="609">
                  <a:moveTo>
                    <a:pt x="0" y="453"/>
                  </a:moveTo>
                  <a:lnTo>
                    <a:pt x="12" y="343"/>
                  </a:lnTo>
                  <a:lnTo>
                    <a:pt x="67" y="254"/>
                  </a:lnTo>
                  <a:lnTo>
                    <a:pt x="154" y="0"/>
                  </a:lnTo>
                  <a:lnTo>
                    <a:pt x="199" y="15"/>
                  </a:lnTo>
                  <a:lnTo>
                    <a:pt x="201" y="26"/>
                  </a:lnTo>
                  <a:lnTo>
                    <a:pt x="213" y="27"/>
                  </a:lnTo>
                  <a:lnTo>
                    <a:pt x="235" y="71"/>
                  </a:lnTo>
                  <a:lnTo>
                    <a:pt x="230" y="86"/>
                  </a:lnTo>
                  <a:lnTo>
                    <a:pt x="266" y="114"/>
                  </a:lnTo>
                  <a:lnTo>
                    <a:pt x="326" y="113"/>
                  </a:lnTo>
                  <a:lnTo>
                    <a:pt x="371" y="133"/>
                  </a:lnTo>
                  <a:lnTo>
                    <a:pt x="393" y="129"/>
                  </a:lnTo>
                  <a:lnTo>
                    <a:pt x="530" y="133"/>
                  </a:lnTo>
                  <a:lnTo>
                    <a:pt x="685" y="169"/>
                  </a:lnTo>
                  <a:lnTo>
                    <a:pt x="693" y="189"/>
                  </a:lnTo>
                  <a:lnTo>
                    <a:pt x="711" y="217"/>
                  </a:lnTo>
                  <a:lnTo>
                    <a:pt x="687" y="254"/>
                  </a:lnTo>
                  <a:lnTo>
                    <a:pt x="659" y="298"/>
                  </a:lnTo>
                  <a:lnTo>
                    <a:pt x="626" y="329"/>
                  </a:lnTo>
                  <a:lnTo>
                    <a:pt x="621" y="351"/>
                  </a:lnTo>
                  <a:lnTo>
                    <a:pt x="640" y="374"/>
                  </a:lnTo>
                  <a:lnTo>
                    <a:pt x="618" y="423"/>
                  </a:lnTo>
                  <a:lnTo>
                    <a:pt x="576" y="608"/>
                  </a:lnTo>
                  <a:lnTo>
                    <a:pt x="335" y="547"/>
                  </a:lnTo>
                  <a:lnTo>
                    <a:pt x="0" y="453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29" name="Freeform 50"/>
            <p:cNvSpPr>
              <a:spLocks noChangeAspect="1"/>
            </p:cNvSpPr>
            <p:nvPr/>
          </p:nvSpPr>
          <p:spPr bwMode="auto">
            <a:xfrm>
              <a:off x="7219429" y="3234866"/>
              <a:ext cx="797329" cy="510214"/>
            </a:xfrm>
            <a:custGeom>
              <a:avLst/>
              <a:gdLst>
                <a:gd name="T0" fmla="*/ 0 w 519"/>
                <a:gd name="T1" fmla="*/ 2147483647 h 334"/>
                <a:gd name="T2" fmla="*/ 2147483647 w 519"/>
                <a:gd name="T3" fmla="*/ 2147483647 h 334"/>
                <a:gd name="T4" fmla="*/ 2147483647 w 519"/>
                <a:gd name="T5" fmla="*/ 2147483647 h 334"/>
                <a:gd name="T6" fmla="*/ 2147483647 w 519"/>
                <a:gd name="T7" fmla="*/ 2147483647 h 334"/>
                <a:gd name="T8" fmla="*/ 2147483647 w 519"/>
                <a:gd name="T9" fmla="*/ 2147483647 h 334"/>
                <a:gd name="T10" fmla="*/ 2147483647 w 519"/>
                <a:gd name="T11" fmla="*/ 2147483647 h 334"/>
                <a:gd name="T12" fmla="*/ 2147483647 w 519"/>
                <a:gd name="T13" fmla="*/ 2147483647 h 334"/>
                <a:gd name="T14" fmla="*/ 2147483647 w 519"/>
                <a:gd name="T15" fmla="*/ 2147483647 h 334"/>
                <a:gd name="T16" fmla="*/ 2147483647 w 519"/>
                <a:gd name="T17" fmla="*/ 2147483647 h 334"/>
                <a:gd name="T18" fmla="*/ 2147483647 w 519"/>
                <a:gd name="T19" fmla="*/ 2147483647 h 334"/>
                <a:gd name="T20" fmla="*/ 2147483647 w 519"/>
                <a:gd name="T21" fmla="*/ 2147483647 h 334"/>
                <a:gd name="T22" fmla="*/ 2147483647 w 519"/>
                <a:gd name="T23" fmla="*/ 2147483647 h 334"/>
                <a:gd name="T24" fmla="*/ 2147483647 w 519"/>
                <a:gd name="T25" fmla="*/ 2147483647 h 334"/>
                <a:gd name="T26" fmla="*/ 2147483647 w 519"/>
                <a:gd name="T27" fmla="*/ 2147483647 h 334"/>
                <a:gd name="T28" fmla="*/ 2147483647 w 519"/>
                <a:gd name="T29" fmla="*/ 2147483647 h 334"/>
                <a:gd name="T30" fmla="*/ 2147483647 w 519"/>
                <a:gd name="T31" fmla="*/ 0 h 334"/>
                <a:gd name="T32" fmla="*/ 2147483647 w 519"/>
                <a:gd name="T33" fmla="*/ 2147483647 h 334"/>
                <a:gd name="T34" fmla="*/ 2147483647 w 519"/>
                <a:gd name="T35" fmla="*/ 2147483647 h 334"/>
                <a:gd name="T36" fmla="*/ 0 w 519"/>
                <a:gd name="T37" fmla="*/ 2147483647 h 3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9"/>
                <a:gd name="T58" fmla="*/ 0 h 334"/>
                <a:gd name="T59" fmla="*/ 519 w 519"/>
                <a:gd name="T60" fmla="*/ 334 h 3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9" h="334">
                  <a:moveTo>
                    <a:pt x="0" y="82"/>
                  </a:moveTo>
                  <a:lnTo>
                    <a:pt x="24" y="229"/>
                  </a:lnTo>
                  <a:lnTo>
                    <a:pt x="41" y="333"/>
                  </a:lnTo>
                  <a:lnTo>
                    <a:pt x="128" y="319"/>
                  </a:lnTo>
                  <a:lnTo>
                    <a:pt x="439" y="259"/>
                  </a:lnTo>
                  <a:lnTo>
                    <a:pt x="451" y="243"/>
                  </a:lnTo>
                  <a:lnTo>
                    <a:pt x="470" y="243"/>
                  </a:lnTo>
                  <a:lnTo>
                    <a:pt x="491" y="230"/>
                  </a:lnTo>
                  <a:lnTo>
                    <a:pt x="501" y="208"/>
                  </a:lnTo>
                  <a:lnTo>
                    <a:pt x="518" y="191"/>
                  </a:lnTo>
                  <a:lnTo>
                    <a:pt x="468" y="150"/>
                  </a:lnTo>
                  <a:lnTo>
                    <a:pt x="466" y="110"/>
                  </a:lnTo>
                  <a:lnTo>
                    <a:pt x="490" y="58"/>
                  </a:lnTo>
                  <a:lnTo>
                    <a:pt x="456" y="39"/>
                  </a:lnTo>
                  <a:lnTo>
                    <a:pt x="443" y="12"/>
                  </a:lnTo>
                  <a:lnTo>
                    <a:pt x="419" y="0"/>
                  </a:lnTo>
                  <a:lnTo>
                    <a:pt x="74" y="66"/>
                  </a:lnTo>
                  <a:lnTo>
                    <a:pt x="57" y="39"/>
                  </a:lnTo>
                  <a:lnTo>
                    <a:pt x="0" y="8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0" name="Freeform 51"/>
            <p:cNvSpPr>
              <a:spLocks noChangeAspect="1"/>
            </p:cNvSpPr>
            <p:nvPr/>
          </p:nvSpPr>
          <p:spPr bwMode="auto">
            <a:xfrm>
              <a:off x="8311997" y="3115340"/>
              <a:ext cx="109069" cy="135581"/>
            </a:xfrm>
            <a:custGeom>
              <a:avLst/>
              <a:gdLst>
                <a:gd name="T0" fmla="*/ 0 w 70"/>
                <a:gd name="T1" fmla="*/ 2147483647 h 88"/>
                <a:gd name="T2" fmla="*/ 2147483647 w 70"/>
                <a:gd name="T3" fmla="*/ 2147483647 h 88"/>
                <a:gd name="T4" fmla="*/ 2147483647 w 70"/>
                <a:gd name="T5" fmla="*/ 2147483647 h 88"/>
                <a:gd name="T6" fmla="*/ 2147483647 w 70"/>
                <a:gd name="T7" fmla="*/ 2147483647 h 88"/>
                <a:gd name="T8" fmla="*/ 2147483647 w 70"/>
                <a:gd name="T9" fmla="*/ 2147483647 h 88"/>
                <a:gd name="T10" fmla="*/ 2147483647 w 70"/>
                <a:gd name="T11" fmla="*/ 2147483647 h 88"/>
                <a:gd name="T12" fmla="*/ 2147483647 w 70"/>
                <a:gd name="T13" fmla="*/ 2147483647 h 88"/>
                <a:gd name="T14" fmla="*/ 2147483647 w 70"/>
                <a:gd name="T15" fmla="*/ 2147483647 h 88"/>
                <a:gd name="T16" fmla="*/ 2147483647 w 70"/>
                <a:gd name="T17" fmla="*/ 2147483647 h 88"/>
                <a:gd name="T18" fmla="*/ 2147483647 w 70"/>
                <a:gd name="T19" fmla="*/ 2147483647 h 88"/>
                <a:gd name="T20" fmla="*/ 2147483647 w 70"/>
                <a:gd name="T21" fmla="*/ 2147483647 h 88"/>
                <a:gd name="T22" fmla="*/ 2147483647 w 70"/>
                <a:gd name="T23" fmla="*/ 2147483647 h 88"/>
                <a:gd name="T24" fmla="*/ 2147483647 w 70"/>
                <a:gd name="T25" fmla="*/ 2147483647 h 88"/>
                <a:gd name="T26" fmla="*/ 2147483647 w 70"/>
                <a:gd name="T27" fmla="*/ 0 h 88"/>
                <a:gd name="T28" fmla="*/ 0 w 70"/>
                <a:gd name="T29" fmla="*/ 2147483647 h 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88"/>
                <a:gd name="T47" fmla="*/ 70 w 70"/>
                <a:gd name="T48" fmla="*/ 88 h 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88">
                  <a:moveTo>
                    <a:pt x="0" y="9"/>
                  </a:moveTo>
                  <a:lnTo>
                    <a:pt x="14" y="83"/>
                  </a:lnTo>
                  <a:lnTo>
                    <a:pt x="17" y="87"/>
                  </a:lnTo>
                  <a:lnTo>
                    <a:pt x="44" y="71"/>
                  </a:lnTo>
                  <a:lnTo>
                    <a:pt x="41" y="49"/>
                  </a:lnTo>
                  <a:lnTo>
                    <a:pt x="45" y="38"/>
                  </a:lnTo>
                  <a:lnTo>
                    <a:pt x="51" y="47"/>
                  </a:lnTo>
                  <a:lnTo>
                    <a:pt x="54" y="62"/>
                  </a:lnTo>
                  <a:lnTo>
                    <a:pt x="61" y="61"/>
                  </a:lnTo>
                  <a:lnTo>
                    <a:pt x="69" y="47"/>
                  </a:lnTo>
                  <a:lnTo>
                    <a:pt x="61" y="27"/>
                  </a:lnTo>
                  <a:lnTo>
                    <a:pt x="45" y="25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0" y="9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1" name="Freeform 52"/>
            <p:cNvSpPr>
              <a:spLocks noChangeAspect="1"/>
            </p:cNvSpPr>
            <p:nvPr/>
          </p:nvSpPr>
          <p:spPr bwMode="auto">
            <a:xfrm>
              <a:off x="7021978" y="4537159"/>
              <a:ext cx="697663" cy="526268"/>
            </a:xfrm>
            <a:custGeom>
              <a:avLst/>
              <a:gdLst>
                <a:gd name="T0" fmla="*/ 0 w 454"/>
                <a:gd name="T1" fmla="*/ 2147483647 h 347"/>
                <a:gd name="T2" fmla="*/ 2147483647 w 454"/>
                <a:gd name="T3" fmla="*/ 2147483647 h 347"/>
                <a:gd name="T4" fmla="*/ 2147483647 w 454"/>
                <a:gd name="T5" fmla="*/ 2147483647 h 347"/>
                <a:gd name="T6" fmla="*/ 2147483647 w 454"/>
                <a:gd name="T7" fmla="*/ 0 h 347"/>
                <a:gd name="T8" fmla="*/ 2147483647 w 454"/>
                <a:gd name="T9" fmla="*/ 2147483647 h 347"/>
                <a:gd name="T10" fmla="*/ 2147483647 w 454"/>
                <a:gd name="T11" fmla="*/ 2147483647 h 347"/>
                <a:gd name="T12" fmla="*/ 2147483647 w 454"/>
                <a:gd name="T13" fmla="*/ 2147483647 h 347"/>
                <a:gd name="T14" fmla="*/ 2147483647 w 454"/>
                <a:gd name="T15" fmla="*/ 2147483647 h 347"/>
                <a:gd name="T16" fmla="*/ 2147483647 w 454"/>
                <a:gd name="T17" fmla="*/ 2147483647 h 347"/>
                <a:gd name="T18" fmla="*/ 2147483647 w 454"/>
                <a:gd name="T19" fmla="*/ 2147483647 h 347"/>
                <a:gd name="T20" fmla="*/ 2147483647 w 454"/>
                <a:gd name="T21" fmla="*/ 2147483647 h 347"/>
                <a:gd name="T22" fmla="*/ 2147483647 w 454"/>
                <a:gd name="T23" fmla="*/ 2147483647 h 347"/>
                <a:gd name="T24" fmla="*/ 2147483647 w 454"/>
                <a:gd name="T25" fmla="*/ 2147483647 h 347"/>
                <a:gd name="T26" fmla="*/ 2147483647 w 454"/>
                <a:gd name="T27" fmla="*/ 2147483647 h 347"/>
                <a:gd name="T28" fmla="*/ 2147483647 w 454"/>
                <a:gd name="T29" fmla="*/ 2147483647 h 347"/>
                <a:gd name="T30" fmla="*/ 2147483647 w 454"/>
                <a:gd name="T31" fmla="*/ 2147483647 h 347"/>
                <a:gd name="T32" fmla="*/ 2147483647 w 454"/>
                <a:gd name="T33" fmla="*/ 2147483647 h 347"/>
                <a:gd name="T34" fmla="*/ 2147483647 w 454"/>
                <a:gd name="T35" fmla="*/ 2147483647 h 347"/>
                <a:gd name="T36" fmla="*/ 2147483647 w 454"/>
                <a:gd name="T37" fmla="*/ 2147483647 h 347"/>
                <a:gd name="T38" fmla="*/ 2147483647 w 454"/>
                <a:gd name="T39" fmla="*/ 2147483647 h 347"/>
                <a:gd name="T40" fmla="*/ 2147483647 w 454"/>
                <a:gd name="T41" fmla="*/ 2147483647 h 347"/>
                <a:gd name="T42" fmla="*/ 2147483647 w 454"/>
                <a:gd name="T43" fmla="*/ 2147483647 h 347"/>
                <a:gd name="T44" fmla="*/ 2147483647 w 454"/>
                <a:gd name="T45" fmla="*/ 2147483647 h 347"/>
                <a:gd name="T46" fmla="*/ 2147483647 w 454"/>
                <a:gd name="T47" fmla="*/ 2147483647 h 347"/>
                <a:gd name="T48" fmla="*/ 2147483647 w 454"/>
                <a:gd name="T49" fmla="*/ 2147483647 h 347"/>
                <a:gd name="T50" fmla="*/ 2147483647 w 454"/>
                <a:gd name="T51" fmla="*/ 2147483647 h 347"/>
                <a:gd name="T52" fmla="*/ 2147483647 w 454"/>
                <a:gd name="T53" fmla="*/ 2147483647 h 347"/>
                <a:gd name="T54" fmla="*/ 0 w 454"/>
                <a:gd name="T55" fmla="*/ 2147483647 h 3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4"/>
                <a:gd name="T85" fmla="*/ 0 h 347"/>
                <a:gd name="T86" fmla="*/ 454 w 454"/>
                <a:gd name="T87" fmla="*/ 347 h 3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4" h="347">
                  <a:moveTo>
                    <a:pt x="0" y="81"/>
                  </a:moveTo>
                  <a:lnTo>
                    <a:pt x="18" y="46"/>
                  </a:lnTo>
                  <a:lnTo>
                    <a:pt x="83" y="13"/>
                  </a:lnTo>
                  <a:lnTo>
                    <a:pt x="205" y="0"/>
                  </a:lnTo>
                  <a:lnTo>
                    <a:pt x="255" y="31"/>
                  </a:lnTo>
                  <a:lnTo>
                    <a:pt x="334" y="20"/>
                  </a:lnTo>
                  <a:lnTo>
                    <a:pt x="453" y="107"/>
                  </a:lnTo>
                  <a:lnTo>
                    <a:pt x="418" y="146"/>
                  </a:lnTo>
                  <a:lnTo>
                    <a:pt x="400" y="173"/>
                  </a:lnTo>
                  <a:lnTo>
                    <a:pt x="402" y="201"/>
                  </a:lnTo>
                  <a:lnTo>
                    <a:pt x="371" y="227"/>
                  </a:lnTo>
                  <a:lnTo>
                    <a:pt x="347" y="265"/>
                  </a:lnTo>
                  <a:lnTo>
                    <a:pt x="313" y="286"/>
                  </a:lnTo>
                  <a:lnTo>
                    <a:pt x="297" y="289"/>
                  </a:lnTo>
                  <a:lnTo>
                    <a:pt x="290" y="313"/>
                  </a:lnTo>
                  <a:lnTo>
                    <a:pt x="271" y="300"/>
                  </a:lnTo>
                  <a:lnTo>
                    <a:pt x="288" y="323"/>
                  </a:lnTo>
                  <a:lnTo>
                    <a:pt x="271" y="346"/>
                  </a:lnTo>
                  <a:lnTo>
                    <a:pt x="256" y="344"/>
                  </a:lnTo>
                  <a:lnTo>
                    <a:pt x="244" y="329"/>
                  </a:lnTo>
                  <a:lnTo>
                    <a:pt x="225" y="295"/>
                  </a:lnTo>
                  <a:lnTo>
                    <a:pt x="214" y="290"/>
                  </a:lnTo>
                  <a:lnTo>
                    <a:pt x="192" y="245"/>
                  </a:lnTo>
                  <a:lnTo>
                    <a:pt x="161" y="225"/>
                  </a:lnTo>
                  <a:lnTo>
                    <a:pt x="139" y="194"/>
                  </a:lnTo>
                  <a:lnTo>
                    <a:pt x="85" y="154"/>
                  </a:lnTo>
                  <a:lnTo>
                    <a:pt x="58" y="118"/>
                  </a:lnTo>
                  <a:lnTo>
                    <a:pt x="0" y="81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2" name="Freeform 53"/>
            <p:cNvSpPr>
              <a:spLocks noChangeAspect="1"/>
            </p:cNvSpPr>
            <p:nvPr/>
          </p:nvSpPr>
          <p:spPr bwMode="auto">
            <a:xfrm>
              <a:off x="4233204" y="2778172"/>
              <a:ext cx="966574" cy="645794"/>
            </a:xfrm>
            <a:custGeom>
              <a:avLst/>
              <a:gdLst>
                <a:gd name="T0" fmla="*/ 0 w 628"/>
                <a:gd name="T1" fmla="*/ 2147483647 h 423"/>
                <a:gd name="T2" fmla="*/ 2147483647 w 628"/>
                <a:gd name="T3" fmla="*/ 2147483647 h 423"/>
                <a:gd name="T4" fmla="*/ 2147483647 w 628"/>
                <a:gd name="T5" fmla="*/ 0 h 423"/>
                <a:gd name="T6" fmla="*/ 2147483647 w 628"/>
                <a:gd name="T7" fmla="*/ 2147483647 h 423"/>
                <a:gd name="T8" fmla="*/ 2147483647 w 628"/>
                <a:gd name="T9" fmla="*/ 2147483647 h 423"/>
                <a:gd name="T10" fmla="*/ 2147483647 w 628"/>
                <a:gd name="T11" fmla="*/ 2147483647 h 423"/>
                <a:gd name="T12" fmla="*/ 2147483647 w 628"/>
                <a:gd name="T13" fmla="*/ 2147483647 h 423"/>
                <a:gd name="T14" fmla="*/ 2147483647 w 628"/>
                <a:gd name="T15" fmla="*/ 2147483647 h 423"/>
                <a:gd name="T16" fmla="*/ 2147483647 w 628"/>
                <a:gd name="T17" fmla="*/ 2147483647 h 423"/>
                <a:gd name="T18" fmla="*/ 2147483647 w 628"/>
                <a:gd name="T19" fmla="*/ 2147483647 h 423"/>
                <a:gd name="T20" fmla="*/ 2147483647 w 628"/>
                <a:gd name="T21" fmla="*/ 2147483647 h 423"/>
                <a:gd name="T22" fmla="*/ 2147483647 w 628"/>
                <a:gd name="T23" fmla="*/ 2147483647 h 423"/>
                <a:gd name="T24" fmla="*/ 2147483647 w 628"/>
                <a:gd name="T25" fmla="*/ 2147483647 h 423"/>
                <a:gd name="T26" fmla="*/ 2147483647 w 628"/>
                <a:gd name="T27" fmla="*/ 2147483647 h 423"/>
                <a:gd name="T28" fmla="*/ 2147483647 w 628"/>
                <a:gd name="T29" fmla="*/ 2147483647 h 423"/>
                <a:gd name="T30" fmla="*/ 2147483647 w 628"/>
                <a:gd name="T31" fmla="*/ 2147483647 h 423"/>
                <a:gd name="T32" fmla="*/ 2147483647 w 628"/>
                <a:gd name="T33" fmla="*/ 2147483647 h 423"/>
                <a:gd name="T34" fmla="*/ 2147483647 w 628"/>
                <a:gd name="T35" fmla="*/ 2147483647 h 423"/>
                <a:gd name="T36" fmla="*/ 2147483647 w 628"/>
                <a:gd name="T37" fmla="*/ 2147483647 h 423"/>
                <a:gd name="T38" fmla="*/ 0 w 628"/>
                <a:gd name="T39" fmla="*/ 2147483647 h 4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"/>
                <a:gd name="T61" fmla="*/ 0 h 423"/>
                <a:gd name="T62" fmla="*/ 628 w 628"/>
                <a:gd name="T63" fmla="*/ 423 h 4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" h="423">
                  <a:moveTo>
                    <a:pt x="0" y="330"/>
                  </a:moveTo>
                  <a:lnTo>
                    <a:pt x="22" y="105"/>
                  </a:lnTo>
                  <a:lnTo>
                    <a:pt x="30" y="0"/>
                  </a:lnTo>
                  <a:lnTo>
                    <a:pt x="309" y="21"/>
                  </a:lnTo>
                  <a:lnTo>
                    <a:pt x="618" y="31"/>
                  </a:lnTo>
                  <a:lnTo>
                    <a:pt x="597" y="70"/>
                  </a:lnTo>
                  <a:lnTo>
                    <a:pt x="627" y="100"/>
                  </a:lnTo>
                  <a:lnTo>
                    <a:pt x="626" y="306"/>
                  </a:lnTo>
                  <a:lnTo>
                    <a:pt x="614" y="305"/>
                  </a:lnTo>
                  <a:lnTo>
                    <a:pt x="614" y="332"/>
                  </a:lnTo>
                  <a:lnTo>
                    <a:pt x="624" y="353"/>
                  </a:lnTo>
                  <a:lnTo>
                    <a:pt x="618" y="373"/>
                  </a:lnTo>
                  <a:lnTo>
                    <a:pt x="624" y="422"/>
                  </a:lnTo>
                  <a:lnTo>
                    <a:pt x="610" y="418"/>
                  </a:lnTo>
                  <a:lnTo>
                    <a:pt x="595" y="398"/>
                  </a:lnTo>
                  <a:lnTo>
                    <a:pt x="564" y="385"/>
                  </a:lnTo>
                  <a:lnTo>
                    <a:pt x="539" y="380"/>
                  </a:lnTo>
                  <a:lnTo>
                    <a:pt x="484" y="381"/>
                  </a:lnTo>
                  <a:lnTo>
                    <a:pt x="455" y="358"/>
                  </a:lnTo>
                  <a:lnTo>
                    <a:pt x="0" y="33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3" name="Freeform 54"/>
            <p:cNvSpPr>
              <a:spLocks noChangeAspect="1"/>
            </p:cNvSpPr>
            <p:nvPr/>
          </p:nvSpPr>
          <p:spPr bwMode="auto">
            <a:xfrm>
              <a:off x="6047882" y="4301675"/>
              <a:ext cx="1169668" cy="396040"/>
            </a:xfrm>
            <a:custGeom>
              <a:avLst/>
              <a:gdLst>
                <a:gd name="T0" fmla="*/ 0 w 762"/>
                <a:gd name="T1" fmla="*/ 2147483647 h 260"/>
                <a:gd name="T2" fmla="*/ 2147483647 w 762"/>
                <a:gd name="T3" fmla="*/ 2147483647 h 260"/>
                <a:gd name="T4" fmla="*/ 2147483647 w 762"/>
                <a:gd name="T5" fmla="*/ 2147483647 h 260"/>
                <a:gd name="T6" fmla="*/ 2147483647 w 762"/>
                <a:gd name="T7" fmla="*/ 2147483647 h 260"/>
                <a:gd name="T8" fmla="*/ 2147483647 w 762"/>
                <a:gd name="T9" fmla="*/ 2147483647 h 260"/>
                <a:gd name="T10" fmla="*/ 2147483647 w 762"/>
                <a:gd name="T11" fmla="*/ 2147483647 h 260"/>
                <a:gd name="T12" fmla="*/ 2147483647 w 762"/>
                <a:gd name="T13" fmla="*/ 2147483647 h 260"/>
                <a:gd name="T14" fmla="*/ 2147483647 w 762"/>
                <a:gd name="T15" fmla="*/ 2147483647 h 260"/>
                <a:gd name="T16" fmla="*/ 2147483647 w 762"/>
                <a:gd name="T17" fmla="*/ 2147483647 h 260"/>
                <a:gd name="T18" fmla="*/ 2147483647 w 762"/>
                <a:gd name="T19" fmla="*/ 2147483647 h 260"/>
                <a:gd name="T20" fmla="*/ 2147483647 w 762"/>
                <a:gd name="T21" fmla="*/ 2147483647 h 260"/>
                <a:gd name="T22" fmla="*/ 2147483647 w 762"/>
                <a:gd name="T23" fmla="*/ 2147483647 h 260"/>
                <a:gd name="T24" fmla="*/ 2147483647 w 762"/>
                <a:gd name="T25" fmla="*/ 2147483647 h 260"/>
                <a:gd name="T26" fmla="*/ 2147483647 w 762"/>
                <a:gd name="T27" fmla="*/ 0 h 260"/>
                <a:gd name="T28" fmla="*/ 2147483647 w 762"/>
                <a:gd name="T29" fmla="*/ 2147483647 h 260"/>
                <a:gd name="T30" fmla="*/ 2147483647 w 762"/>
                <a:gd name="T31" fmla="*/ 2147483647 h 260"/>
                <a:gd name="T32" fmla="*/ 2147483647 w 762"/>
                <a:gd name="T33" fmla="*/ 2147483647 h 260"/>
                <a:gd name="T34" fmla="*/ 2147483647 w 762"/>
                <a:gd name="T35" fmla="*/ 2147483647 h 260"/>
                <a:gd name="T36" fmla="*/ 2147483647 w 762"/>
                <a:gd name="T37" fmla="*/ 2147483647 h 260"/>
                <a:gd name="T38" fmla="*/ 2147483647 w 762"/>
                <a:gd name="T39" fmla="*/ 2147483647 h 260"/>
                <a:gd name="T40" fmla="*/ 2147483647 w 762"/>
                <a:gd name="T41" fmla="*/ 2147483647 h 260"/>
                <a:gd name="T42" fmla="*/ 2147483647 w 762"/>
                <a:gd name="T43" fmla="*/ 2147483647 h 260"/>
                <a:gd name="T44" fmla="*/ 2147483647 w 762"/>
                <a:gd name="T45" fmla="*/ 2147483647 h 260"/>
                <a:gd name="T46" fmla="*/ 2147483647 w 762"/>
                <a:gd name="T47" fmla="*/ 2147483647 h 260"/>
                <a:gd name="T48" fmla="*/ 2147483647 w 762"/>
                <a:gd name="T49" fmla="*/ 2147483647 h 260"/>
                <a:gd name="T50" fmla="*/ 2147483647 w 762"/>
                <a:gd name="T51" fmla="*/ 2147483647 h 260"/>
                <a:gd name="T52" fmla="*/ 2147483647 w 762"/>
                <a:gd name="T53" fmla="*/ 2147483647 h 260"/>
                <a:gd name="T54" fmla="*/ 2147483647 w 762"/>
                <a:gd name="T55" fmla="*/ 2147483647 h 260"/>
                <a:gd name="T56" fmla="*/ 2147483647 w 762"/>
                <a:gd name="T57" fmla="*/ 2147483647 h 260"/>
                <a:gd name="T58" fmla="*/ 0 w 762"/>
                <a:gd name="T59" fmla="*/ 2147483647 h 2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2"/>
                <a:gd name="T91" fmla="*/ 0 h 260"/>
                <a:gd name="T92" fmla="*/ 762 w 762"/>
                <a:gd name="T93" fmla="*/ 260 h 2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2" h="260">
                  <a:moveTo>
                    <a:pt x="0" y="259"/>
                  </a:moveTo>
                  <a:lnTo>
                    <a:pt x="12" y="213"/>
                  </a:lnTo>
                  <a:lnTo>
                    <a:pt x="7" y="209"/>
                  </a:lnTo>
                  <a:lnTo>
                    <a:pt x="30" y="191"/>
                  </a:lnTo>
                  <a:lnTo>
                    <a:pt x="51" y="150"/>
                  </a:lnTo>
                  <a:lnTo>
                    <a:pt x="44" y="142"/>
                  </a:lnTo>
                  <a:lnTo>
                    <a:pt x="53" y="122"/>
                  </a:lnTo>
                  <a:lnTo>
                    <a:pt x="56" y="100"/>
                  </a:lnTo>
                  <a:lnTo>
                    <a:pt x="69" y="83"/>
                  </a:lnTo>
                  <a:lnTo>
                    <a:pt x="189" y="75"/>
                  </a:lnTo>
                  <a:lnTo>
                    <a:pt x="188" y="56"/>
                  </a:lnTo>
                  <a:lnTo>
                    <a:pt x="225" y="57"/>
                  </a:lnTo>
                  <a:lnTo>
                    <a:pt x="583" y="24"/>
                  </a:lnTo>
                  <a:lnTo>
                    <a:pt x="761" y="0"/>
                  </a:lnTo>
                  <a:lnTo>
                    <a:pt x="757" y="25"/>
                  </a:lnTo>
                  <a:lnTo>
                    <a:pt x="745" y="34"/>
                  </a:lnTo>
                  <a:lnTo>
                    <a:pt x="729" y="61"/>
                  </a:lnTo>
                  <a:lnTo>
                    <a:pt x="716" y="59"/>
                  </a:lnTo>
                  <a:lnTo>
                    <a:pt x="703" y="67"/>
                  </a:lnTo>
                  <a:lnTo>
                    <a:pt x="693" y="81"/>
                  </a:lnTo>
                  <a:lnTo>
                    <a:pt x="680" y="72"/>
                  </a:lnTo>
                  <a:lnTo>
                    <a:pt x="659" y="90"/>
                  </a:lnTo>
                  <a:lnTo>
                    <a:pt x="657" y="104"/>
                  </a:lnTo>
                  <a:lnTo>
                    <a:pt x="571" y="155"/>
                  </a:lnTo>
                  <a:lnTo>
                    <a:pt x="566" y="175"/>
                  </a:lnTo>
                  <a:lnTo>
                    <a:pt x="543" y="186"/>
                  </a:lnTo>
                  <a:lnTo>
                    <a:pt x="543" y="212"/>
                  </a:lnTo>
                  <a:lnTo>
                    <a:pt x="426" y="226"/>
                  </a:lnTo>
                  <a:lnTo>
                    <a:pt x="191" y="247"/>
                  </a:lnTo>
                  <a:lnTo>
                    <a:pt x="0" y="259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4" name="Freeform 55"/>
            <p:cNvSpPr>
              <a:spLocks noChangeAspect="1"/>
            </p:cNvSpPr>
            <p:nvPr/>
          </p:nvSpPr>
          <p:spPr bwMode="auto">
            <a:xfrm>
              <a:off x="7997953" y="2615830"/>
              <a:ext cx="221898" cy="437071"/>
            </a:xfrm>
            <a:custGeom>
              <a:avLst/>
              <a:gdLst>
                <a:gd name="T0" fmla="*/ 0 w 145"/>
                <a:gd name="T1" fmla="*/ 2147483647 h 285"/>
                <a:gd name="T2" fmla="*/ 2147483647 w 145"/>
                <a:gd name="T3" fmla="*/ 2147483647 h 285"/>
                <a:gd name="T4" fmla="*/ 2147483647 w 145"/>
                <a:gd name="T5" fmla="*/ 2147483647 h 285"/>
                <a:gd name="T6" fmla="*/ 2147483647 w 145"/>
                <a:gd name="T7" fmla="*/ 2147483647 h 285"/>
                <a:gd name="T8" fmla="*/ 2147483647 w 145"/>
                <a:gd name="T9" fmla="*/ 2147483647 h 285"/>
                <a:gd name="T10" fmla="*/ 2147483647 w 145"/>
                <a:gd name="T11" fmla="*/ 2147483647 h 285"/>
                <a:gd name="T12" fmla="*/ 2147483647 w 145"/>
                <a:gd name="T13" fmla="*/ 2147483647 h 285"/>
                <a:gd name="T14" fmla="*/ 2147483647 w 145"/>
                <a:gd name="T15" fmla="*/ 2147483647 h 285"/>
                <a:gd name="T16" fmla="*/ 2147483647 w 145"/>
                <a:gd name="T17" fmla="*/ 2147483647 h 285"/>
                <a:gd name="T18" fmla="*/ 2147483647 w 145"/>
                <a:gd name="T19" fmla="*/ 0 h 285"/>
                <a:gd name="T20" fmla="*/ 0 w 145"/>
                <a:gd name="T21" fmla="*/ 2147483647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285"/>
                <a:gd name="T35" fmla="*/ 145 w 145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285">
                  <a:moveTo>
                    <a:pt x="0" y="36"/>
                  </a:moveTo>
                  <a:lnTo>
                    <a:pt x="23" y="117"/>
                  </a:lnTo>
                  <a:lnTo>
                    <a:pt x="28" y="169"/>
                  </a:lnTo>
                  <a:lnTo>
                    <a:pt x="52" y="221"/>
                  </a:lnTo>
                  <a:lnTo>
                    <a:pt x="65" y="284"/>
                  </a:lnTo>
                  <a:lnTo>
                    <a:pt x="130" y="270"/>
                  </a:lnTo>
                  <a:lnTo>
                    <a:pt x="117" y="172"/>
                  </a:lnTo>
                  <a:lnTo>
                    <a:pt x="125" y="104"/>
                  </a:lnTo>
                  <a:lnTo>
                    <a:pt x="141" y="73"/>
                  </a:lnTo>
                  <a:lnTo>
                    <a:pt x="144" y="0"/>
                  </a:lnTo>
                  <a:lnTo>
                    <a:pt x="0" y="36"/>
                  </a:lnTo>
                </a:path>
              </a:pathLst>
            </a:custGeom>
            <a:solidFill>
              <a:srgbClr val="FFFFFF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5" name="Freeform 56"/>
            <p:cNvSpPr>
              <a:spLocks noChangeAspect="1"/>
            </p:cNvSpPr>
            <p:nvPr/>
          </p:nvSpPr>
          <p:spPr bwMode="auto">
            <a:xfrm>
              <a:off x="6941116" y="3741511"/>
              <a:ext cx="1062480" cy="597627"/>
            </a:xfrm>
            <a:custGeom>
              <a:avLst/>
              <a:gdLst>
                <a:gd name="T0" fmla="*/ 2147483647 w 691"/>
                <a:gd name="T1" fmla="*/ 2147483647 h 392"/>
                <a:gd name="T2" fmla="*/ 2147483647 w 691"/>
                <a:gd name="T3" fmla="*/ 2147483647 h 392"/>
                <a:gd name="T4" fmla="*/ 2147483647 w 691"/>
                <a:gd name="T5" fmla="*/ 2147483647 h 392"/>
                <a:gd name="T6" fmla="*/ 2147483647 w 691"/>
                <a:gd name="T7" fmla="*/ 2147483647 h 392"/>
                <a:gd name="T8" fmla="*/ 2147483647 w 691"/>
                <a:gd name="T9" fmla="*/ 2147483647 h 392"/>
                <a:gd name="T10" fmla="*/ 2147483647 w 691"/>
                <a:gd name="T11" fmla="*/ 2147483647 h 392"/>
                <a:gd name="T12" fmla="*/ 2147483647 w 691"/>
                <a:gd name="T13" fmla="*/ 2147483647 h 392"/>
                <a:gd name="T14" fmla="*/ 2147483647 w 691"/>
                <a:gd name="T15" fmla="*/ 2147483647 h 392"/>
                <a:gd name="T16" fmla="*/ 2147483647 w 691"/>
                <a:gd name="T17" fmla="*/ 2147483647 h 392"/>
                <a:gd name="T18" fmla="*/ 2147483647 w 691"/>
                <a:gd name="T19" fmla="*/ 2147483647 h 392"/>
                <a:gd name="T20" fmla="*/ 2147483647 w 691"/>
                <a:gd name="T21" fmla="*/ 2147483647 h 392"/>
                <a:gd name="T22" fmla="*/ 2147483647 w 691"/>
                <a:gd name="T23" fmla="*/ 2147483647 h 392"/>
                <a:gd name="T24" fmla="*/ 2147483647 w 691"/>
                <a:gd name="T25" fmla="*/ 2147483647 h 392"/>
                <a:gd name="T26" fmla="*/ 2147483647 w 691"/>
                <a:gd name="T27" fmla="*/ 2147483647 h 392"/>
                <a:gd name="T28" fmla="*/ 2147483647 w 691"/>
                <a:gd name="T29" fmla="*/ 2147483647 h 392"/>
                <a:gd name="T30" fmla="*/ 2147483647 w 691"/>
                <a:gd name="T31" fmla="*/ 2147483647 h 392"/>
                <a:gd name="T32" fmla="*/ 2147483647 w 691"/>
                <a:gd name="T33" fmla="*/ 2147483647 h 392"/>
                <a:gd name="T34" fmla="*/ 2147483647 w 691"/>
                <a:gd name="T35" fmla="*/ 2147483647 h 392"/>
                <a:gd name="T36" fmla="*/ 2147483647 w 691"/>
                <a:gd name="T37" fmla="*/ 2147483647 h 392"/>
                <a:gd name="T38" fmla="*/ 2147483647 w 691"/>
                <a:gd name="T39" fmla="*/ 2147483647 h 392"/>
                <a:gd name="T40" fmla="*/ 2147483647 w 691"/>
                <a:gd name="T41" fmla="*/ 2147483647 h 392"/>
                <a:gd name="T42" fmla="*/ 2147483647 w 691"/>
                <a:gd name="T43" fmla="*/ 2147483647 h 392"/>
                <a:gd name="T44" fmla="*/ 2147483647 w 691"/>
                <a:gd name="T45" fmla="*/ 2147483647 h 392"/>
                <a:gd name="T46" fmla="*/ 2147483647 w 691"/>
                <a:gd name="T47" fmla="*/ 2147483647 h 392"/>
                <a:gd name="T48" fmla="*/ 2147483647 w 691"/>
                <a:gd name="T49" fmla="*/ 2147483647 h 392"/>
                <a:gd name="T50" fmla="*/ 2147483647 w 691"/>
                <a:gd name="T51" fmla="*/ 2147483647 h 392"/>
                <a:gd name="T52" fmla="*/ 2147483647 w 691"/>
                <a:gd name="T53" fmla="*/ 2147483647 h 392"/>
                <a:gd name="T54" fmla="*/ 2147483647 w 691"/>
                <a:gd name="T55" fmla="*/ 2147483647 h 392"/>
                <a:gd name="T56" fmla="*/ 2147483647 w 691"/>
                <a:gd name="T57" fmla="*/ 2147483647 h 392"/>
                <a:gd name="T58" fmla="*/ 2147483647 w 691"/>
                <a:gd name="T59" fmla="*/ 2147483647 h 392"/>
                <a:gd name="T60" fmla="*/ 2147483647 w 691"/>
                <a:gd name="T61" fmla="*/ 2147483647 h 392"/>
                <a:gd name="T62" fmla="*/ 2147483647 w 691"/>
                <a:gd name="T63" fmla="*/ 2147483647 h 392"/>
                <a:gd name="T64" fmla="*/ 2147483647 w 691"/>
                <a:gd name="T65" fmla="*/ 2147483647 h 392"/>
                <a:gd name="T66" fmla="*/ 2147483647 w 691"/>
                <a:gd name="T67" fmla="*/ 2147483647 h 392"/>
                <a:gd name="T68" fmla="*/ 2147483647 w 691"/>
                <a:gd name="T69" fmla="*/ 2147483647 h 392"/>
                <a:gd name="T70" fmla="*/ 2147483647 w 691"/>
                <a:gd name="T71" fmla="*/ 2147483647 h 392"/>
                <a:gd name="T72" fmla="*/ 2147483647 w 691"/>
                <a:gd name="T73" fmla="*/ 2147483647 h 392"/>
                <a:gd name="T74" fmla="*/ 2147483647 w 691"/>
                <a:gd name="T75" fmla="*/ 2147483647 h 392"/>
                <a:gd name="T76" fmla="*/ 2147483647 w 691"/>
                <a:gd name="T77" fmla="*/ 2147483647 h 392"/>
                <a:gd name="T78" fmla="*/ 0 w 691"/>
                <a:gd name="T79" fmla="*/ 2147483647 h 3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1"/>
                <a:gd name="T121" fmla="*/ 0 h 392"/>
                <a:gd name="T122" fmla="*/ 691 w 691"/>
                <a:gd name="T123" fmla="*/ 392 h 3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1" h="392">
                  <a:moveTo>
                    <a:pt x="0" y="391"/>
                  </a:moveTo>
                  <a:lnTo>
                    <a:pt x="64" y="349"/>
                  </a:lnTo>
                  <a:lnTo>
                    <a:pt x="65" y="339"/>
                  </a:lnTo>
                  <a:lnTo>
                    <a:pt x="87" y="311"/>
                  </a:lnTo>
                  <a:lnTo>
                    <a:pt x="109" y="295"/>
                  </a:lnTo>
                  <a:lnTo>
                    <a:pt x="133" y="266"/>
                  </a:lnTo>
                  <a:lnTo>
                    <a:pt x="158" y="295"/>
                  </a:lnTo>
                  <a:lnTo>
                    <a:pt x="190" y="280"/>
                  </a:lnTo>
                  <a:lnTo>
                    <a:pt x="203" y="289"/>
                  </a:lnTo>
                  <a:lnTo>
                    <a:pt x="223" y="280"/>
                  </a:lnTo>
                  <a:lnTo>
                    <a:pt x="234" y="264"/>
                  </a:lnTo>
                  <a:lnTo>
                    <a:pt x="269" y="258"/>
                  </a:lnTo>
                  <a:lnTo>
                    <a:pt x="288" y="234"/>
                  </a:lnTo>
                  <a:lnTo>
                    <a:pt x="278" y="227"/>
                  </a:lnTo>
                  <a:lnTo>
                    <a:pt x="310" y="153"/>
                  </a:lnTo>
                  <a:lnTo>
                    <a:pt x="318" y="116"/>
                  </a:lnTo>
                  <a:lnTo>
                    <a:pt x="349" y="131"/>
                  </a:lnTo>
                  <a:lnTo>
                    <a:pt x="365" y="87"/>
                  </a:lnTo>
                  <a:lnTo>
                    <a:pt x="381" y="85"/>
                  </a:lnTo>
                  <a:lnTo>
                    <a:pt x="404" y="44"/>
                  </a:lnTo>
                  <a:lnTo>
                    <a:pt x="411" y="0"/>
                  </a:lnTo>
                  <a:lnTo>
                    <a:pt x="460" y="27"/>
                  </a:lnTo>
                  <a:lnTo>
                    <a:pt x="468" y="4"/>
                  </a:lnTo>
                  <a:lnTo>
                    <a:pt x="491" y="10"/>
                  </a:lnTo>
                  <a:lnTo>
                    <a:pt x="504" y="28"/>
                  </a:lnTo>
                  <a:lnTo>
                    <a:pt x="525" y="38"/>
                  </a:lnTo>
                  <a:lnTo>
                    <a:pt x="535" y="52"/>
                  </a:lnTo>
                  <a:lnTo>
                    <a:pt x="533" y="64"/>
                  </a:lnTo>
                  <a:lnTo>
                    <a:pt x="519" y="89"/>
                  </a:lnTo>
                  <a:lnTo>
                    <a:pt x="525" y="106"/>
                  </a:lnTo>
                  <a:lnTo>
                    <a:pt x="543" y="99"/>
                  </a:lnTo>
                  <a:lnTo>
                    <a:pt x="550" y="111"/>
                  </a:lnTo>
                  <a:lnTo>
                    <a:pt x="556" y="117"/>
                  </a:lnTo>
                  <a:lnTo>
                    <a:pt x="587" y="119"/>
                  </a:lnTo>
                  <a:lnTo>
                    <a:pt x="596" y="130"/>
                  </a:lnTo>
                  <a:lnTo>
                    <a:pt x="625" y="137"/>
                  </a:lnTo>
                  <a:lnTo>
                    <a:pt x="618" y="146"/>
                  </a:lnTo>
                  <a:lnTo>
                    <a:pt x="620" y="163"/>
                  </a:lnTo>
                  <a:lnTo>
                    <a:pt x="622" y="171"/>
                  </a:lnTo>
                  <a:lnTo>
                    <a:pt x="611" y="168"/>
                  </a:lnTo>
                  <a:lnTo>
                    <a:pt x="592" y="157"/>
                  </a:lnTo>
                  <a:lnTo>
                    <a:pt x="562" y="136"/>
                  </a:lnTo>
                  <a:lnTo>
                    <a:pt x="604" y="176"/>
                  </a:lnTo>
                  <a:lnTo>
                    <a:pt x="627" y="177"/>
                  </a:lnTo>
                  <a:lnTo>
                    <a:pt x="614" y="183"/>
                  </a:lnTo>
                  <a:lnTo>
                    <a:pt x="636" y="195"/>
                  </a:lnTo>
                  <a:lnTo>
                    <a:pt x="636" y="203"/>
                  </a:lnTo>
                  <a:lnTo>
                    <a:pt x="628" y="196"/>
                  </a:lnTo>
                  <a:lnTo>
                    <a:pt x="619" y="197"/>
                  </a:lnTo>
                  <a:lnTo>
                    <a:pt x="621" y="205"/>
                  </a:lnTo>
                  <a:lnTo>
                    <a:pt x="628" y="210"/>
                  </a:lnTo>
                  <a:lnTo>
                    <a:pt x="619" y="215"/>
                  </a:lnTo>
                  <a:lnTo>
                    <a:pt x="596" y="198"/>
                  </a:lnTo>
                  <a:lnTo>
                    <a:pt x="586" y="189"/>
                  </a:lnTo>
                  <a:lnTo>
                    <a:pt x="591" y="200"/>
                  </a:lnTo>
                  <a:lnTo>
                    <a:pt x="614" y="218"/>
                  </a:lnTo>
                  <a:lnTo>
                    <a:pt x="625" y="219"/>
                  </a:lnTo>
                  <a:lnTo>
                    <a:pt x="635" y="223"/>
                  </a:lnTo>
                  <a:lnTo>
                    <a:pt x="634" y="229"/>
                  </a:lnTo>
                  <a:lnTo>
                    <a:pt x="641" y="229"/>
                  </a:lnTo>
                  <a:lnTo>
                    <a:pt x="642" y="234"/>
                  </a:lnTo>
                  <a:lnTo>
                    <a:pt x="632" y="242"/>
                  </a:lnTo>
                  <a:lnTo>
                    <a:pt x="614" y="234"/>
                  </a:lnTo>
                  <a:lnTo>
                    <a:pt x="609" y="226"/>
                  </a:lnTo>
                  <a:lnTo>
                    <a:pt x="587" y="223"/>
                  </a:lnTo>
                  <a:lnTo>
                    <a:pt x="583" y="216"/>
                  </a:lnTo>
                  <a:lnTo>
                    <a:pt x="574" y="225"/>
                  </a:lnTo>
                  <a:lnTo>
                    <a:pt x="605" y="233"/>
                  </a:lnTo>
                  <a:lnTo>
                    <a:pt x="607" y="240"/>
                  </a:lnTo>
                  <a:lnTo>
                    <a:pt x="632" y="253"/>
                  </a:lnTo>
                  <a:lnTo>
                    <a:pt x="641" y="253"/>
                  </a:lnTo>
                  <a:lnTo>
                    <a:pt x="643" y="243"/>
                  </a:lnTo>
                  <a:lnTo>
                    <a:pt x="653" y="246"/>
                  </a:lnTo>
                  <a:lnTo>
                    <a:pt x="670" y="244"/>
                  </a:lnTo>
                  <a:lnTo>
                    <a:pt x="690" y="280"/>
                  </a:lnTo>
                  <a:lnTo>
                    <a:pt x="677" y="274"/>
                  </a:lnTo>
                  <a:lnTo>
                    <a:pt x="673" y="285"/>
                  </a:lnTo>
                  <a:lnTo>
                    <a:pt x="401" y="337"/>
                  </a:lnTo>
                  <a:lnTo>
                    <a:pt x="178" y="367"/>
                  </a:lnTo>
                  <a:lnTo>
                    <a:pt x="0" y="391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6" name="Freeform 57"/>
            <p:cNvSpPr>
              <a:spLocks noChangeAspect="1"/>
            </p:cNvSpPr>
            <p:nvPr/>
          </p:nvSpPr>
          <p:spPr bwMode="auto">
            <a:xfrm>
              <a:off x="7956582" y="3905636"/>
              <a:ext cx="58296" cy="173044"/>
            </a:xfrm>
            <a:custGeom>
              <a:avLst/>
              <a:gdLst>
                <a:gd name="T0" fmla="*/ 0 w 38"/>
                <a:gd name="T1" fmla="*/ 2147483647 h 112"/>
                <a:gd name="T2" fmla="*/ 0 w 38"/>
                <a:gd name="T3" fmla="*/ 2147483647 h 112"/>
                <a:gd name="T4" fmla="*/ 2147483647 w 38"/>
                <a:gd name="T5" fmla="*/ 2147483647 h 112"/>
                <a:gd name="T6" fmla="*/ 2147483647 w 38"/>
                <a:gd name="T7" fmla="*/ 2147483647 h 112"/>
                <a:gd name="T8" fmla="*/ 2147483647 w 38"/>
                <a:gd name="T9" fmla="*/ 2147483647 h 112"/>
                <a:gd name="T10" fmla="*/ 2147483647 w 38"/>
                <a:gd name="T11" fmla="*/ 0 h 112"/>
                <a:gd name="T12" fmla="*/ 2147483647 w 38"/>
                <a:gd name="T13" fmla="*/ 2147483647 h 112"/>
                <a:gd name="T14" fmla="*/ 0 w 38"/>
                <a:gd name="T15" fmla="*/ 214748364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12"/>
                <a:gd name="T26" fmla="*/ 38 w 38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12">
                  <a:moveTo>
                    <a:pt x="0" y="63"/>
                  </a:moveTo>
                  <a:lnTo>
                    <a:pt x="0" y="98"/>
                  </a:lnTo>
                  <a:lnTo>
                    <a:pt x="8" y="111"/>
                  </a:lnTo>
                  <a:lnTo>
                    <a:pt x="13" y="71"/>
                  </a:lnTo>
                  <a:lnTo>
                    <a:pt x="27" y="53"/>
                  </a:lnTo>
                  <a:lnTo>
                    <a:pt x="37" y="0"/>
                  </a:lnTo>
                  <a:lnTo>
                    <a:pt x="16" y="12"/>
                  </a:lnTo>
                  <a:lnTo>
                    <a:pt x="0" y="63"/>
                  </a:lnTo>
                </a:path>
              </a:pathLst>
            </a:custGeom>
            <a:solidFill>
              <a:srgbClr val="3F97B5">
                <a:lumMod val="40000"/>
                <a:lumOff val="60000"/>
              </a:srgbClr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7" name="Freeform 59"/>
            <p:cNvSpPr>
              <a:spLocks noChangeAspect="1"/>
            </p:cNvSpPr>
            <p:nvPr/>
          </p:nvSpPr>
          <p:spPr bwMode="auto">
            <a:xfrm>
              <a:off x="7047507" y="3582738"/>
              <a:ext cx="616802" cy="610115"/>
            </a:xfrm>
            <a:custGeom>
              <a:avLst/>
              <a:gdLst>
                <a:gd name="T0" fmla="*/ 0 w 402"/>
                <a:gd name="T1" fmla="*/ 2147483647 h 399"/>
                <a:gd name="T2" fmla="*/ 2147483647 w 402"/>
                <a:gd name="T3" fmla="*/ 2147483647 h 399"/>
                <a:gd name="T4" fmla="*/ 2147483647 w 402"/>
                <a:gd name="T5" fmla="*/ 2147483647 h 399"/>
                <a:gd name="T6" fmla="*/ 2147483647 w 402"/>
                <a:gd name="T7" fmla="*/ 2147483647 h 399"/>
                <a:gd name="T8" fmla="*/ 2147483647 w 402"/>
                <a:gd name="T9" fmla="*/ 2147483647 h 399"/>
                <a:gd name="T10" fmla="*/ 2147483647 w 402"/>
                <a:gd name="T11" fmla="*/ 2147483647 h 399"/>
                <a:gd name="T12" fmla="*/ 2147483647 w 402"/>
                <a:gd name="T13" fmla="*/ 2147483647 h 399"/>
                <a:gd name="T14" fmla="*/ 2147483647 w 402"/>
                <a:gd name="T15" fmla="*/ 2147483647 h 399"/>
                <a:gd name="T16" fmla="*/ 2147483647 w 402"/>
                <a:gd name="T17" fmla="*/ 2147483647 h 399"/>
                <a:gd name="T18" fmla="*/ 2147483647 w 402"/>
                <a:gd name="T19" fmla="*/ 2147483647 h 399"/>
                <a:gd name="T20" fmla="*/ 2147483647 w 402"/>
                <a:gd name="T21" fmla="*/ 2147483647 h 399"/>
                <a:gd name="T22" fmla="*/ 2147483647 w 402"/>
                <a:gd name="T23" fmla="*/ 2147483647 h 399"/>
                <a:gd name="T24" fmla="*/ 2147483647 w 402"/>
                <a:gd name="T25" fmla="*/ 2147483647 h 399"/>
                <a:gd name="T26" fmla="*/ 2147483647 w 402"/>
                <a:gd name="T27" fmla="*/ 2147483647 h 399"/>
                <a:gd name="T28" fmla="*/ 2147483647 w 402"/>
                <a:gd name="T29" fmla="*/ 2147483647 h 399"/>
                <a:gd name="T30" fmla="*/ 2147483647 w 402"/>
                <a:gd name="T31" fmla="*/ 2147483647 h 399"/>
                <a:gd name="T32" fmla="*/ 2147483647 w 402"/>
                <a:gd name="T33" fmla="*/ 2147483647 h 399"/>
                <a:gd name="T34" fmla="*/ 2147483647 w 402"/>
                <a:gd name="T35" fmla="*/ 2147483647 h 399"/>
                <a:gd name="T36" fmla="*/ 2147483647 w 402"/>
                <a:gd name="T37" fmla="*/ 2147483647 h 399"/>
                <a:gd name="T38" fmla="*/ 2147483647 w 402"/>
                <a:gd name="T39" fmla="*/ 2147483647 h 399"/>
                <a:gd name="T40" fmla="*/ 2147483647 w 402"/>
                <a:gd name="T41" fmla="*/ 2147483647 h 399"/>
                <a:gd name="T42" fmla="*/ 2147483647 w 402"/>
                <a:gd name="T43" fmla="*/ 2147483647 h 399"/>
                <a:gd name="T44" fmla="*/ 2147483647 w 402"/>
                <a:gd name="T45" fmla="*/ 2147483647 h 399"/>
                <a:gd name="T46" fmla="*/ 2147483647 w 402"/>
                <a:gd name="T47" fmla="*/ 2147483647 h 399"/>
                <a:gd name="T48" fmla="*/ 2147483647 w 402"/>
                <a:gd name="T49" fmla="*/ 2147483647 h 399"/>
                <a:gd name="T50" fmla="*/ 2147483647 w 402"/>
                <a:gd name="T51" fmla="*/ 2147483647 h 399"/>
                <a:gd name="T52" fmla="*/ 2147483647 w 402"/>
                <a:gd name="T53" fmla="*/ 2147483647 h 399"/>
                <a:gd name="T54" fmla="*/ 2147483647 w 402"/>
                <a:gd name="T55" fmla="*/ 2147483647 h 399"/>
                <a:gd name="T56" fmla="*/ 2147483647 w 402"/>
                <a:gd name="T57" fmla="*/ 2147483647 h 399"/>
                <a:gd name="T58" fmla="*/ 2147483647 w 402"/>
                <a:gd name="T59" fmla="*/ 0 h 399"/>
                <a:gd name="T60" fmla="*/ 2147483647 w 402"/>
                <a:gd name="T61" fmla="*/ 2147483647 h 399"/>
                <a:gd name="T62" fmla="*/ 2147483647 w 402"/>
                <a:gd name="T63" fmla="*/ 2147483647 h 399"/>
                <a:gd name="T64" fmla="*/ 2147483647 w 402"/>
                <a:gd name="T65" fmla="*/ 2147483647 h 399"/>
                <a:gd name="T66" fmla="*/ 2147483647 w 402"/>
                <a:gd name="T67" fmla="*/ 2147483647 h 399"/>
                <a:gd name="T68" fmla="*/ 2147483647 w 402"/>
                <a:gd name="T69" fmla="*/ 2147483647 h 399"/>
                <a:gd name="T70" fmla="*/ 2147483647 w 402"/>
                <a:gd name="T71" fmla="*/ 2147483647 h 399"/>
                <a:gd name="T72" fmla="*/ 2147483647 w 402"/>
                <a:gd name="T73" fmla="*/ 2147483647 h 399"/>
                <a:gd name="T74" fmla="*/ 2147483647 w 402"/>
                <a:gd name="T75" fmla="*/ 2147483647 h 399"/>
                <a:gd name="T76" fmla="*/ 0 w 402"/>
                <a:gd name="T77" fmla="*/ 2147483647 h 3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2"/>
                <a:gd name="T118" fmla="*/ 0 h 399"/>
                <a:gd name="T119" fmla="*/ 402 w 402"/>
                <a:gd name="T120" fmla="*/ 399 h 3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2" h="399">
                  <a:moveTo>
                    <a:pt x="0" y="276"/>
                  </a:moveTo>
                  <a:lnTo>
                    <a:pt x="16" y="330"/>
                  </a:lnTo>
                  <a:lnTo>
                    <a:pt x="33" y="350"/>
                  </a:lnTo>
                  <a:lnTo>
                    <a:pt x="66" y="369"/>
                  </a:lnTo>
                  <a:lnTo>
                    <a:pt x="91" y="398"/>
                  </a:lnTo>
                  <a:lnTo>
                    <a:pt x="123" y="383"/>
                  </a:lnTo>
                  <a:lnTo>
                    <a:pt x="136" y="392"/>
                  </a:lnTo>
                  <a:lnTo>
                    <a:pt x="156" y="383"/>
                  </a:lnTo>
                  <a:lnTo>
                    <a:pt x="167" y="367"/>
                  </a:lnTo>
                  <a:lnTo>
                    <a:pt x="202" y="361"/>
                  </a:lnTo>
                  <a:lnTo>
                    <a:pt x="221" y="337"/>
                  </a:lnTo>
                  <a:lnTo>
                    <a:pt x="211" y="330"/>
                  </a:lnTo>
                  <a:lnTo>
                    <a:pt x="243" y="256"/>
                  </a:lnTo>
                  <a:lnTo>
                    <a:pt x="251" y="219"/>
                  </a:lnTo>
                  <a:lnTo>
                    <a:pt x="282" y="234"/>
                  </a:lnTo>
                  <a:lnTo>
                    <a:pt x="298" y="190"/>
                  </a:lnTo>
                  <a:lnTo>
                    <a:pt x="314" y="188"/>
                  </a:lnTo>
                  <a:lnTo>
                    <a:pt x="337" y="147"/>
                  </a:lnTo>
                  <a:lnTo>
                    <a:pt x="344" y="103"/>
                  </a:lnTo>
                  <a:lnTo>
                    <a:pt x="393" y="130"/>
                  </a:lnTo>
                  <a:lnTo>
                    <a:pt x="401" y="107"/>
                  </a:lnTo>
                  <a:lnTo>
                    <a:pt x="388" y="90"/>
                  </a:lnTo>
                  <a:lnTo>
                    <a:pt x="366" y="80"/>
                  </a:lnTo>
                  <a:lnTo>
                    <a:pt x="339" y="83"/>
                  </a:lnTo>
                  <a:lnTo>
                    <a:pt x="331" y="98"/>
                  </a:lnTo>
                  <a:lnTo>
                    <a:pt x="282" y="111"/>
                  </a:lnTo>
                  <a:lnTo>
                    <a:pt x="252" y="148"/>
                  </a:lnTo>
                  <a:lnTo>
                    <a:pt x="242" y="90"/>
                  </a:lnTo>
                  <a:lnTo>
                    <a:pt x="155" y="104"/>
                  </a:lnTo>
                  <a:lnTo>
                    <a:pt x="138" y="0"/>
                  </a:lnTo>
                  <a:lnTo>
                    <a:pt x="126" y="9"/>
                  </a:lnTo>
                  <a:lnTo>
                    <a:pt x="133" y="29"/>
                  </a:lnTo>
                  <a:lnTo>
                    <a:pt x="122" y="121"/>
                  </a:lnTo>
                  <a:lnTo>
                    <a:pt x="107" y="141"/>
                  </a:lnTo>
                  <a:lnTo>
                    <a:pt x="60" y="176"/>
                  </a:lnTo>
                  <a:lnTo>
                    <a:pt x="51" y="216"/>
                  </a:lnTo>
                  <a:lnTo>
                    <a:pt x="33" y="205"/>
                  </a:lnTo>
                  <a:lnTo>
                    <a:pt x="28" y="252"/>
                  </a:lnTo>
                  <a:lnTo>
                    <a:pt x="0" y="27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39" name="Freeform 61"/>
            <p:cNvSpPr>
              <a:spLocks noChangeAspect="1"/>
            </p:cNvSpPr>
            <p:nvPr/>
          </p:nvSpPr>
          <p:spPr bwMode="auto">
            <a:xfrm>
              <a:off x="2221586" y="5492307"/>
              <a:ext cx="76874" cy="117662"/>
            </a:xfrm>
            <a:custGeom>
              <a:avLst/>
              <a:gdLst>
                <a:gd name="T0" fmla="*/ 0 w 65"/>
                <a:gd name="T1" fmla="*/ 51 h 96"/>
                <a:gd name="T2" fmla="*/ 0 w 65"/>
                <a:gd name="T3" fmla="*/ 36 h 96"/>
                <a:gd name="T4" fmla="*/ 20 w 65"/>
                <a:gd name="T5" fmla="*/ 0 h 96"/>
                <a:gd name="T6" fmla="*/ 35 w 65"/>
                <a:gd name="T7" fmla="*/ 11 h 96"/>
                <a:gd name="T8" fmla="*/ 19 w 65"/>
                <a:gd name="T9" fmla="*/ 51 h 96"/>
                <a:gd name="T10" fmla="*/ 0 w 65"/>
                <a:gd name="T11" fmla="*/ 51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6"/>
                <a:gd name="T20" fmla="*/ 65 w 65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6">
                  <a:moveTo>
                    <a:pt x="0" y="96"/>
                  </a:moveTo>
                  <a:lnTo>
                    <a:pt x="0" y="68"/>
                  </a:lnTo>
                  <a:lnTo>
                    <a:pt x="37" y="0"/>
                  </a:lnTo>
                  <a:lnTo>
                    <a:pt x="65" y="21"/>
                  </a:lnTo>
                  <a:lnTo>
                    <a:pt x="35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0" name="Freeform 62"/>
            <p:cNvSpPr>
              <a:spLocks noChangeAspect="1"/>
            </p:cNvSpPr>
            <p:nvPr/>
          </p:nvSpPr>
          <p:spPr bwMode="auto">
            <a:xfrm>
              <a:off x="2332093" y="5391454"/>
              <a:ext cx="142538" cy="146237"/>
            </a:xfrm>
            <a:custGeom>
              <a:avLst/>
              <a:gdLst>
                <a:gd name="T0" fmla="*/ 15 w 122"/>
                <a:gd name="T1" fmla="*/ 7 h 119"/>
                <a:gd name="T2" fmla="*/ 0 w 122"/>
                <a:gd name="T3" fmla="*/ 38 h 119"/>
                <a:gd name="T4" fmla="*/ 25 w 122"/>
                <a:gd name="T5" fmla="*/ 58 h 119"/>
                <a:gd name="T6" fmla="*/ 53 w 122"/>
                <a:gd name="T7" fmla="*/ 64 h 119"/>
                <a:gd name="T8" fmla="*/ 65 w 122"/>
                <a:gd name="T9" fmla="*/ 39 h 119"/>
                <a:gd name="T10" fmla="*/ 58 w 122"/>
                <a:gd name="T11" fmla="*/ 0 h 119"/>
                <a:gd name="T12" fmla="*/ 15 w 122"/>
                <a:gd name="T13" fmla="*/ 7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119"/>
                <a:gd name="T23" fmla="*/ 122 w 122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119">
                  <a:moveTo>
                    <a:pt x="27" y="14"/>
                  </a:moveTo>
                  <a:lnTo>
                    <a:pt x="0" y="71"/>
                  </a:lnTo>
                  <a:lnTo>
                    <a:pt x="47" y="109"/>
                  </a:lnTo>
                  <a:lnTo>
                    <a:pt x="100" y="119"/>
                  </a:lnTo>
                  <a:lnTo>
                    <a:pt x="122" y="72"/>
                  </a:lnTo>
                  <a:lnTo>
                    <a:pt x="109" y="0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1" name="Freeform 63"/>
            <p:cNvSpPr>
              <a:spLocks noChangeAspect="1"/>
            </p:cNvSpPr>
            <p:nvPr/>
          </p:nvSpPr>
          <p:spPr bwMode="auto">
            <a:xfrm>
              <a:off x="2465021" y="5492307"/>
              <a:ext cx="213006" cy="163046"/>
            </a:xfrm>
            <a:custGeom>
              <a:avLst/>
              <a:gdLst>
                <a:gd name="T0" fmla="*/ 0 w 181"/>
                <a:gd name="T1" fmla="*/ 26 h 133"/>
                <a:gd name="T2" fmla="*/ 67 w 181"/>
                <a:gd name="T3" fmla="*/ 0 h 133"/>
                <a:gd name="T4" fmla="*/ 79 w 181"/>
                <a:gd name="T5" fmla="*/ 31 h 133"/>
                <a:gd name="T6" fmla="*/ 91 w 181"/>
                <a:gd name="T7" fmla="*/ 39 h 133"/>
                <a:gd name="T8" fmla="*/ 98 w 181"/>
                <a:gd name="T9" fmla="*/ 63 h 133"/>
                <a:gd name="T10" fmla="*/ 65 w 181"/>
                <a:gd name="T11" fmla="*/ 66 h 133"/>
                <a:gd name="T12" fmla="*/ 40 w 181"/>
                <a:gd name="T13" fmla="*/ 71 h 133"/>
                <a:gd name="T14" fmla="*/ 0 w 181"/>
                <a:gd name="T15" fmla="*/ 26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1"/>
                <a:gd name="T25" fmla="*/ 0 h 133"/>
                <a:gd name="T26" fmla="*/ 181 w 18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1" h="133">
                  <a:moveTo>
                    <a:pt x="0" y="49"/>
                  </a:moveTo>
                  <a:lnTo>
                    <a:pt x="124" y="0"/>
                  </a:lnTo>
                  <a:lnTo>
                    <a:pt x="146" y="59"/>
                  </a:lnTo>
                  <a:lnTo>
                    <a:pt x="169" y="73"/>
                  </a:lnTo>
                  <a:lnTo>
                    <a:pt x="181" y="118"/>
                  </a:lnTo>
                  <a:lnTo>
                    <a:pt x="121" y="125"/>
                  </a:lnTo>
                  <a:lnTo>
                    <a:pt x="75" y="13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2" name="Freeform 64"/>
            <p:cNvSpPr>
              <a:spLocks noChangeAspect="1"/>
            </p:cNvSpPr>
            <p:nvPr/>
          </p:nvSpPr>
          <p:spPr bwMode="auto">
            <a:xfrm>
              <a:off x="2684433" y="5615011"/>
              <a:ext cx="168162" cy="87406"/>
            </a:xfrm>
            <a:custGeom>
              <a:avLst/>
              <a:gdLst>
                <a:gd name="T0" fmla="*/ 12 w 144"/>
                <a:gd name="T1" fmla="*/ 2 h 71"/>
                <a:gd name="T2" fmla="*/ 0 w 144"/>
                <a:gd name="T3" fmla="*/ 36 h 71"/>
                <a:gd name="T4" fmla="*/ 20 w 144"/>
                <a:gd name="T5" fmla="*/ 38 h 71"/>
                <a:gd name="T6" fmla="*/ 33 w 144"/>
                <a:gd name="T7" fmla="*/ 30 h 71"/>
                <a:gd name="T8" fmla="*/ 56 w 144"/>
                <a:gd name="T9" fmla="*/ 31 h 71"/>
                <a:gd name="T10" fmla="*/ 77 w 144"/>
                <a:gd name="T11" fmla="*/ 16 h 71"/>
                <a:gd name="T12" fmla="*/ 63 w 144"/>
                <a:gd name="T13" fmla="*/ 11 h 71"/>
                <a:gd name="T14" fmla="*/ 54 w 144"/>
                <a:gd name="T15" fmla="*/ 0 h 71"/>
                <a:gd name="T16" fmla="*/ 12 w 144"/>
                <a:gd name="T17" fmla="*/ 2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71"/>
                <a:gd name="T29" fmla="*/ 144 w 144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71">
                  <a:moveTo>
                    <a:pt x="22" y="4"/>
                  </a:moveTo>
                  <a:lnTo>
                    <a:pt x="0" y="67"/>
                  </a:lnTo>
                  <a:lnTo>
                    <a:pt x="39" y="71"/>
                  </a:lnTo>
                  <a:lnTo>
                    <a:pt x="62" y="56"/>
                  </a:lnTo>
                  <a:lnTo>
                    <a:pt x="106" y="57"/>
                  </a:lnTo>
                  <a:lnTo>
                    <a:pt x="144" y="30"/>
                  </a:lnTo>
                  <a:lnTo>
                    <a:pt x="119" y="20"/>
                  </a:lnTo>
                  <a:lnTo>
                    <a:pt x="101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3" name="Freeform 65"/>
            <p:cNvSpPr>
              <a:spLocks noChangeAspect="1"/>
            </p:cNvSpPr>
            <p:nvPr/>
          </p:nvSpPr>
          <p:spPr bwMode="auto">
            <a:xfrm>
              <a:off x="2735683" y="5739397"/>
              <a:ext cx="68867" cy="63874"/>
            </a:xfrm>
            <a:custGeom>
              <a:avLst/>
              <a:gdLst>
                <a:gd name="T0" fmla="*/ 27 w 58"/>
                <a:gd name="T1" fmla="*/ 0 h 52"/>
                <a:gd name="T2" fmla="*/ 0 w 58"/>
                <a:gd name="T3" fmla="*/ 1 h 52"/>
                <a:gd name="T4" fmla="*/ 4 w 58"/>
                <a:gd name="T5" fmla="*/ 28 h 52"/>
                <a:gd name="T6" fmla="*/ 32 w 58"/>
                <a:gd name="T7" fmla="*/ 21 h 52"/>
                <a:gd name="T8" fmla="*/ 27 w 58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2"/>
                <a:gd name="T17" fmla="*/ 58 w 5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2">
                  <a:moveTo>
                    <a:pt x="50" y="0"/>
                  </a:moveTo>
                  <a:lnTo>
                    <a:pt x="0" y="3"/>
                  </a:lnTo>
                  <a:lnTo>
                    <a:pt x="8" y="52"/>
                  </a:lnTo>
                  <a:lnTo>
                    <a:pt x="58" y="4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4" name="Freeform 66"/>
            <p:cNvSpPr>
              <a:spLocks noChangeAspect="1"/>
            </p:cNvSpPr>
            <p:nvPr/>
          </p:nvSpPr>
          <p:spPr bwMode="auto">
            <a:xfrm>
              <a:off x="2809354" y="5806632"/>
              <a:ext cx="48046" cy="62193"/>
            </a:xfrm>
            <a:custGeom>
              <a:avLst/>
              <a:gdLst>
                <a:gd name="T0" fmla="*/ 0 w 41"/>
                <a:gd name="T1" fmla="*/ 11 h 50"/>
                <a:gd name="T2" fmla="*/ 22 w 41"/>
                <a:gd name="T3" fmla="*/ 0 h 50"/>
                <a:gd name="T4" fmla="*/ 22 w 41"/>
                <a:gd name="T5" fmla="*/ 24 h 50"/>
                <a:gd name="T6" fmla="*/ 7 w 41"/>
                <a:gd name="T7" fmla="*/ 27 h 50"/>
                <a:gd name="T8" fmla="*/ 0 w 41"/>
                <a:gd name="T9" fmla="*/ 1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0"/>
                <a:gd name="T17" fmla="*/ 41 w 4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0">
                  <a:moveTo>
                    <a:pt x="0" y="2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14" y="5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5" name="Freeform 67"/>
            <p:cNvSpPr>
              <a:spLocks noChangeAspect="1"/>
            </p:cNvSpPr>
            <p:nvPr/>
          </p:nvSpPr>
          <p:spPr bwMode="auto">
            <a:xfrm>
              <a:off x="2931071" y="5836888"/>
              <a:ext cx="288279" cy="354666"/>
            </a:xfrm>
            <a:custGeom>
              <a:avLst/>
              <a:gdLst>
                <a:gd name="T0" fmla="*/ 23 w 246"/>
                <a:gd name="T1" fmla="*/ 0 h 290"/>
                <a:gd name="T2" fmla="*/ 0 w 246"/>
                <a:gd name="T3" fmla="*/ 58 h 290"/>
                <a:gd name="T4" fmla="*/ 16 w 246"/>
                <a:gd name="T5" fmla="*/ 88 h 290"/>
                <a:gd name="T6" fmla="*/ 16 w 246"/>
                <a:gd name="T7" fmla="*/ 139 h 290"/>
                <a:gd name="T8" fmla="*/ 48 w 246"/>
                <a:gd name="T9" fmla="*/ 154 h 290"/>
                <a:gd name="T10" fmla="*/ 62 w 246"/>
                <a:gd name="T11" fmla="*/ 124 h 290"/>
                <a:gd name="T12" fmla="*/ 101 w 246"/>
                <a:gd name="T13" fmla="*/ 116 h 290"/>
                <a:gd name="T14" fmla="*/ 132 w 246"/>
                <a:gd name="T15" fmla="*/ 83 h 290"/>
                <a:gd name="T16" fmla="*/ 101 w 246"/>
                <a:gd name="T17" fmla="*/ 31 h 290"/>
                <a:gd name="T18" fmla="*/ 23 w 246"/>
                <a:gd name="T19" fmla="*/ 0 h 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6"/>
                <a:gd name="T31" fmla="*/ 0 h 290"/>
                <a:gd name="T32" fmla="*/ 246 w 246"/>
                <a:gd name="T33" fmla="*/ 290 h 2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6" h="290">
                  <a:moveTo>
                    <a:pt x="42" y="0"/>
                  </a:moveTo>
                  <a:lnTo>
                    <a:pt x="0" y="110"/>
                  </a:lnTo>
                  <a:lnTo>
                    <a:pt x="30" y="166"/>
                  </a:lnTo>
                  <a:lnTo>
                    <a:pt x="30" y="263"/>
                  </a:lnTo>
                  <a:lnTo>
                    <a:pt x="89" y="290"/>
                  </a:lnTo>
                  <a:lnTo>
                    <a:pt x="116" y="233"/>
                  </a:lnTo>
                  <a:lnTo>
                    <a:pt x="189" y="219"/>
                  </a:lnTo>
                  <a:lnTo>
                    <a:pt x="246" y="156"/>
                  </a:lnTo>
                  <a:lnTo>
                    <a:pt x="188" y="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6" name="Freeform 68"/>
            <p:cNvSpPr>
              <a:spLocks noChangeAspect="1"/>
            </p:cNvSpPr>
            <p:nvPr/>
          </p:nvSpPr>
          <p:spPr bwMode="auto">
            <a:xfrm>
              <a:off x="2828572" y="5668800"/>
              <a:ext cx="158553" cy="141194"/>
            </a:xfrm>
            <a:custGeom>
              <a:avLst/>
              <a:gdLst>
                <a:gd name="T0" fmla="*/ 15 w 135"/>
                <a:gd name="T1" fmla="*/ 0 h 114"/>
                <a:gd name="T2" fmla="*/ 0 w 135"/>
                <a:gd name="T3" fmla="*/ 19 h 114"/>
                <a:gd name="T4" fmla="*/ 6 w 135"/>
                <a:gd name="T5" fmla="*/ 32 h 114"/>
                <a:gd name="T6" fmla="*/ 19 w 135"/>
                <a:gd name="T7" fmla="*/ 38 h 114"/>
                <a:gd name="T8" fmla="*/ 34 w 135"/>
                <a:gd name="T9" fmla="*/ 62 h 114"/>
                <a:gd name="T10" fmla="*/ 72 w 135"/>
                <a:gd name="T11" fmla="*/ 52 h 114"/>
                <a:gd name="T12" fmla="*/ 73 w 135"/>
                <a:gd name="T13" fmla="*/ 26 h 114"/>
                <a:gd name="T14" fmla="*/ 45 w 135"/>
                <a:gd name="T15" fmla="*/ 5 h 114"/>
                <a:gd name="T16" fmla="*/ 15 w 13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14"/>
                <a:gd name="T29" fmla="*/ 135 w 135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14">
                  <a:moveTo>
                    <a:pt x="28" y="0"/>
                  </a:moveTo>
                  <a:lnTo>
                    <a:pt x="0" y="35"/>
                  </a:lnTo>
                  <a:lnTo>
                    <a:pt x="11" y="60"/>
                  </a:lnTo>
                  <a:lnTo>
                    <a:pt x="36" y="70"/>
                  </a:lnTo>
                  <a:lnTo>
                    <a:pt x="63" y="114"/>
                  </a:lnTo>
                  <a:lnTo>
                    <a:pt x="134" y="97"/>
                  </a:lnTo>
                  <a:lnTo>
                    <a:pt x="135" y="48"/>
                  </a:lnTo>
                  <a:lnTo>
                    <a:pt x="83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7" name="Freeform 58"/>
            <p:cNvSpPr>
              <a:spLocks noChangeAspect="1"/>
            </p:cNvSpPr>
            <p:nvPr/>
          </p:nvSpPr>
          <p:spPr bwMode="auto">
            <a:xfrm>
              <a:off x="1939002" y="1862998"/>
              <a:ext cx="915801" cy="663634"/>
            </a:xfrm>
            <a:custGeom>
              <a:avLst/>
              <a:gdLst>
                <a:gd name="T0" fmla="*/ 2147483647 w 597"/>
                <a:gd name="T1" fmla="*/ 2147483647 h 435"/>
                <a:gd name="T2" fmla="*/ 2147483647 w 597"/>
                <a:gd name="T3" fmla="*/ 2147483647 h 435"/>
                <a:gd name="T4" fmla="*/ 2147483647 w 597"/>
                <a:gd name="T5" fmla="*/ 2147483647 h 435"/>
                <a:gd name="T6" fmla="*/ 2147483647 w 597"/>
                <a:gd name="T7" fmla="*/ 2147483647 h 435"/>
                <a:gd name="T8" fmla="*/ 2147483647 w 597"/>
                <a:gd name="T9" fmla="*/ 2147483647 h 435"/>
                <a:gd name="T10" fmla="*/ 2147483647 w 597"/>
                <a:gd name="T11" fmla="*/ 2147483647 h 435"/>
                <a:gd name="T12" fmla="*/ 0 w 597"/>
                <a:gd name="T13" fmla="*/ 2147483647 h 435"/>
                <a:gd name="T14" fmla="*/ 2147483647 w 597"/>
                <a:gd name="T15" fmla="*/ 2147483647 h 435"/>
                <a:gd name="T16" fmla="*/ 2147483647 w 597"/>
                <a:gd name="T17" fmla="*/ 2147483647 h 435"/>
                <a:gd name="T18" fmla="*/ 2147483647 w 597"/>
                <a:gd name="T19" fmla="*/ 2147483647 h 435"/>
                <a:gd name="T20" fmla="*/ 2147483647 w 597"/>
                <a:gd name="T21" fmla="*/ 2147483647 h 435"/>
                <a:gd name="T22" fmla="*/ 2147483647 w 597"/>
                <a:gd name="T23" fmla="*/ 0 h 435"/>
                <a:gd name="T24" fmla="*/ 2147483647 w 597"/>
                <a:gd name="T25" fmla="*/ 2147483647 h 435"/>
                <a:gd name="T26" fmla="*/ 2147483647 w 597"/>
                <a:gd name="T27" fmla="*/ 2147483647 h 435"/>
                <a:gd name="T28" fmla="*/ 2147483647 w 597"/>
                <a:gd name="T29" fmla="*/ 2147483647 h 435"/>
                <a:gd name="T30" fmla="*/ 2147483647 w 597"/>
                <a:gd name="T31" fmla="*/ 2147483647 h 435"/>
                <a:gd name="T32" fmla="*/ 2147483647 w 597"/>
                <a:gd name="T33" fmla="*/ 2147483647 h 435"/>
                <a:gd name="T34" fmla="*/ 2147483647 w 597"/>
                <a:gd name="T35" fmla="*/ 2147483647 h 435"/>
                <a:gd name="T36" fmla="*/ 2147483647 w 597"/>
                <a:gd name="T37" fmla="*/ 2147483647 h 435"/>
                <a:gd name="T38" fmla="*/ 2147483647 w 597"/>
                <a:gd name="T39" fmla="*/ 2147483647 h 435"/>
                <a:gd name="T40" fmla="*/ 2147483647 w 597"/>
                <a:gd name="T41" fmla="*/ 2147483647 h 435"/>
                <a:gd name="T42" fmla="*/ 2147483647 w 597"/>
                <a:gd name="T43" fmla="*/ 2147483647 h 435"/>
                <a:gd name="T44" fmla="*/ 2147483647 w 597"/>
                <a:gd name="T45" fmla="*/ 2147483647 h 435"/>
                <a:gd name="T46" fmla="*/ 2147483647 w 597"/>
                <a:gd name="T47" fmla="*/ 2147483647 h 435"/>
                <a:gd name="T48" fmla="*/ 2147483647 w 597"/>
                <a:gd name="T49" fmla="*/ 2147483647 h 435"/>
                <a:gd name="T50" fmla="*/ 2147483647 w 597"/>
                <a:gd name="T51" fmla="*/ 2147483647 h 435"/>
                <a:gd name="T52" fmla="*/ 2147483647 w 597"/>
                <a:gd name="T53" fmla="*/ 2147483647 h 435"/>
                <a:gd name="T54" fmla="*/ 2147483647 w 597"/>
                <a:gd name="T55" fmla="*/ 2147483647 h 435"/>
                <a:gd name="T56" fmla="*/ 2147483647 w 597"/>
                <a:gd name="T57" fmla="*/ 2147483647 h 435"/>
                <a:gd name="T58" fmla="*/ 2147483647 w 597"/>
                <a:gd name="T59" fmla="*/ 2147483647 h 435"/>
                <a:gd name="T60" fmla="*/ 2147483647 w 597"/>
                <a:gd name="T61" fmla="*/ 2147483647 h 435"/>
                <a:gd name="T62" fmla="*/ 2147483647 w 597"/>
                <a:gd name="T63" fmla="*/ 2147483647 h 435"/>
                <a:gd name="T64" fmla="*/ 2147483647 w 597"/>
                <a:gd name="T65" fmla="*/ 2147483647 h 435"/>
                <a:gd name="T66" fmla="*/ 2147483647 w 597"/>
                <a:gd name="T67" fmla="*/ 2147483647 h 435"/>
                <a:gd name="T68" fmla="*/ 2147483647 w 597"/>
                <a:gd name="T69" fmla="*/ 2147483647 h 435"/>
                <a:gd name="T70" fmla="*/ 2147483647 w 597"/>
                <a:gd name="T71" fmla="*/ 2147483647 h 435"/>
                <a:gd name="T72" fmla="*/ 2147483647 w 597"/>
                <a:gd name="T73" fmla="*/ 2147483647 h 435"/>
                <a:gd name="T74" fmla="*/ 2147483647 w 597"/>
                <a:gd name="T75" fmla="*/ 2147483647 h 435"/>
                <a:gd name="T76" fmla="*/ 2147483647 w 597"/>
                <a:gd name="T77" fmla="*/ 2147483647 h 435"/>
                <a:gd name="T78" fmla="*/ 2147483647 w 597"/>
                <a:gd name="T79" fmla="*/ 2147483647 h 435"/>
                <a:gd name="T80" fmla="*/ 2147483647 w 597"/>
                <a:gd name="T81" fmla="*/ 2147483647 h 435"/>
                <a:gd name="T82" fmla="*/ 2147483647 w 597"/>
                <a:gd name="T83" fmla="*/ 2147483647 h 435"/>
                <a:gd name="T84" fmla="*/ 2147483647 w 597"/>
                <a:gd name="T85" fmla="*/ 2147483647 h 435"/>
                <a:gd name="T86" fmla="*/ 2147483647 w 597"/>
                <a:gd name="T87" fmla="*/ 2147483647 h 4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7"/>
                <a:gd name="T133" fmla="*/ 0 h 435"/>
                <a:gd name="T134" fmla="*/ 597 w 597"/>
                <a:gd name="T135" fmla="*/ 435 h 4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7" h="435">
                  <a:moveTo>
                    <a:pt x="14" y="74"/>
                  </a:moveTo>
                  <a:lnTo>
                    <a:pt x="22" y="94"/>
                  </a:lnTo>
                  <a:lnTo>
                    <a:pt x="21" y="120"/>
                  </a:lnTo>
                  <a:lnTo>
                    <a:pt x="19" y="142"/>
                  </a:lnTo>
                  <a:lnTo>
                    <a:pt x="22" y="152"/>
                  </a:lnTo>
                  <a:lnTo>
                    <a:pt x="16" y="185"/>
                  </a:lnTo>
                  <a:lnTo>
                    <a:pt x="27" y="178"/>
                  </a:lnTo>
                  <a:lnTo>
                    <a:pt x="42" y="192"/>
                  </a:lnTo>
                  <a:lnTo>
                    <a:pt x="26" y="193"/>
                  </a:lnTo>
                  <a:lnTo>
                    <a:pt x="15" y="192"/>
                  </a:lnTo>
                  <a:lnTo>
                    <a:pt x="14" y="205"/>
                  </a:lnTo>
                  <a:lnTo>
                    <a:pt x="14" y="214"/>
                  </a:lnTo>
                  <a:lnTo>
                    <a:pt x="28" y="214"/>
                  </a:lnTo>
                  <a:lnTo>
                    <a:pt x="30" y="220"/>
                  </a:lnTo>
                  <a:lnTo>
                    <a:pt x="19" y="225"/>
                  </a:lnTo>
                  <a:lnTo>
                    <a:pt x="21" y="238"/>
                  </a:lnTo>
                  <a:lnTo>
                    <a:pt x="12" y="252"/>
                  </a:lnTo>
                  <a:lnTo>
                    <a:pt x="8" y="252"/>
                  </a:lnTo>
                  <a:lnTo>
                    <a:pt x="13" y="230"/>
                  </a:lnTo>
                  <a:lnTo>
                    <a:pt x="9" y="224"/>
                  </a:lnTo>
                  <a:lnTo>
                    <a:pt x="0" y="257"/>
                  </a:lnTo>
                  <a:lnTo>
                    <a:pt x="15" y="268"/>
                  </a:lnTo>
                  <a:lnTo>
                    <a:pt x="42" y="280"/>
                  </a:lnTo>
                  <a:lnTo>
                    <a:pt x="44" y="291"/>
                  </a:lnTo>
                  <a:lnTo>
                    <a:pt x="56" y="292"/>
                  </a:lnTo>
                  <a:lnTo>
                    <a:pt x="78" y="336"/>
                  </a:lnTo>
                  <a:lnTo>
                    <a:pt x="73" y="351"/>
                  </a:lnTo>
                  <a:lnTo>
                    <a:pt x="109" y="379"/>
                  </a:lnTo>
                  <a:lnTo>
                    <a:pt x="169" y="378"/>
                  </a:lnTo>
                  <a:lnTo>
                    <a:pt x="214" y="398"/>
                  </a:lnTo>
                  <a:lnTo>
                    <a:pt x="236" y="394"/>
                  </a:lnTo>
                  <a:lnTo>
                    <a:pt x="373" y="398"/>
                  </a:lnTo>
                  <a:lnTo>
                    <a:pt x="528" y="434"/>
                  </a:lnTo>
                  <a:lnTo>
                    <a:pt x="531" y="386"/>
                  </a:lnTo>
                  <a:lnTo>
                    <a:pt x="596" y="108"/>
                  </a:lnTo>
                  <a:lnTo>
                    <a:pt x="183" y="0"/>
                  </a:lnTo>
                  <a:lnTo>
                    <a:pt x="179" y="1"/>
                  </a:lnTo>
                  <a:lnTo>
                    <a:pt x="181" y="8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0" y="22"/>
                  </a:lnTo>
                  <a:lnTo>
                    <a:pt x="181" y="30"/>
                  </a:lnTo>
                  <a:lnTo>
                    <a:pt x="187" y="27"/>
                  </a:lnTo>
                  <a:lnTo>
                    <a:pt x="194" y="31"/>
                  </a:lnTo>
                  <a:lnTo>
                    <a:pt x="192" y="42"/>
                  </a:lnTo>
                  <a:lnTo>
                    <a:pt x="193" y="48"/>
                  </a:lnTo>
                  <a:lnTo>
                    <a:pt x="186" y="64"/>
                  </a:lnTo>
                  <a:lnTo>
                    <a:pt x="176" y="55"/>
                  </a:lnTo>
                  <a:lnTo>
                    <a:pt x="172" y="55"/>
                  </a:lnTo>
                  <a:lnTo>
                    <a:pt x="172" y="63"/>
                  </a:lnTo>
                  <a:lnTo>
                    <a:pt x="179" y="64"/>
                  </a:lnTo>
                  <a:lnTo>
                    <a:pt x="187" y="83"/>
                  </a:lnTo>
                  <a:lnTo>
                    <a:pt x="183" y="105"/>
                  </a:lnTo>
                  <a:lnTo>
                    <a:pt x="187" y="112"/>
                  </a:lnTo>
                  <a:lnTo>
                    <a:pt x="193" y="113"/>
                  </a:lnTo>
                  <a:lnTo>
                    <a:pt x="190" y="118"/>
                  </a:lnTo>
                  <a:lnTo>
                    <a:pt x="183" y="120"/>
                  </a:lnTo>
                  <a:lnTo>
                    <a:pt x="172" y="134"/>
                  </a:lnTo>
                  <a:lnTo>
                    <a:pt x="172" y="139"/>
                  </a:lnTo>
                  <a:lnTo>
                    <a:pt x="169" y="148"/>
                  </a:lnTo>
                  <a:lnTo>
                    <a:pt x="165" y="149"/>
                  </a:lnTo>
                  <a:lnTo>
                    <a:pt x="169" y="155"/>
                  </a:lnTo>
                  <a:lnTo>
                    <a:pt x="165" y="158"/>
                  </a:lnTo>
                  <a:lnTo>
                    <a:pt x="164" y="183"/>
                  </a:lnTo>
                  <a:lnTo>
                    <a:pt x="154" y="186"/>
                  </a:lnTo>
                  <a:lnTo>
                    <a:pt x="154" y="193"/>
                  </a:lnTo>
                  <a:lnTo>
                    <a:pt x="146" y="185"/>
                  </a:lnTo>
                  <a:lnTo>
                    <a:pt x="146" y="189"/>
                  </a:lnTo>
                  <a:lnTo>
                    <a:pt x="129" y="204"/>
                  </a:lnTo>
                  <a:lnTo>
                    <a:pt x="124" y="203"/>
                  </a:lnTo>
                  <a:lnTo>
                    <a:pt x="120" y="195"/>
                  </a:lnTo>
                  <a:lnTo>
                    <a:pt x="118" y="200"/>
                  </a:lnTo>
                  <a:lnTo>
                    <a:pt x="114" y="196"/>
                  </a:lnTo>
                  <a:lnTo>
                    <a:pt x="111" y="207"/>
                  </a:lnTo>
                  <a:lnTo>
                    <a:pt x="110" y="206"/>
                  </a:lnTo>
                  <a:lnTo>
                    <a:pt x="110" y="198"/>
                  </a:lnTo>
                  <a:lnTo>
                    <a:pt x="105" y="199"/>
                  </a:lnTo>
                  <a:lnTo>
                    <a:pt x="111" y="192"/>
                  </a:lnTo>
                  <a:lnTo>
                    <a:pt x="102" y="192"/>
                  </a:lnTo>
                  <a:lnTo>
                    <a:pt x="110" y="187"/>
                  </a:lnTo>
                  <a:lnTo>
                    <a:pt x="101" y="186"/>
                  </a:lnTo>
                  <a:lnTo>
                    <a:pt x="105" y="180"/>
                  </a:lnTo>
                  <a:lnTo>
                    <a:pt x="113" y="186"/>
                  </a:lnTo>
                  <a:lnTo>
                    <a:pt x="117" y="178"/>
                  </a:lnTo>
                  <a:lnTo>
                    <a:pt x="129" y="172"/>
                  </a:lnTo>
                  <a:lnTo>
                    <a:pt x="123" y="187"/>
                  </a:lnTo>
                  <a:lnTo>
                    <a:pt x="125" y="194"/>
                  </a:lnTo>
                  <a:lnTo>
                    <a:pt x="130" y="180"/>
                  </a:lnTo>
                  <a:lnTo>
                    <a:pt x="142" y="174"/>
                  </a:lnTo>
                  <a:lnTo>
                    <a:pt x="136" y="183"/>
                  </a:lnTo>
                  <a:lnTo>
                    <a:pt x="142" y="189"/>
                  </a:lnTo>
                  <a:lnTo>
                    <a:pt x="142" y="181"/>
                  </a:lnTo>
                  <a:lnTo>
                    <a:pt x="148" y="175"/>
                  </a:lnTo>
                  <a:lnTo>
                    <a:pt x="155" y="164"/>
                  </a:lnTo>
                  <a:lnTo>
                    <a:pt x="153" y="157"/>
                  </a:lnTo>
                  <a:lnTo>
                    <a:pt x="142" y="158"/>
                  </a:lnTo>
                  <a:lnTo>
                    <a:pt x="144" y="147"/>
                  </a:lnTo>
                  <a:lnTo>
                    <a:pt x="149" y="153"/>
                  </a:lnTo>
                  <a:lnTo>
                    <a:pt x="150" y="137"/>
                  </a:lnTo>
                  <a:lnTo>
                    <a:pt x="165" y="138"/>
                  </a:lnTo>
                  <a:lnTo>
                    <a:pt x="165" y="123"/>
                  </a:lnTo>
                  <a:lnTo>
                    <a:pt x="160" y="114"/>
                  </a:lnTo>
                  <a:lnTo>
                    <a:pt x="160" y="128"/>
                  </a:lnTo>
                  <a:lnTo>
                    <a:pt x="156" y="125"/>
                  </a:lnTo>
                  <a:lnTo>
                    <a:pt x="146" y="132"/>
                  </a:lnTo>
                  <a:lnTo>
                    <a:pt x="141" y="142"/>
                  </a:lnTo>
                  <a:lnTo>
                    <a:pt x="132" y="142"/>
                  </a:lnTo>
                  <a:lnTo>
                    <a:pt x="118" y="151"/>
                  </a:lnTo>
                  <a:lnTo>
                    <a:pt x="107" y="164"/>
                  </a:lnTo>
                  <a:lnTo>
                    <a:pt x="127" y="165"/>
                  </a:lnTo>
                  <a:lnTo>
                    <a:pt x="110" y="169"/>
                  </a:lnTo>
                  <a:lnTo>
                    <a:pt x="101" y="166"/>
                  </a:lnTo>
                  <a:lnTo>
                    <a:pt x="118" y="142"/>
                  </a:lnTo>
                  <a:lnTo>
                    <a:pt x="130" y="137"/>
                  </a:lnTo>
                  <a:lnTo>
                    <a:pt x="142" y="121"/>
                  </a:lnTo>
                  <a:lnTo>
                    <a:pt x="145" y="129"/>
                  </a:lnTo>
                  <a:lnTo>
                    <a:pt x="152" y="123"/>
                  </a:lnTo>
                  <a:lnTo>
                    <a:pt x="160" y="107"/>
                  </a:lnTo>
                  <a:lnTo>
                    <a:pt x="158" y="96"/>
                  </a:lnTo>
                  <a:lnTo>
                    <a:pt x="155" y="104"/>
                  </a:lnTo>
                  <a:lnTo>
                    <a:pt x="150" y="103"/>
                  </a:lnTo>
                  <a:lnTo>
                    <a:pt x="155" y="90"/>
                  </a:lnTo>
                  <a:lnTo>
                    <a:pt x="149" y="90"/>
                  </a:lnTo>
                  <a:lnTo>
                    <a:pt x="148" y="101"/>
                  </a:lnTo>
                  <a:lnTo>
                    <a:pt x="143" y="105"/>
                  </a:lnTo>
                  <a:lnTo>
                    <a:pt x="142" y="93"/>
                  </a:lnTo>
                  <a:lnTo>
                    <a:pt x="138" y="90"/>
                  </a:lnTo>
                  <a:lnTo>
                    <a:pt x="135" y="96"/>
                  </a:lnTo>
                  <a:lnTo>
                    <a:pt x="128" y="81"/>
                  </a:lnTo>
                  <a:lnTo>
                    <a:pt x="114" y="80"/>
                  </a:lnTo>
                  <a:lnTo>
                    <a:pt x="62" y="55"/>
                  </a:lnTo>
                  <a:lnTo>
                    <a:pt x="25" y="21"/>
                  </a:lnTo>
                  <a:lnTo>
                    <a:pt x="14" y="45"/>
                  </a:lnTo>
                  <a:lnTo>
                    <a:pt x="14" y="74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rnd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680152" y="5199635"/>
              <a:ext cx="1018772" cy="43858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cs typeface="+mn-cs"/>
                </a:rPr>
                <a:t>Puerto Rico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+mn-cs"/>
              </a:endParaRPr>
            </a:p>
          </p:txBody>
        </p:sp>
      </p:grpSp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49042"/>
              </p:ext>
            </p:extLst>
          </p:nvPr>
        </p:nvGraphicFramePr>
        <p:xfrm>
          <a:off x="3347449" y="1030685"/>
          <a:ext cx="4023360" cy="73152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Frequent ~ 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Less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Frequent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~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Considering ~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None ~ 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9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Moderator: Greg Swartz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Agenda</a:t>
            </a:r>
          </a:p>
          <a:p>
            <a:endParaRPr lang="en-US" sz="1600" dirty="0"/>
          </a:p>
          <a:p>
            <a:r>
              <a:rPr lang="en-US" dirty="0"/>
              <a:t>Section 1: Agenda &amp; Intro</a:t>
            </a:r>
          </a:p>
          <a:p>
            <a:endParaRPr lang="en-US" dirty="0"/>
          </a:p>
          <a:p>
            <a:r>
              <a:rPr lang="en-US" dirty="0"/>
              <a:t>Section 2: Needs</a:t>
            </a:r>
          </a:p>
          <a:p>
            <a:endParaRPr lang="en-US" dirty="0"/>
          </a:p>
          <a:p>
            <a:r>
              <a:rPr lang="en-US" dirty="0"/>
              <a:t>Section 3: Funding Sources</a:t>
            </a:r>
          </a:p>
          <a:p>
            <a:endParaRPr lang="en-US" dirty="0"/>
          </a:p>
          <a:p>
            <a:r>
              <a:rPr lang="en-US" dirty="0"/>
              <a:t>Section 4: Co-Lending</a:t>
            </a:r>
          </a:p>
          <a:p>
            <a:endParaRPr lang="en-US" dirty="0"/>
          </a:p>
          <a:p>
            <a:r>
              <a:rPr lang="en-US" dirty="0"/>
              <a:t>Section 5: Leverage via WIFIA</a:t>
            </a:r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Section 1: </a:t>
            </a:r>
          </a:p>
          <a:p>
            <a:endParaRPr lang="en-US" altLang="en-US"/>
          </a:p>
          <a:p>
            <a:r>
              <a:rPr lang="en-US" altLang="en-US"/>
              <a:t>Agenda </a:t>
            </a:r>
          </a:p>
          <a:p>
            <a:r>
              <a:rPr lang="en-US" altLang="en-US"/>
              <a:t>&amp; Panel</a:t>
            </a:r>
            <a:endParaRPr lang="en-US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2551" b="27935"/>
          <a:stretch/>
        </p:blipFill>
        <p:spPr>
          <a:xfrm>
            <a:off x="5334000" y="914400"/>
            <a:ext cx="1600200" cy="3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5:</a:t>
            </a:r>
          </a:p>
          <a:p>
            <a:endParaRPr lang="en-US" sz="800" dirty="0"/>
          </a:p>
          <a:p>
            <a:r>
              <a:rPr lang="en-US" dirty="0"/>
              <a:t>Leverage </a:t>
            </a:r>
          </a:p>
          <a:p>
            <a:r>
              <a:rPr lang="en-US" dirty="0"/>
              <a:t>via WIFIA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Future Leverage </a:t>
            </a:r>
          </a:p>
          <a:p>
            <a:r>
              <a:rPr lang="en-US" dirty="0"/>
              <a:t>via WIFIA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6150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Panelist Perspectives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Alternative to leveraging via market </a:t>
            </a:r>
          </a:p>
          <a:p>
            <a:endParaRPr lang="en-US" sz="800" dirty="0"/>
          </a:p>
          <a:p>
            <a:r>
              <a:rPr lang="en-US" dirty="0"/>
              <a:t>What Works </a:t>
            </a:r>
          </a:p>
          <a:p>
            <a:pPr lvl="1"/>
            <a:r>
              <a:rPr lang="en-US" dirty="0"/>
              <a:t>Lower rate </a:t>
            </a:r>
          </a:p>
          <a:p>
            <a:pPr lvl="1"/>
            <a:r>
              <a:rPr lang="en-US" dirty="0"/>
              <a:t>Flexible SRF debt service</a:t>
            </a:r>
          </a:p>
          <a:p>
            <a:pPr lvl="1"/>
            <a:r>
              <a:rPr lang="en-US" dirty="0"/>
              <a:t>Tax Law &amp; TIPRA compliance</a:t>
            </a:r>
          </a:p>
          <a:p>
            <a:pPr lvl="1"/>
            <a:r>
              <a:rPr lang="en-US" dirty="0"/>
              <a:t>Project management &amp; monitoring </a:t>
            </a:r>
          </a:p>
          <a:p>
            <a:pPr lvl="1"/>
            <a:endParaRPr lang="en-US" sz="800" dirty="0"/>
          </a:p>
          <a:p>
            <a:r>
              <a:rPr lang="en-US" dirty="0"/>
              <a:t>What Might Need Improvement</a:t>
            </a:r>
          </a:p>
          <a:p>
            <a:pPr lvl="1"/>
            <a:r>
              <a:rPr lang="en-US" dirty="0"/>
              <a:t>Springing lien</a:t>
            </a:r>
          </a:p>
          <a:p>
            <a:pPr lvl="1"/>
            <a:r>
              <a:rPr lang="en-US" dirty="0"/>
              <a:t>Conforming to existing &amp; additional debt</a:t>
            </a:r>
          </a:p>
          <a:p>
            <a:endParaRPr lang="en-US" sz="800" dirty="0"/>
          </a:p>
          <a:p>
            <a:r>
              <a:rPr lang="en-US" dirty="0"/>
              <a:t>Borrower’s View </a:t>
            </a:r>
          </a:p>
          <a:p>
            <a:pPr lvl="1"/>
            <a:r>
              <a:rPr lang="en-US" dirty="0"/>
              <a:t>1 loan vs. 2 loans</a:t>
            </a:r>
          </a:p>
          <a:p>
            <a:pPr lvl="1"/>
            <a:r>
              <a:rPr lang="en-US" dirty="0"/>
              <a:t>Reduce duplicative oversight</a:t>
            </a:r>
          </a:p>
          <a:p>
            <a:pPr lvl="1"/>
            <a:r>
              <a:rPr lang="en-US" dirty="0"/>
              <a:t>Lower cost of borrowing compared to market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Audience Perspectives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Section 1:</a:t>
            </a:r>
          </a:p>
          <a:p>
            <a:endParaRPr lang="en-US" altLang="en-US"/>
          </a:p>
          <a:p>
            <a:r>
              <a:rPr lang="en-US" altLang="en-US"/>
              <a:t>Agenda </a:t>
            </a:r>
          </a:p>
          <a:p>
            <a:r>
              <a:rPr lang="en-US" altLang="en-US"/>
              <a:t>&amp; Panel</a:t>
            </a:r>
            <a:endParaRPr lang="en-US" alt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2209800" y="4986884"/>
            <a:ext cx="2895600" cy="4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v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Jorianne Jernberg</a:t>
            </a:r>
          </a:p>
          <a:p>
            <a:endParaRPr lang="en-US" sz="24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2209800" y="3200400"/>
            <a:ext cx="2895600" cy="52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v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Michael Downey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95400"/>
            <a:ext cx="3321429" cy="752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68291"/>
            <a:ext cx="3124200" cy="1081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247" y="4356899"/>
            <a:ext cx="3737334" cy="1962629"/>
          </a:xfrm>
          <a:prstGeom prst="rect">
            <a:avLst/>
          </a:prstGeom>
        </p:spPr>
      </p:pic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2235926" y="1436635"/>
            <a:ext cx="2895600" cy="52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v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Jeff Diehl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2:</a:t>
            </a:r>
          </a:p>
          <a:p>
            <a:r>
              <a:rPr lang="en-US" sz="1600" dirty="0"/>
              <a:t> </a:t>
            </a:r>
          </a:p>
          <a:p>
            <a:r>
              <a:rPr lang="en-US" dirty="0"/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220519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2:</a:t>
            </a:r>
          </a:p>
          <a:p>
            <a:endParaRPr lang="en-US" sz="800" dirty="0"/>
          </a:p>
          <a:p>
            <a:r>
              <a:rPr lang="en-US" dirty="0"/>
              <a:t>Needs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American Society of Civil Engineers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25" y="3034053"/>
            <a:ext cx="3282480" cy="1718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002" y="3023418"/>
            <a:ext cx="3329856" cy="1739792"/>
          </a:xfrm>
          <a:prstGeom prst="rect">
            <a:avLst/>
          </a:prstGeom>
        </p:spPr>
      </p:pic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2286001" y="4773005"/>
            <a:ext cx="3063110" cy="1932595"/>
          </a:xfrm>
        </p:spPr>
        <p:txBody>
          <a:bodyPr/>
          <a:lstStyle/>
          <a:p>
            <a:r>
              <a:rPr lang="en-US" dirty="0"/>
              <a:t>Systems: 51,356 </a:t>
            </a:r>
          </a:p>
          <a:p>
            <a:endParaRPr lang="en-US" sz="800" dirty="0"/>
          </a:p>
          <a:p>
            <a:r>
              <a:rPr lang="en-US" dirty="0"/>
              <a:t>Users: 300 Million</a:t>
            </a:r>
          </a:p>
          <a:p>
            <a:endParaRPr lang="en-US" sz="800" dirty="0"/>
          </a:p>
          <a:p>
            <a:r>
              <a:rPr lang="en-US" dirty="0"/>
              <a:t>Needs: $1 Trillion </a:t>
            </a:r>
            <a:r>
              <a:rPr lang="en-US" sz="1800" i="1" dirty="0"/>
              <a:t>(AWWA)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 bwMode="auto">
          <a:xfrm>
            <a:off x="5867400" y="4773005"/>
            <a:ext cx="3023082" cy="19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5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anose="05000000000000000000" pitchFamily="2" charset="2"/>
              <a:buChar char="v"/>
              <a:defRPr sz="24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Systems: 14,748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Users: 240 Million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Needs: $271 Billion </a:t>
            </a:r>
            <a:r>
              <a:rPr lang="en-US" sz="2000" i="1" dirty="0">
                <a:solidFill>
                  <a:schemeClr val="tx2"/>
                </a:solidFill>
              </a:rPr>
              <a:t>(EPA)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8406" y="3034053"/>
            <a:ext cx="3250705" cy="3671547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36045" y="3023418"/>
            <a:ext cx="3250705" cy="3671547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096" y="609600"/>
            <a:ext cx="6904762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5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14" y="2062762"/>
            <a:ext cx="7138572" cy="47952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2:</a:t>
            </a:r>
          </a:p>
          <a:p>
            <a:endParaRPr lang="en-US" sz="800" dirty="0"/>
          </a:p>
          <a:p>
            <a:r>
              <a:rPr lang="en-US" dirty="0"/>
              <a:t>Needs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SRF Need Surveys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142634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CW &amp; DW Need Surveys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 Year Needs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Billions:</a:t>
            </a:r>
          </a:p>
          <a:p>
            <a:endParaRPr lang="en-US" dirty="0"/>
          </a:p>
        </p:txBody>
      </p:sp>
      <p:sp>
        <p:nvSpPr>
          <p:cNvPr id="8" name="TextBox 5"/>
          <p:cNvSpPr txBox="1"/>
          <p:nvPr/>
        </p:nvSpPr>
        <p:spPr>
          <a:xfrm>
            <a:off x="7645986" y="3552440"/>
            <a:ext cx="144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C00000"/>
                </a:solidFill>
                <a:latin typeface="Garamond" panose="02020404030301010803" pitchFamily="18" charset="0"/>
              </a:rPr>
              <a:t>FY 2108 SRF Assistance </a:t>
            </a:r>
          </a:p>
          <a:p>
            <a:pPr algn="ctr"/>
            <a:r>
              <a:rPr lang="en-US" sz="3200" b="1">
                <a:solidFill>
                  <a:srgbClr val="C0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</a:t>
            </a:r>
            <a:r>
              <a:rPr lang="en-US" sz="3200" b="1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C00000"/>
                </a:solidFill>
                <a:latin typeface="Garamond" panose="02020404030301010803" pitchFamily="18" charset="0"/>
              </a:rPr>
              <a:t>20 Years</a:t>
            </a:r>
          </a:p>
        </p:txBody>
      </p:sp>
    </p:spTree>
    <p:extLst>
      <p:ext uri="{BB962C8B-B14F-4D97-AF65-F5344CB8AC3E}">
        <p14:creationId xmlns:p14="http://schemas.microsoft.com/office/powerpoint/2010/main" val="77107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3:</a:t>
            </a:r>
          </a:p>
          <a:p>
            <a:r>
              <a:rPr lang="en-US" sz="1600" dirty="0"/>
              <a:t> </a:t>
            </a:r>
          </a:p>
          <a:p>
            <a:r>
              <a:rPr lang="en-US" dirty="0"/>
              <a:t>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84688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24667"/>
            <a:ext cx="6771428" cy="493333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3:</a:t>
            </a:r>
          </a:p>
          <a:p>
            <a:endParaRPr lang="en-US" sz="800" dirty="0"/>
          </a:p>
          <a:p>
            <a:r>
              <a:rPr lang="en-US" dirty="0"/>
              <a:t>Funding Sources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FY 2018  Funding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905000" y="707254"/>
            <a:ext cx="7239000" cy="1883546"/>
          </a:xfrm>
        </p:spPr>
        <p:txBody>
          <a:bodyPr/>
          <a:lstStyle/>
          <a:p>
            <a:r>
              <a:rPr lang="en-US" dirty="0"/>
              <a:t>Water &amp; Wastewater Projects</a:t>
            </a:r>
          </a:p>
          <a:p>
            <a:endParaRPr lang="en-US" sz="800" dirty="0"/>
          </a:p>
          <a:p>
            <a:r>
              <a:rPr lang="en-US" dirty="0"/>
              <a:t>July 1, 2017 – June 30, 2018 </a:t>
            </a:r>
          </a:p>
          <a:p>
            <a:endParaRPr lang="en-US" sz="800" dirty="0"/>
          </a:p>
          <a:p>
            <a:r>
              <a:rPr lang="en-US" dirty="0"/>
              <a:t>$60.3 Billion</a:t>
            </a:r>
          </a:p>
          <a:p>
            <a:endParaRPr lang="en-US" sz="800" dirty="0"/>
          </a:p>
          <a:p>
            <a:r>
              <a:rPr lang="en-US" dirty="0"/>
              <a:t>Sources in Billions: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9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4:</a:t>
            </a:r>
          </a:p>
          <a:p>
            <a:r>
              <a:rPr lang="en-US" sz="1600" dirty="0"/>
              <a:t> </a:t>
            </a:r>
          </a:p>
          <a:p>
            <a:r>
              <a:rPr lang="en-US" dirty="0"/>
              <a:t>Co-Lending</a:t>
            </a:r>
          </a:p>
        </p:txBody>
      </p:sp>
    </p:spTree>
    <p:extLst>
      <p:ext uri="{BB962C8B-B14F-4D97-AF65-F5344CB8AC3E}">
        <p14:creationId xmlns:p14="http://schemas.microsoft.com/office/powerpoint/2010/main" val="3615129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660</Words>
  <Application>Microsoft Office PowerPoint</Application>
  <PresentationFormat>On-screen Show (4:3)</PresentationFormat>
  <Paragraphs>274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Wingdings</vt:lpstr>
      <vt:lpstr>Office Theme</vt:lpstr>
      <vt:lpstr>Co-Funding  SRF &amp; WIFIA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Piper Jaffray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ggswart</dc:creator>
  <cp:lastModifiedBy>John Bickley</cp:lastModifiedBy>
  <cp:revision>301</cp:revision>
  <cp:lastPrinted>2019-11-15T22:08:38Z</cp:lastPrinted>
  <dcterms:created xsi:type="dcterms:W3CDTF">2010-10-28T20:03:44Z</dcterms:created>
  <dcterms:modified xsi:type="dcterms:W3CDTF">2019-11-18T21:31:00Z</dcterms:modified>
</cp:coreProperties>
</file>